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notesSlides/notesSlide2.xml" ContentType="application/vnd.openxmlformats-officedocument.presentationml.notesSlide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notesSlides/notesSlide3.xml" ContentType="application/vnd.openxmlformats-officedocument.presentationml.notesSlide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notesSlides/notesSlide4.xml" ContentType="application/vnd.openxmlformats-officedocument.presentationml.notesSlide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notesSlides/notesSlide5.xml" ContentType="application/vnd.openxmlformats-officedocument.presentationml.notesSlide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notesSlides/notesSlide6.xml" ContentType="application/vnd.openxmlformats-officedocument.presentationml.notesSlide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405" r:id="rId2"/>
    <p:sldId id="1032" r:id="rId3"/>
    <p:sldId id="1036" r:id="rId4"/>
    <p:sldId id="1039" r:id="rId5"/>
    <p:sldId id="1040" r:id="rId6"/>
    <p:sldId id="1042" r:id="rId7"/>
    <p:sldId id="1406" r:id="rId8"/>
    <p:sldId id="1407" r:id="rId9"/>
    <p:sldId id="1045" r:id="rId10"/>
    <p:sldId id="1046" r:id="rId11"/>
    <p:sldId id="1047" r:id="rId12"/>
    <p:sldId id="57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11627,'0'0'10858,"53"-3"-11018,-20 7-2082,1-1-2370,1-3-4933</inkml:trace>
  <inkml:trace contextRef="#ctx0" brushRef="#br0" timeOffset="1">405 41 13933,'0'0'1954,"-20"51"32,3-21-801,1 2-544,1-1-65,1-4-352,4-5-160,-1-6-704,2-9-1186,1-5-1761,1-2-4357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6406,'0'0'14510,"57"36"-13549,-33-27-225,5-1-383,4-3-225,-1 0-801,1 0-3459,3-1-5028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15054,'0'18'32,"0"3"417,1 6 255,-1 0-447,4 2-97,1-5-64,3-3-32,2-3-1153,1-6-801,1-5 64,-4-5 97,-5-2-1955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2659,'0'0'18417,"18"-47"-17776,11 43-385,5 1-192,6 3-32,1 0 0,5 0-1057,-3 0-1954,-1 4-2434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3844,'0'0'17696,"9"12"-16954,78 130-48,-85-139-638,0 0-1,0 0 1,0 0-1,0-1 1,0 1-1,0 0 0,1-1 1,-1 0-1,1 0 1,0 0-1,0 0 1,0 0-1,0 0 1,0-1-1,0 1 0,0-1 1,0 0-1,0 0 1,1 0-1,5 1 1,-6-3 88,0 1 1,0-1 0,0 0 0,0 0 0,0 0-1,0 0 1,0 0 0,0-1 0,-1 1-1,1-1 1,0 1 0,-1-1 0,0 0 0,1 0-1,-1-1 1,0 1 0,0 0 0,0-1 0,0 1-1,-1-1 1,1 1 0,-1-1 0,2-3-1,8-19 83,-1-1 0,-1 0 0,-1-1-1,-1 1 1,4-43 0,4-13-611,-14 80-1297,-1 9-6268,0 1 1607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114 106 15503,'0'0'7505,"-10"-3"-6821,4 2-615,4 0-45,-1 0-1,1 0 1,0 0-1,-1 1 1,0-1-1,1 1 1,-1 0 0,1 0-1,-1 0 1,1 0-1,-1 0 1,0 0-1,1 1 1,-1-1 0,1 1-1,-1 0 1,1 0-1,0 0 1,-1 0-1,1 0 1,0 0-1,0 0 1,-1 1 0,1 0-1,0-1 1,1 1-1,-1 0 1,-3 3-1,2-2-7,1 1 0,-1-1-1,1 1 1,-1 0 0,1 0-1,0 0 1,0 0 0,1 0-1,-1 0 1,1 0-1,0 1 1,0-1 0,0 8-1,3-12 5,-1 1-1,1 0 0,0-1 1,0 1-1,0-1 0,-1 0 1,1 1-1,0-1 0,0 0 1,0 0-1,0 0 1,0-1-1,0 1 0,-1 0 1,3-1-1,59-19 193,-54 16-260,0 0 0,1 1-1,-1 0 1,1 0-1,0 1 1,-1 0 0,1 1-1,0 0 1,0 1-1,0 0 1,13 1 0,-22 0 51,1-1 1,-1 1 0,1 0 0,-1-1 0,1 1-1,-1 0 1,0 0 0,1 0 0,-1 0-1,0 0 1,0 0 0,0 0 0,1 1 0,-1-1-1,-1 0 1,1 1 0,0-1 0,0 1-1,0-1 1,0 3 0,6 8 493,-6-12-459,-1 1 0,0-1-1,0 0 1,0 0 0,1 0-1,-1 0 1,0 0 0,0 0-1,1 0 1,-1 0 0,0 0-1,0 0 1,1 1 0,-1-1 0,0 0-1,0-1 1,1 1 0,-1 0-1,0 0 1,1 0 0,-1 0-1,0 0 1,0 0 0,0 0-1,1 0 1,-1 0 0,0 0-1,0-1 1,1 1 0,-1 0 0,0 0-1,0 0 1,0 0 0,0-1-1,1 1 1,-1 0 0,0 0-1,0 0 1,0-1 0,0 1-1,0 0 1,1 0 0,-1-1 0,0 1-1,0 0 1,0 0 0,0-1-1,0 1 1,0 0 0,0 0-1,0-1 1,0 1 0,0 0-1,0 0 1,0-1 0,4-15 883,1-67-223,-5 51-756,0 30-127,0 13-126,0-8 318,0 0 0,0 0-1,0 0 1,0 0-1,1 0 1,-1 0 0,1 0-1,0 0 1,0 0-1,0 0 1,0-1 0,1 1-1,-1 0 1,1 0-1,-1-1 1,1 1 0,0-1-1,0 0 1,0 1 0,0-1-1,1 0 1,-1 0-1,1-1 1,-1 1 0,1 0-1,-1-1 1,1 1-1,0-1 1,0 0 0,0 0-1,0 0 1,0 0-1,0-1 1,5 1 0,-3 0 10,-1-1 1,1-1 0,-1 1-1,0-1 1,1 1-1,-1-1 1,0 0 0,0-1-1,0 1 1,0-1 0,0 0-1,0 0 1,0 0 0,0 0-1,-1-1 1,1 0 0,-1 1-1,0-1 1,0 0 0,0-1-1,0 1 1,0 0 0,-1-1-1,4-5 1,-1-2-85,-1-1 0,0 1-1,-1 0 1,3-18 0,-13 98-94,4-55 185,1 1-1,1-1 0,0 1 0,1 0 0,3 25 0,-3-39-66,0 1 0,1 0-1,-1-1 1,1 1 0,0-1-1,-1 1 1,1-1 0,0 0-1,0 1 1,0-1 0,0 0-1,0 1 1,0-1 0,0 0-1,0 0 1,0 0 0,1 0-1,-1 0 1,0 0 0,1 0-1,-1-1 1,1 1 0,-1 0-1,1-1 1,-1 1 0,1-1-1,-1 0 1,1 1 0,0-1-1,-1 0 1,1 0 0,-1 0-1,3 0 1,-2-1-369,-1 1 0,1 0-1,-1-1 1,1 1 0,0-1 0,-1 0 0,0 1-1,1-1 1,-1 0 0,1 0 0,-1 0-1,0 0 1,0 0 0,0 0 0,1 0 0,-1-1-1,0 1 1,0 0 0,-1-1 0,1 1 0,0 0-1,1-3 1,6-21-10580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14798,'0'0'9801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37 14125,'0'0'3769,"-10"5"-1783,-2 1-1502,0 1 0,0 0 0,1 1 0,-13 11-1,20-16-302,0 1 0,0-1 0,1 1 0,0 0 0,0 0 0,0 0-1,0 0 1,0 1 0,1-1 0,0 1 0,0 0 0,0 0 0,0-1-1,1 1 1,0 0 0,0 0 0,0 7 0,1-11-175,0-1 0,0 1 0,0 0 0,0 0 0,0-1 0,0 1 0,0 0 0,0 0 0,1-1-1,-1 1 1,0 0 0,0-1 0,1 1 0,-1 0 0,1-1 0,-1 1 0,0 0 0,1-1 0,-1 1 0,1-1 0,0 1 0,-1-1 0,1 1 0,-1-1 0,1 1 0,0-1 0,-1 0 0,1 1 0,0-1 0,1 1 0,27-3 249,-21 0-189,0-1 1,-1 0-1,1-1 0,-1 1 1,9-7-1,-7 3-90,0 0 0,-1 0 0,0-1 0,-1-1 0,0 1 0,0-1 0,-1 0 0,0-1 0,0 1 0,-1-1 0,0 0 0,-1-1 0,0 1 0,-1-1 0,4-18 0,-7 28-67,-2 4-192,-5 14 257,1 0 0,1 0 0,0 0 0,1 0 0,1 1 0,1 0 0,-1 28 0,3-45-21,0 1 0,0-1 1,0 0-1,0 0 0,0 0 1,0 1-1,1-1 1,-1 0-1,0 0 0,1 0 1,-1 1-1,0-1 0,1 0 1,0 0-1,-1 0 0,1 0 1,0 0-1,-1 0 0,1 0 1,0 0-1,0 0 0,0-1 1,0 1-1,0 0 1,0 0-1,0-1 0,0 1 1,0-1-1,0 1 0,0-1 1,0 1-1,0-1 0,1 0 1,-1 1-1,0-1 0,0 0 1,1 0-1,-1 0 0,0 0 1,0 0-1,0 0 0,2-1 1,0 1-375,0-1 0,-1 1 0,1-1 0,0 0 0,-1 0 0,1 0 0,-1-1 0,0 1 0,1-1 0,-1 1 0,0-1 0,0 0 0,0 1 0,0-1 0,0 0 0,0-1 1,0 1-1,1-4 0,8-21-5777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14734,'0'0'3166,"-2"10"-940,-3 9-1409,-12 58 2747,15-69-3357,1 0 0,0 0 0,1 0 0,0-1 0,0 1 0,1 0 0,3 15 0,-4-22-265,1 1 0,0 0 0,-1-1 0,1 0 0,0 1 0,0-1 0,0 1 0,0-1 0,1 0 0,-1 0 0,0 1 0,0-1 0,1 0-1,-1 0 1,1-1 0,-1 1 0,1 0 0,-1 0 0,1-1 0,-1 1 0,1-1 0,0 1 0,-1-1 0,1 1 0,0-1 0,0 0 0,-1 0-1,1 0 1,2 0 0,8-1-626,0-1 0,0 0 0,17-5 0,12-1-635,-39 9 1357,0-1 1,0 1 0,0-1-1,0 1 1,0 0-1,-1 0 1,1 0-1,0 0 1,-1 0-1,1 0 1,-1 1-1,1-1 1,-1 1 0,1-1-1,-1 1 1,0-1-1,0 1 1,0-1-1,0 1 1,0 0-1,0 0 1,0 0-1,-1-1 1,1 1-1,0 0 1,-1 0 0,0 0-1,1 0 1,-1 0-1,0 0 1,0 4-1,0-2 154,0 0-1,1 0 1,-1 0-1,0 0 1,-1 0-1,1 0 1,-1 0-1,0 1 1,0-1-1,0-1 1,0 1-1,-1 0 1,0 0-1,0 0 1,-2 3-1,1-4 55,-1 0-1,1 0 0,-1-1 1,1 1-1,-1-1 1,0 0-1,0 0 0,0 0 1,0-1-1,0 1 0,0-1 1,0 0-1,-1 0 1,1-1-1,-6 1 0,8-1-286,0 0-1,0 0 1,0-1-1,0 1 1,0 0 0,1-1-1,-1 1 1,0-1-1,0 0 1,0 0-1,1 1 1,-1-1-1,0 0 1,1-1-1,-2 0 1,1 1-334,1-1 1,0 0-1,0 1 0,0-1 1,0 0-1,0 1 1,0-1-1,0 0 0,0 0 1,1 0-1,-1 0 0,1 0 1,0 0-1,-1 0 1,1 0-1,0 0 0,0-2 1,0-17-7004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11819,'0'0'14718,"4"10"-14211,3 14-304,-2-1-1,-1 1 1,3 49 0,2 11-224,-8-78-130,8 39-1164,-8-44 1060,-1 1 1,0-1 0,1 1 0,0 0 0,-1-1-1,1 1 1,0-1 0,0 1 0,0-1-1,0 0 1,0 1 0,0-1 0,0 0 0,0 0-1,0 0 1,1 0 0,-1 0 0,0 0 0,1 0-1,-1 0 1,1 0 0,1 0 0,8-3-4017,-3-11-2242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7655,'0'0'2269,"9"3"464,1-1-1659,1 0-1,1-1 1,-1 0 0,0-1-1,0 0 1,20-3-1,-29 3-896,1 0-1,0-1 0,0 1 1,0-1-1,0 0 0,0 0 1,-1 0-1,1 0 0,0 0 1,-1-1-1,1 1 0,-1-1 1,0 1-1,1-1 1,-1 0-1,0 0 0,0 0 1,0-1-1,0 1 0,0 0 1,-1-1-1,1 1 0,-1-1 1,0 1-1,0-1 0,1 0 1,-2 0-1,1 1 0,0-1 1,0 0-1,-1 0 0,0 0 1,0 0-1,1 0 1,-2 0-1,1-3 0,-1 5-161,1 0-1,-1 0 1,0 0 0,0 0-1,1 0 1,-1 0 0,0 0-1,0 1 1,0-1-1,0 0 1,0 1 0,0-1-1,0 0 1,0 1-1,0-1 1,0 1 0,-1 0-1,1-1 1,0 1-1,0 0 1,0 0 0,0-1-1,-1 1 1,1 0-1,0 0 1,0 0 0,-3 1-1,-36 2-17,35-1 63,-1 0 1,0 0-1,1 1 0,-1-1 1,1 1-1,-1 1 0,1-1 1,0 1-1,1 0 0,-1 0 1,1 0-1,0 1 0,0-1 1,0 1-1,0 0 0,1 0 0,0 0 1,0 1-1,0-1 0,1 1 1,-1 0-1,2 0 0,-1 0 1,0 0-1,1 0 0,0 0 1,1 0-1,0 0 0,0 9 1,0-13-52,1 1 1,0-1 0,0 1 0,0-1-1,1 1 1,-1-1 0,1 1-1,-1-1 1,1 0 0,-1 0 0,1 0-1,0 0 1,0 0 0,0 0-1,1-1 1,-1 1 0,0-1 0,0 1-1,1-1 1,-1 0 0,1 0-1,-1 0 1,1 0 0,0 0 0,-1-1-1,1 1 1,3-1 0,10 3-766,1-1 0,0-1 0,18-1 1,-28 0 116,44-1-4961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41 14253,'0'0'4212,"-10"-3"-1307,0-1-2378,-1 1 0,0 1 0,0 0 1,0 0-1,0 1 0,-14 1 0,20 0-446,0 0 0,0 0-1,0 1 1,0 0-1,1 0 1,-1 1-1,0-1 1,0 1-1,1 0 1,-1 0-1,1 0 1,0 1-1,-1-1 1,1 1-1,1 0 1,-1 1-1,0-1 1,1 1-1,-4 4 1,4-4-32,0 1 0,0 0 0,1 0 0,-1 0 0,1 0 0,1 0 0,-1 0 1,1 1-1,0-1 0,0 0 0,0 7 0,1-10-28,0 0 0,0 0 0,0 0 0,0 0 0,0 0 0,0 0 0,1-1 0,-1 1 0,1 0 0,-1 0 0,1 0 0,0-1 0,0 1 0,0 0 0,0-1 0,0 1 0,0-1 0,0 1 0,1-1 0,-1 1 0,0-1 0,1 0 0,-1 0 0,1 1 0,0-1 0,-1 0 0,1-1 0,0 1 0,-1 0 0,1 0 0,0-1 0,0 1-1,0-1 1,2 1 0,4 0 8,0-1-1,0 0 1,1 0-1,-1-1 1,0 0-1,0 0 1,0-1-1,0 0 1,-1-1-1,1 1 1,0-2-1,-1 1 1,0-1-1,0 0 1,12-8-1,-14 8-18,1-1 0,-1 1 0,0-1 0,0 0 0,-1 0 0,0 0 0,1-1 1,-2 1-1,1-1 0,-1 0 0,0 0 0,0-1 0,0 1 0,-1 0 0,0-1 0,-1 0 0,1 1 0,-1-1 0,0-9 0,-1 16-26,0-1-1,0 0 0,0 0 1,0 0-1,0 0 1,0 1-1,0-1 1,0 0-1,-1 0 1,1 0-1,0 1 0,0-1 1,-1 0-1,1 0 1,-1 1-1,1-1 1,-1 0-1,1 1 1,-1-1-1,1 0 0,-1 1 1,1-1-1,-1 1 1,0-1-1,1 1 1,-1-1-1,0 1 1,0 0-1,1-1 0,-1 1 1,0 0-1,0-1 1,1 1-1,-1 0 1,0 0-1,0 0 1,0 0-1,0 0 0,1 0 1,-1 0-1,0 0 1,0 0-1,0 0 1,0 0-1,1 1 1,-1-1-1,0 0 0,0 1 1,1-1-1,-1 0 1,-1 1-1,-1 0-126,0 1-1,1-1 0,-1 0 1,0 1-1,1 0 0,-1-1 1,1 1-1,0 0 0,-1 0 1,1 0-1,0 1 0,0-1 1,-3 5-1,4-5-146,0 0 0,0 0 0,1 0-1,-1 1 1,1-1 0,-1 0 0,1 0 0,0 0 0,-1 1-1,1-1 1,0 0 0,0 0 0,1 0 0,0 5 0,0-6-82,-1 0 1,1 0-1,-1 1 1,1-1 0,0 0-1,0 0 1,0 0 0,0 0-1,0-1 1,0 1 0,0 0-1,0 0 1,0 0-1,0-1 1,0 1 0,0-1-1,1 1 1,-1-1 0,0 1-1,0-1 1,1 0 0,-1 1-1,0-1 1,0 0 0,2 0-1,18 1-7780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10570,'0'0'15748,"-9"0"-15710,3 0-33,0 0 1,0 0-1,1 1 1,-1 0-1,0 0 1,-10 4-1,13-5-3,1 1-1,-1 1 0,1-1 1,0 0-1,-1 1 0,1-1 1,0 1-1,0-1 0,0 1 1,0 0-1,0 0 0,1 0 1,-1 0-1,1 0 0,-1 0 1,1 1-1,0-1 0,0 0 1,-1 1-1,2-1 0,-1 1 1,-1 4-1,2-7-7,0 1 0,1-1 1,-1 1-1,0-1 0,0 1 0,1-1 0,-1 1 1,0-1-1,0 1 0,1-1 0,-1 1 0,0-1 1,1 0-1,-1 1 0,1-1 0,-1 0 1,1 1-1,-1-1 0,0 0 0,1 0 0,-1 1 1,1-1-1,-1 0 0,1 0 0,0 0 0,-1 0 1,1 0-1,-1 0 0,1 0 0,-1 0 0,1 0 1,-1 0-1,1 0 0,0 0 0,28 0-521,-21 0 253,44-3-2045,-34 2 1357,0 0 1,0 1-1,0 0 1,31 6 0,-48-6 981,0 0 0,0 0 0,0 0 0,0 1 1,0-1-1,0 0 0,0 0 0,0 1 0,0-1 1,0 1-1,0-1 0,0 1 0,0-1 0,0 1 1,0-1-1,-1 1 0,1 0 0,0 0 0,0-1 1,-1 1-1,1 0 0,0 0 0,-1 0 0,1 0 1,-1 0-1,1 0 0,-1-1 0,0 1 0,1 0 0,-1 0 1,0 1-1,0-1 0,0 0 0,1 0 0,-1 0 1,0 0-1,0 0 0,-1 0 0,1 0 0,0 0 1,0 0-1,0 0 0,-1 0 0,1 0 0,0 0 1,-1 0-1,1 0 0,-1 0 0,1 0 0,-2 1 1,-1 2 347,0 0 0,0 0 1,-1 0-1,0 0 1,1 0-1,-1-1 0,0 0 1,-9 6-1,0-2 135,0-1 0,-1 0 0,0-1 0,0 0-1,-1-1 1,1-1 0,-1 0 0,0-1 0,-24 0 0,38-2-575,1 0-1,-1 0 1,1 0 0,-1 0 0,1 0-1,-1 0 1,1 0 0,-1 0 0,1-1-1,0 1 1,-1 0 0,1 0 0,-1-1-1,1 1 1,0 0 0,-1 0 0,1-1 0,0 1-1,-1 0 1,1-1 0,0 1 0,-1-1-1,1 1 1,0 0 0,0-1 0,0 1-1,-1-1 1,1 1 0,0-1 0,0 1-1,0-1 1,0 1 0,0 0 0,0-1-1,0 1 1,0-1 0,0 1 0,0-1-1,0 1 1,0-1 0,0 1 0,0-1 0,1 0-1,8-22-5621,6 4-610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11659,'0'0'9113,"-9"-1"-8505,4 0-528,-1 0-1,1 1 0,0 0 1,0 0-1,0 0 1,-1 0-1,1 1 0,0 0 1,0 0-1,0 1 0,0-1 1,0 1-1,1 0 1,-1 1-1,0-1 0,1 1 1,-1 0-1,1 0 0,0 0 1,0 0-1,0 1 1,-6 7-1,3-2 93,0 0 0,1 0 0,0 0 0,0 1 0,-6 15 0,10-20-162,0 0 0,0 1 0,1-1 0,-1 1 1,1 0-1,0 0 0,1-1 0,0 1 0,-1 0 0,2 0 0,-1-1 1,2 9-1,-1-11-115,1 0 1,-1-1-1,0 0 0,1 1 1,0-1-1,-1 0 1,1 1-1,0-1 1,0 0-1,0-1 1,1 1-1,-1 0 0,0 0 1,1-1-1,-1 0 1,1 1-1,-1-1 1,1 0-1,0 0 0,-1 0 1,1-1-1,0 1 1,3 0-1,11 2-869,0-1 0,27 0 0,-38-2 715,58 0-3387,6-4-3123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19154,'0'0'2851,"4"56"-865,5-26-353,6 3-95,0 2-1058,2 1-352,1-2-64,2 3-416,-1-3-1730,-4-3-865,-5-8-2338,-5-5-2370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9513,'0'0'14446,"53"-18"-13485,-1 17-33,10-3-703,8-1-225,-1-1-2210,-3-6-4741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3616 500 12268,'-10'-10'-54,"-29"-29"57,-2 2-1,-2 2 0,-1 2 1,-2 2-1,0 1 0,-2 3 1,-91-37-1,76 40 1745,-102-24 0,-337-33 656,-6 45-2516,-166 31 1196,568 13-702,0 4 1,1 5-1,1 4 0,-133 47 1,164-42-256,-132 70 1,172-77-125,0 2 0,1 1 1,1 1-1,1 2 0,-47 50 0,68-65-19,1 1-1,0 0 0,1 0 1,1 0-1,-1 1 0,2 0 1,0 0-1,0 0 0,1 1 0,1 0 1,-3 17-1,5-21-1,0 0 1,1 1-1,0-1 1,0 0-1,1 1 0,0-1 1,1 0-1,0 0 1,1 0-1,0 0 0,0 0 1,0-1-1,1 1 1,1-1-1,0 0 1,8 12-1,7 2 23,1-1 0,0-1 0,1 0 1,1-2-1,1 0 0,1-2 0,0-1 0,1-1 0,36 14 0,22 4 139,155 37-1,-64-31 328,2-9 1,2-7 0,0-7 0,254-13-1,-156-21-90,0-12-1,309-75 0,-313 36-214,-218 52 0,0-3 1,90-46 0,-132 60-27,0-1 0,-1 0 0,0-1 0,0 0 0,-1-1 0,-1 0 1,1 0-1,13-20 0,-20 25-59,-1-1 0,0 1 0,0-1 1,-1 1-1,0-1 0,0 0 0,0 0 0,0 0 0,-1 0 1,0-1-1,-1 1 0,1 0 0,-1 0 0,0-1 1,-1 1-1,0 0 0,0 0 0,0 0 0,0 0 1,-1 0-1,0 0 0,-6-11 0,-1 0-72,-1 0 1,-2 0-1,1 2 0,-2-1 0,0 1 0,-1 1 1,-29-24-1,2 7-30,-85-49-1,70 50-1,-1 3 0,-1 3 0,-1 2 0,-2 2 0,0 4-1,0 2 1,-90-9 0,71 17-50,-1 3-1,0 4 0,0 3 1,1 4-1,-108 23 1,-43 24-5873,145-36-913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5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2620 267 15086,'-17'-12'155,"-35"-22"347,-2 2 0,-84-36 0,60 41-484,-1 3 0,-1 4 0,-1 3 0,-117-8 0,-334 18-2,374 17 302,2 6 0,0 7-1,-262 75 1,378-85-284,0 1 0,2 1 0,-1 2 0,2 2 0,-58 39 1,83-48-36,-1 0 1,1 1 0,1 0 0,0 1 0,1 0 0,0 0 0,-14 25 0,19-27 2,0 0 0,1-1 1,0 2-1,1-1 1,0 0-1,1 1 0,0-1 1,1 1-1,0 0 1,1-1-1,0 1 0,2 17 1,1-15 40,0 0 0,1-1 1,0 1-1,1-1 0,1-1 1,-1 1-1,2-1 0,0 0 1,0 0-1,1-1 0,1 0 0,-1 0 1,1-1-1,1 0 0,0 0 1,18 11-1,10 5 48,1-1 0,1-3 0,61 25-1,-2-9 307,2-4 0,0-4-1,179 26 1,-142-38 402,0-7-1,189-10 1,-197-10 211,-1-6 0,177-45 0,-128 13-11,185-79 1,-348 121-968,155-68 291,-150 64-276,0-2-1,-1 0 1,0-1 0,-1-1-1,30-30 1,-44 40-43,1-1-1,-2 1 1,1-1 0,0 0-1,-1 0 1,0 0 0,0 0 0,0 0-1,-1-1 1,0 0 0,0 1-1,0-1 1,-1 0 0,0 0-1,0 0 1,0 1 0,-1-1 0,0 0-1,0 0 1,0 0 0,-1 0-1,0 0 1,0 0 0,0 0 0,-1 0-1,0 1 1,0-1 0,-1 1-1,1-1 1,-1 1 0,0 0-1,-1 0 1,1 0 0,-1 0 0,-6-5-1,-8-8-106,0 2-1,-1 0 0,-1 2 1,0 0-1,-1 1 0,-42-19 1,-150-49-1704,213 81 1798,-147-44-2991,-2 7 0,-222-27 0,129 37-3166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1242 16848,'0'0'571,"-9"3"177,-21 11-214,24-10-275,27-9-284,-3-4 188,-1 1 0,0-2-1,-1 0 1,0-1-1,28-25 1,-8 7 570,472-401 3027,-14 13-3698,-207 220-482,-209 146-1845,-76 50 1872,1 0 0,-1-1 1,0 0-1,1 1 0,-1-1 0,0 0 1,0 0-1,0 0 0,0 0 1,0 0-1,-1-1 0,1 1 0,-1 0 1,1-1-1,0-3 0,0-9-5399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8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16207,'0'0'3540,"-10"6"-2457,-31 22-527,40-27-542,-1 1 0,1-1 0,0 0 1,0 1-1,0-1 0,0 1 0,0 0 1,0-1-1,0 1 0,0 0 0,1-1 1,-1 1-1,1 0 0,-1 0 0,1 0 1,0-1-1,0 1 0,0 0 0,0 0 1,0 0-1,0 0 0,0-1 0,1 4 1,0 5 22,4 40 144,2-1 1,2 1 0,3-2 0,18 51 0,-11-37-179,9 31 82,4-1 0,61 123 0,-75-180-84,2 0 0,1-2-1,1 0 1,2-2 0,1 0 0,1-2 0,2-1-1,56 45 1,-66-61-482,0-1 1,0-1-1,1 0 1,23 7-1,-24-11-1090,0 0 0,29 4 0,55-3-9447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12588,'0'0'2338,"77"1"-1793,-22-1 800,18 0-576,12-3-673,2-1-64,-1 1-449,-5 0-1312,-12 0-193,-13-1 0,-21-1 289,-19 1-1218,-16-1-1954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 12748,'0'0'1441,"-74"21"-159,59-16 864,15-1-833,13-4-416,22 0 224,15 0-545,15 0-415,10 0-129,7-7-673,0-4-2530,-6-7-2466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14670,'12'-4'-37,"40"-5"608,0 2 0,0 2 0,1 3 0,0 1 1,78 11-1,-117-8-536,0 0 0,0 1 0,0 0-1,25 11 1,-37-14 33,0 1 0,0-1 0,-1 1 0,1 0 0,0 0 0,0 0 0,-1 0 0,1 0 0,0 0 0,-1 0 0,1 1-1,-1-1 1,0 1 0,1-1 0,-1 1 0,0-1 0,0 1 0,0 0 0,0-1 0,0 1 0,0 0 0,-1 0 0,1 0 0,-1 0-1,1 0 1,-1 0 0,0 0 0,1 0 0,-1-1 0,0 1 0,0 0 0,-1 0 0,1 0 0,0 0 0,-1 0 0,1 0 0,-1 0-1,1 0 1,-1 0 0,0 0 0,0-1 0,0 1 0,0 0 0,0-1 0,-2 4 0,-12 12 620,-1 0 0,-1-1 0,0-1 1,-1-1-1,-36 23 0,-1 2-279,24-15-292,-52 51 1,44-27-3418,27-29-2204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15054,'0'0'11072,"-12"2"-10768,-3 0-230,-65 15 114,74-15-184,-1 0 0,0 0 1,1 0-1,-1 1 0,1 0 0,0 0 1,0 0-1,0 1 0,-9 8 1,15-12-11,0 1 1,-1-1 0,1 0 0,0 1 0,-1-1-1,1 0 1,0 1 0,0-1 0,-1 1 0,1-1-1,0 0 1,0 1 0,0-1 0,0 1-1,0-1 1,0 1 0,-1-1 0,1 1 0,0-1-1,0 1 1,0-1 0,1 0 0,-1 1 0,0-1-1,0 1 1,0-1 0,0 1 0,0-1 0,0 1-1,1-1 1,-1 0 0,0 1 0,17 10-76,30 3-6,-38-12 32,22 5-113,-20-5 113,1 1 0,-1 0 0,0 0 0,0 1-1,0 1 1,0 0 0,12 7 0,-22-11 53,0-1 1,0 1-1,0 0 0,0 0 0,0 0 0,0 0 1,0 0-1,0 0 0,0 0 0,0 0 1,0 0-1,-1 0 0,1 0 0,0 0 1,-1 1-1,1-1 0,-1 0 0,1 0 1,-1 1-1,0-1 0,1 0 0,-1 1 1,0-1-1,0 1 0,0 1 0,-1-1 24,0 0-1,0 0 1,0 0-1,0-1 0,0 1 1,0 0-1,0 0 0,-1-1 1,1 1-1,-1-1 1,1 0-1,-1 1 0,1-1 1,-4 2-1,-7 4 352,0-1 0,0-1 0,-25 8 0,9-5 142,-1-1-1,0-1 1,-1-2-1,-56 1 1,141-18-9540,-31 5 4902,10-1-3095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11371,'0'0'15278,"1"15"-14312,1 73-90,1-17-385,-2-1 0,-4 1 0,-13 78 0,11-136 933,3-36-986,6-42-367,2 28-307,1 1 0,2 1-1,1-1 1,2 2 0,2 0 0,1 0-1,29-47 1,-42 77 193,0 1 0,0-1-1,1 1 1,0 0 0,-1 0 0,1 0-1,0 0 1,0 0 0,1 1 0,-1 0-1,1-1 1,-1 1 0,1 0 0,-1 1-1,1-1 1,0 1 0,0 0 0,0-1-1,6 1 1,-7 1 31,0 0 0,1 0 0,-1 1 0,0 0 0,0 0 1,0 0-1,0 0 0,0 0 0,0 0 0,0 1 0,0-1 0,-1 1 0,1 0 0,0 0 0,-1 0 0,0 0 0,1 1 0,-1-1 0,0 0 0,0 1 0,0 0 0,-1-1 0,1 1 0,2 6 0,-2-6 18,0 1 0,0 0 0,-1 0-1,1 0 1,-1 0 0,0 0 0,0 1-1,-1-1 1,1 0 0,-1 0 0,0 0-1,0 1 1,0-1 0,-1 0 0,1 0-1,-1 1 1,0-1 0,0 0 0,-1 0-1,1 0 1,-1 0 0,0-1 0,0 1-1,0 0 1,0-1 0,-4 4 0,3-3 40,-1 0 0,0-1 1,0 1-1,0-1 0,0 0 1,-1 0-1,1-1 0,-1 1 1,0-1-1,1 0 0,-1 0 1,0-1-1,0 1 0,-1-1 1,1 0-1,0 0 0,0-1 1,0 0-1,-1 0 0,1 0 1,-6-1-1,10 0-150,-1 1 0,1-1 0,-1 1 0,1-1 0,-1 0 0,1 1 0,-1-1 0,1 0 0,0 0 0,0 0 0,-1 0 0,1 0 1,0-1-1,0 1 0,0 0 0,0 0 0,0-1 0,0 1 0,1-1 0,-1 1 0,0-1 0,1 1 0,-1-1 0,1 1 0,-1-1 0,1 1 0,0-1 0,0 0 0,0 1 0,0-1 0,0 1 0,0-1 1,1-2-1,-1-2-1246,0 1 0,1-1 0,0 0 0,0 1 0,1 0 0,-1-1 0,1 1 0,5-9 0,10-10-9247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77 148 16464,'0'0'3993,"10"1"-1714,-2-1-2114,0 0 1,-1 0-1,1-1 0,-1 0 0,1 0 1,-1-1-1,1 0 0,-1-1 0,0 1 0,0-1 1,0-1-1,0 1 0,0-1 0,-1 0 1,0-1-1,0 0 0,0 0 0,0 0 0,6-8 1,-10 11-157,1 0 0,-1-1 0,0 1 0,0-1 0,0 1 0,0-1 0,0 0 0,-1 0 0,1 0 0,-1 0 0,0 0-1,0 0 1,0 0 0,0 0 0,0 0 0,-1-1 0,1 1 0,-1 0 0,0-5 0,-1 7 7,1 0 0,0 0-1,-1 0 1,1 0-1,-1-1 1,0 1-1,1 0 1,-1 0-1,0 0 1,0 1 0,0-1-1,0 0 1,0 0-1,0 0 1,0 1-1,0-1 1,0 0-1,0 1 1,-1-1 0,-2-1 45,0 1 0,0 0 0,1 1 0,-1-1 0,0 0 0,0 1 0,0 0 0,-6 1 1,0 0 54,1 2-1,-1-1 1,1 1 0,0 1 0,0 0 0,0 0 0,0 0 0,1 1 0,-1 1 0,1-1 0,1 1-1,-1 1 1,1 0 0,-8 8 0,9-8 5,-1 0-1,1 0 1,1 0-1,0 0 1,0 1 0,0 0-1,1 0 1,0 1-1,0-1 1,1 1-1,0-1 1,1 1-1,0 0 1,0 0 0,0 13-1,2-20-116,1 1-1,-1-1 1,0 0-1,1 0 1,0 0-1,-1 0 1,1 1-1,0-1 1,0 0-1,0 0 1,0 0-1,1-1 1,-1 1-1,0 0 1,1 0-1,0-1 1,-1 1-1,1-1 1,2 2 0,1 0-72,-1 0 0,1-1 0,0 1 0,0-1 0,1 0 0,-1-1 0,10 3 0,-3-2-895,-1-1-1,1 0 0,0-1 0,-1 0 0,1-1 0,-1 0 0,16-4 0,12-13-6707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17905,'0'0'1756,"-10"4"492,-4 3-1325,0 0-1,0 0 1,1 2 0,0-1 0,-20 20 0,28-25-846,1 0 0,0 1 1,1 0-1,-1 0 1,1 0-1,-1 0 0,1 0 1,0 0-1,1 1 0,-1 0 1,1 0-1,0-1 0,0 1 1,0 0-1,1 1 1,0-1-1,0 0 0,0 0 1,0 0-1,1 1 0,0-1 1,0 0-1,2 10 0,-1-12-90,1-1 0,-1 0 0,1 0 0,0 0 0,0 0 0,0 0 0,0 0 0,0 0 0,0-1 0,0 1 0,0-1 0,1 1-1,-1-1 1,1 0 0,-1 0 0,1 0 0,-1 0 0,1-1 0,-1 1 0,1-1 0,0 1 0,-1-1 0,1 0 0,0 0 0,-1 0 0,5-1-1,2 1-592,0-1-1,-1 0 0,1 0 0,0-1 0,-1 0 0,17-6 0,-17 4-304,0 0 1,0-1-1,0 0 0,-1 0 1,0-1-1,0 0 1,-1 0-1,1-1 1,-1 1-1,-1-1 0,1-1 1,-1 1-1,0-1 1,-1 0-1,4-8 1,3-16 1769,-2-4 13586,-7 51-11918,1 21-1860,-7 25 351,2-42-987,1 1 0,1 28-1,1-47-134,-1-1-1,0 1 0,0-1 1,0 1-1,0 0 1,0-1-1,1 1 1,-1 0-1,0-1 1,1 1-1,-1-1 0,0 1 1,1 0-1,-1-1 1,1 1-1,-1-1 1,0 0-1,1 1 0,-1-1 1,1 1-1,0-1 1,-1 0-1,1 1 1,0-1-240,0 1 0,0-1 0,0 0 1,0 0-1,-1 0 0,1 0 0,0 0 1,0 0-1,0 0 0,0 0 0,-1 0 0,1 0 1,0 0-1,0-1 0,0 1 0,0 0 1,-1 0-1,1-1 0,1 0 0,12-12-9537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6054,'0'0'20889,"4"15"-20542,-3-9-316,3 5 2,-1 0 1,-1 0-1,0 0 0,-1 0 1,0 0-1,0 0 0,-1 0 0,-3 19 1,-9 42 566,-5 145 1,17-215-553,7-34 352,-1-3-430,-1-1 0,-2-1-1,-2-51 1,-1 82-9,0 8 27,1 1-1,0-1 1,0 1-1,0-1 1,0 0 0,0 0-1,0 0 1,0 0-1,0 0 1,1 0-1,-1 0 1,1 0-1,0 0 1,0 0-1,-1-1 1,1 1 0,0-1-1,0 0 1,0 1-1,3 0 1,1 1 17,0 0 0,0 0 1,0 0-1,0-1 0,0 0 1,9 2-1,-10-3-1,0-1 0,0 0 1,0 1-1,0-2 0,-1 1 0,1 0 0,0-1 0,0 0 1,0 0-1,-1-1 0,1 1 0,0-1 0,-1 0 1,1 0-1,-1-1 0,0 1 0,0-1 0,0 0 0,0 0 1,6-6-1,-6 3 75,1 0-1,0 0 1,-1-1-1,0 0 1,-1 0 0,0 0-1,0 0 1,0 0 0,-1-1-1,0 1 1,0-1 0,1-12-1,-28 73 1956,22-39-1911,1 1 1,0 0-1,0 22 0,2-33-178,1-1 0,-1 1 0,0-1 0,1 1 0,0-1 0,0 1 0,0-1 0,0 1 0,3 4 0,-3-7-55,-1 0 1,1 0-1,0 0 0,0-1 0,-1 1 0,1 0 0,0 0 0,0-1 0,0 1 1,0 0-1,0-1 0,0 1 0,0-1 0,0 1 0,1-1 0,-1 1 0,0-1 0,0 0 1,0 0-1,0 0 0,1 1 0,-1-1 0,0 0 0,0 0 0,0-1 0,0 1 1,3-1-1,-3 1-277,0-1 1,1 1-1,-1-1 1,0 0-1,0 1 1,0-1 0,1 0-1,-1 0 1,0 0-1,0 0 1,0 0-1,0 0 1,-1 0-1,1 0 1,0 0-1,0-1 1,-1 1 0,1 0-1,-1-1 1,1 1-1,-1 0 1,1-3-1,8-22-7289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12844,'0'0'9833,"12"55"-9768,8-39-1026,2-2-2274,3-4-2147,3-2-4387</inkml:trace>
  <inkml:trace contextRef="#ctx0" brushRef="#br0" timeOffset="1">211 108 11018,'0'0'18717,"-10"6"-17575,-3 2-785,1 0 0,0 0 0,-19 18 0,28-23-335,-1 0 1,1 1 0,0-1-1,0 1 1,0 0 0,0 0-1,1 0 1,0 0 0,0 0-1,0 0 1,0 1-1,0-1 1,1 1 0,0-1-1,0 1 1,0 0 0,1-1-1,-1 10 1,2-12-42,0 0 0,-1 0-1,1-1 1,0 1 0,0-1 0,0 1-1,1-1 1,-1 1 0,0-1 0,0 1-1,1-1 1,-1 0 0,1 0 0,-1 0 0,1 0-1,0 0 1,-1 0 0,1 0 0,0-1-1,0 1 1,-1 0 0,1-1 0,0 0-1,2 1 1,53 8-624,-47-8 416,71 4-2244,-27-9-2403,-3-12-2958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14382,'0'0'12118,"-7"15"-11099,3-8-883,-3 6 12,1 0 0,1 0 0,0 0 0,0 1-1,2 0 1,0 0 0,-2 15 0,-1 159 1439,7-161-1496,1-1 1,1 0-1,2 1 0,0-1 1,11 27-1,-16-53-91,0 0 1,-1 0-1,1 1 0,0-1 0,0 0 0,0 0 0,0 0 1,0 0-1,0 0 0,0 1 0,0-1 0,0 0 0,0 0 1,0 0-1,0 0 0,0 0 0,0 1 0,0-1 0,0 0 1,0 0-1,0 0 0,0 0 0,0 0 0,0 0 0,0 1 1,0-1-1,1 0 0,-1 0 0,0 0 0,0 0 0,0 0 1,0 0-1,0 0 0,0 1 0,0-1 0,0 0 0,1 0 1,-1 0-1,0 0 0,0 0 0,0 0 0,0 0 0,0 0 1,0 0-1,1 0 0,-1 0 0,0 0 0,0 0 0,0 0 1,0 0-1,0 0 0,1 0 0,-1 0 0,0 0 0,0 0 1,0 0-1,0 0 0,0 0 0,1 0 0,-1 0 0,0 0 1,0 0-1,0 0 0,0 0 0,0 0 0,0 0 0,1-1 1,-1 1-1,2-15-97,-3-25-239,-2 25 23,-1 0 0,-1 1 0,0 0 0,-1 0 0,0 0 0,-2 1 0,-12-19 0,-16-33-1561,35 65 1866,1 0 1,0-1-1,0 1 0,0 0 1,-1-1-1,1 1 0,0-1 1,0 1-1,0-1 0,0 1 1,0 0-1,0-1 0,0 1 1,0-1-1,0 1 0,0-1 1,0 1-1,0-1 0,0 1 1,0 0-1,0-1 0,0 1 1,1-1-1,-1 1 0,0-1 1,0 1-1,0 0 0,1-1 1,-1 1-1,0 0 0,0-1 1,1 1-1,-1 0 0,0-1 1,1 1-1,0 0 0,21-5-46,33 11-287,-49-5 145,80 9-6456,-39-10 144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15118,'0'0'3817,"-9"0"11,2 1-3497,1 0 0,0 1 0,0-1 1,0 1-1,0 0 0,0 1 0,1-1 0,-1 1 0,1 0 1,0 1-1,-1-1 0,1 1 0,1 0 0,-1 0 1,1 1-1,-1-1 0,1 1 0,1 0 0,-1 0 0,1 0 1,-1 1-1,2-1 0,-1 1 0,1 0 0,-1 0 0,-1 11 1,4-16-325,-1 0 1,1 0 0,0 0 0,1 0-1,-1 0 1,0 0 0,0 0 0,0 0-1,0 0 1,1 0 0,-1 0 0,1 0-1,-1 0 1,0 0 0,1 0 0,0 0-1,-1-1 1,1 1 0,-1 0 0,1 0-1,0 0 1,0-1 0,-1 1 0,1-1-1,0 1 1,0 0 0,0-1 0,1 1-1,2 1 11,0-1-1,-1 0 0,1 0 0,0 0 0,0-1 0,0 1 0,0-1 0,4 0 0,1-1-35,0 1 0,1-1-1,-1-1 1,0 0 0,-1 0 0,15-6 0,-13 2-150,0-1 1,-1-1-1,1 1 1,-1-2-1,-1 1 1,0-1-1,0-1 0,0 1 1,-1-1-1,-1-1 1,7-13-1,-9 18-48,-8 16 25,2 0 0,-1 0 0,1 1 0,1-1 0,-1 0 0,2 1 0,0 16-1,0-26 152,0 1-275,0 1 1,0-1-1,0 1 1,0 0-1,1-1 1,-1 1-1,1-1 1,0 0-1,0 1 0,-1-1 1,1 1-1,3 3 1,-3-5-210,0 0 1,0 0 0,1 0-1,-1 0 1,1 0-1,-1 0 1,1 0-1,-1 0 1,1 0 0,-1-1-1,1 1 1,0-1-1,-1 1 1,1-1-1,0 1 1,0-1 0,-1 0-1,1 0 1,2 0-1,17 0-8914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14446,'0'0'8381,"-9"5"-6390,-9 5-1248,1 2-1,0 0 1,-19 17-1,29-23-553,0 1 0,0 0 0,0 0 1,1 1-1,0-1 0,0 1 0,1 1 0,0-1 0,1 1 0,-6 13 0,10-21-197,0 1-1,0-1 1,-1 0 0,1 1-1,0-1 1,1 1-1,-1-1 1,0 1 0,0-1-1,1 1 1,-1-1 0,1 0-1,-1 1 1,1-1-1,-1 0 1,1 1 0,0-1-1,0 0 1,0 0-1,-1 0 1,1 0 0,0 0-1,0 0 1,1 0-1,-1 0 1,0 0 0,0 0-1,0 0 1,1-1-1,-1 1 1,0 0 0,1-1-1,-1 1 1,0-1-1,1 0 1,-1 1 0,1-1-1,-1 0 1,1 0-1,1 0 1,12 2-413,-1-1 1,1 0-1,17-2 0,-16 1-509,23 1-1364,11-1-2191,-1-3-3401,-7-9-1830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14157,'0'0'7656,"27"70"-5670,-22-30-577,2 6-608,-2 2-353,2 1-32,1-3-63,2-6-161,3-6-128,-3-9-32,-2-5-416,-3-9-898,-3-11-735,-14-5-6183,-8-13 1249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72 4292,'0'0'9513,"-49"-59"-6790,49 50-321,6 5-480,17 4-1025,9 0-289,10 2-416,9 8-128,6-1-416,0-2-3011,-5-3-6246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67 17264,'0'0'2904,"-10"-2"38,8 2-2850,-4-2 211,0 1-1,0 0 0,0 0 1,0 1-1,0-1 0,0 1 1,0 1-1,0-1 0,0 1 1,0 0-1,0 0 0,0 1 1,1-1-1,-1 1 0,0 1 1,1-1-1,-1 1 0,1 0 1,-9 7-1,12-9-286,0 1 1,0-1-1,0 1 0,0 0 1,0 0-1,0 0 1,1 0-1,-1 0 0,0 0 1,1 1-1,0-1 0,0 0 1,0 1-1,0-1 0,0 1 1,0-1-1,0 1 1,1-1-1,-1 1 0,1 2 1,1-3-23,0 0 1,0-1-1,0 1 1,0-1 0,0 1-1,0-1 1,1 1-1,-1-1 1,0 0 0,1 0-1,-1 0 1,1 0-1,0 0 1,-1 0 0,1 0-1,0 0 1,-1-1-1,1 1 1,0-1-1,0 1 1,0-1 0,0 0-1,-1 1 1,1-1-1,0 0 1,0 0 0,4-1-1,183 3-2920,-103-3 2601,-86 1 399,0 0-1,0 0 1,0 0 0,0 0-1,-1 0 1,1 1-1,0-1 1,0 0 0,0 0-1,0 0 1,0 1 0,0-1-1,0 0 1,-1 0-1,1 0 1,0 1 0,0-1-1,0 0 1,0 0-1,0 1 1,0-1 0,0 0-1,0 0 1,0 0 0,0 1-1,0-1 1,0 0-1,0 0 1,1 0 0,-1 1-1,0-1 1,0 0-1,0 0 1,0 0 0,0 1-1,0-1 1,0 0 0,1 0-1,-1 0 1,0 0-1,0 1 1,0-1 0,0 0-1,1 0 1,-1 0-1,0 0 1,0 0 0,0 0-1,1 1 1,-1-1 0,0 0-1,0 0 1,0 0-1,1 0 1,-1 0 0,0 0-1,0 0-39,0 0-1,0 1 0,-1-1 1,1 0-1,0 0 1,-1 0-1,1 1 0,0-1 1,0 0-1,-1 0 0,1 0 1,0 0-1,-1 0 1,1 0-1,0 1 0,-1-1 1,1 0-1,-1 0 1,1 0-1,0 0 0,-1 0 1,1 0-1,0 0 0,-1-1 1,1 1-1,0 0 1,-1 0-1,1 0 0,0 0 1,-1 0-1,1-1 1,0 1-1,-1 0 0,1 0 1,0 0-1,0-1 1,-1 1-1,1 0 0,0 0 1,0-1-1,0 1 0,-1 0 1,1-1-1,0 1 1,0 0-1,0 0 0,0-1 1,-1 1-1,1 0 1,0-1-1,0 1 0,0-1 1,0 1-1,0-1 0,-1-39 69,0 25-547,0-1-1,1 1 1,1 0 0,4-27 0,-4 41 219,0-1 1,-1 1 0,1 0-1,0-1 1,0 1 0,0 0-1,0 0 1,0 0 0,0 0-1,0 0 1,0 0 0,1 0-1,-1 0 1,0 0 0,1 1-1,-1-1 1,0 0 0,1 1-1,-1-1 1,1 1 0,-1 0-1,1-1 1,-1 1 0,1 0-1,-1 0 1,1 0 0,-1 0-1,1 0 1,-1 0 0,1 0-1,-1 1 1,1-1 0,1 1-1,61 17-4796,-47-12 3527,29 6-2231,2-2-3310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11115,'0'0'8076,"-10"-6"-4339,0-1-2921,-1 2-1,0-1 0,0 1 1,-20-5-1,27 9-693,0-1-1,0 1 0,0 0 1,0 1-1,0-1 1,0 1-1,0 0 0,0 0 1,0 0-1,0 1 1,0-1-1,0 1 0,0 0 1,0 0-1,0 0 1,0 1-1,0-1 0,1 1 1,-1 0-1,1 0 1,-5 4-1,7-6-120,0 1 0,0-1-1,0 1 1,1 0 0,-1-1-1,0 1 1,1 0 0,-1 0-1,0 0 1,1-1 0,-1 1 0,1 0-1,-1 0 1,1 0 0,0 0-1,-1 0 1,1 0 0,0 0 0,0 0-1,0 0 1,0 0 0,0 0-1,0 0 1,0 0 0,0 0 0,0 0-1,0 0 1,0 0 0,0 0-1,1 0 1,-1 0 0,0 0-1,1 0 1,-1 0 0,1 0 0,-1-1-1,1 1 1,0 0 0,-1 0-1,1 0 1,0-1 0,-1 1 0,1 0-1,0-1 1,0 1 0,0-1-1,0 1 1,-1-1 0,1 1 0,0-1-1,0 0 1,0 1 0,0-1-1,0 0 1,2 1 0,10 3-470,-1 0-1,1-1 1,17 2 0,-22-3-112,26 3-1202,-23-4 1232,-1 0 1,1 0-1,-1 2 1,1-1-1,-1 1 1,0 1 0,0 0-1,12 6 1,-21-9 621,0-1 1,-1 1 0,1-1-1,-1 1 1,1-1 0,-1 1 0,0-1-1,1 1 1,-1-1 0,0 1-1,1 0 1,-1-1 0,0 1-1,1-1 1,-1 1 0,0 0-1,0-1 1,0 1 0,0 0-1,0-1 1,0 1 0,0 0-1,0 0 1,0-1 0,0 1-1,0 0 1,0-1 0,0 1 0,-1 0-1,1-1 1,0 1 0,0-1-1,-1 1 1,1 0 0,0-1-1,-1 1 1,1-1 0,-1 1-1,1-1 1,-1 1 0,1-1-1,-1 1 1,1-1 0,-1 0-1,1 1 1,-1-1 0,0 0-1,1 1 1,-1-1 0,0 0 0,1 0-1,-2 1 1,-40 17 2053,38-16-2220,4-2 88,-72 24 240,41-19-2952,17-4-2849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8392,'0'0'15508,"1"12"-14723,0 170 1954,-2-88-1416,1-93-1310,-1 0 0,1 0 0,0 0 0,0 0-1,0 0 1,0 0 0,0 0 0,0 0 0,0 0 0,0 0 0,1 1-1,-1-1 1,0 0 0,1 0 0,-1 0 0,1 0 0,-1-1 0,1 1-1,-1 0 1,1 0 0,-1 0 0,1 0 0,0 0 0,0-1 0,-1 1-1,1 0 1,0-1 0,0 1 0,0 0 0,0-1 0,0 1 0,0-1-1,0 1 1,0-1 0,0 0 0,0 1 0,0-1 0,0 0 0,0 0-1,0 0 1,0 0 0,0 0 0,0 0 0,0 0 0,0 0 0,0 0-1,1 0 1,-1-1 0,0 1 0,0 0 0,0-1 0,0 1 0,-1-1-1,3 0 1,4-2 56,-1-1-1,1 0 0,-1 0 0,0 0 1,0 0-1,10-11 0,3-6-30,-2-1-1,0-1 0,-1-1 1,-1 0-1,-1-2 1,-2 1-1,14-37 0,-32 82-92,0 0-1,2 1 1,1-1-1,-2 38 1,5-57 56,1 1 0,-1-1 0,0 0 0,0 1 0,0-1 0,1 0 0,-1 0 0,1 1 0,-1-1 0,1 0 0,0 0-1,-1 0 1,1 1 0,0-1 0,0 0 0,0 0 0,0 0 0,-1 0 0,2-1 0,-1 1 0,0 0 0,0 0 0,0 0 0,0-1 0,0 1 0,1-1 0,-1 1 0,0-1 0,0 1 0,1-1 0,-1 0 0,0 0 0,1 1 0,-1-1 0,0 0 0,1 0 0,-1 0 0,0-1 0,1 1 0,-1 0 0,2-1 0,3 0 5,-1 0-1,1 0 1,-1 0-1,1-1 0,-1 0 1,0 0-1,0 0 1,10-7-1,91-81 43,-106 89-41,0 1-1,0 0 0,0 0 0,0 0 0,1 0 0,-1-1 0,0 1 0,0 0 0,0 0 1,1 0-1,-1 0 0,0 0 0,0 0 0,1 0 0,-1 0 0,0 0 0,0 0 0,1 0 1,-1 0-1,0 0 0,0 0 0,1 0 0,-1 0 0,0 0 0,0 0 0,1 0 0,-1 0 0,0 0 1,0 0-1,0 0 0,1 0 0,-1 0 0,0 1 0,0-1 0,0 0 0,1 0 0,-1 0 1,0 0-1,0 0 0,0 1 0,0-1 0,1 0 0,-1 0 0,0 1 0,0-1 0,0 0 1,0 0-1,0 0 0,0 1 0,4 20 191,-5 40-32,0-43-149,1-17-65,0 0 0,0-1 1,0 1-1,0 0 0,0 0 0,0 0 1,0 0-1,1-1 0,-1 1 0,0 0 1,0 0-1,1-1 0,-1 1 0,0 0 1,1 0-1,-1-1 0,1 1 1,-1 0-1,1-1 0,-1 1 0,1-1 1,-1 1-1,1 0 0,0-1 0,0 1 1,23 1-6335,-6-6-760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15983,'-9'1'3417,"-3"0"-2606,1 1 0,0 0 0,0 1 0,0 1 0,0 0 0,0 0 0,-10 6 0,18-8-692,-1 0 0,0 0 0,1 0 1,-1 0-1,1 0 0,0 1 0,0 0 0,0 0 1,0 0-1,0 0 0,0 0 0,1 0 1,0 1-1,-1-1 0,1 1 0,1 0 0,-1-1 1,0 1-1,1 0 0,0 0 0,0 0 1,0 0-1,0 0 0,1 1 0,0 5 0,0-9-115,0 1 0,1 0 0,-1 0-1,1 0 1,-1-1 0,1 1-1,0 0 1,0-1 0,0 1 0,0-1-1,0 1 1,0-1 0,0 1 0,0-1-1,1 0 1,-1 1 0,0-1-1,1 0 1,-1 0 0,3 1 0,1 1 7,-1-1 1,1 0 0,0 0 0,0-1 0,1 1 0,-1-1 0,7 1 0,-4-1 9,1-1 0,-1 1 0,0-1 0,1-1 0,-1 0 0,1 0 1,-1 0-1,0-1 0,11-4 0,-12 2 0,0-1 1,-1 1 0,0-1-1,0-1 1,0 1-1,-1-1 1,0 0 0,9-12-1,-12 15 42,1 0-1,-1 0 1,0 0-1,-1-1 1,1 1-1,-1 0 1,1-1-1,-1 1 1,0 0-1,0-1 1,0 0-1,-1 1 1,1-1-1,-1 1 1,0-1-1,0 0 1,0 1-1,-1-1 1,1 0-1,-1 1 1,-1-6-1,1 7-66,-1 0 0,1 1-1,0-1 1,-1 1 0,1 0-1,0-1 1,-1 1 0,0 0-1,1 0 1,-1 0 0,0 0-1,1 0 1,-1 0 0,0 1-1,0-1 1,0 0 0,0 1-1,0 0 1,0-1 0,1 1-1,-1 0 1,0 0 0,0 0-1,0 0 1,0 0 0,0 1-1,0-1 1,0 0 0,-4 2-1,6-2-113,-1 1-1,0-1 0,0 0 0,0 1 0,0-1 1,1 0-1,-1 1 0,0-1 0,1 1 0,-1-1 0,0 1 1,1 0-1,-1-1 0,0 1 0,1 0 0,-1-1 1,1 1-1,-1 0 0,1 0 0,0-1 0,-1 1 1,1 0-1,-1 1 0,1-1-127,1 0 0,-1 0 0,0 0 0,1 0 0,-1 0 1,1 0-1,-1 0 0,1 0 0,-1 0 0,1 0 0,0 0 0,-1 0 0,1-1 0,0 1 1,0 0-1,0 0 0,-1-1 0,1 1 0,0-1 0,0 1 0,0-1 0,0 1 0,0-1 1,2 1-1,24 8-4265,5-2-1741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152 235 12844,'0'0'7917,"-9"-2"-5563,4 2-2194,0 0-1,0 0 1,0 0-1,-1 1 1,1 0 0,0 0-1,0 0 1,0 0-1,0 1 1,0 0-1,0 0 1,1 0-1,-1 1 1,1-1 0,-1 1-1,1 0 1,0 1-1,0-1 1,0 1-1,1-1 1,-1 1-1,1 0 1,0 1 0,0-1-1,0 0 1,-3 8-1,3-6-19,0 0-1,0 1 0,0-1 1,1 1-1,0-1 1,0 1-1,-1 13 0,2-19-135,1 1 0,0 0-1,0-1 1,0 1-1,0 0 1,0 0 0,1-1-1,-1 1 1,0 0 0,1-1-1,-1 1 1,1-1-1,0 1 1,0-1 0,-1 1-1,1-1 1,0 1 0,0-1-1,0 0 1,0 1-1,1-1 1,-1 0 0,0 0-1,1 0 1,-1 0 0,0 0-1,1 0 1,-1 0-1,1 0 1,-1-1 0,1 1-1,0-1 1,-1 1 0,1-1-1,0 1 1,2-1-1,4 1 13,0 0-1,1-1 0,-1 0 1,0-1-1,0 0 0,0 0 1,0 0-1,0-1 0,0 0 1,0-1-1,14-6 0,-9 2-17,0-1 0,-1 0 0,0-1 0,0 0 0,-1-1 0,12-11 0,-1-5 18,-1-1 0,0 0 1,-2-1-1,30-62 0,-44 80 24,0 0 0,0-1 0,-1 1-1,0-1 1,-1 0 0,0 0 0,-1-1-1,1-15 1,-2 27-17,-1-1 0,0 1 0,0-1 0,0 1 0,0-1 0,0 1 0,0-1 0,0 1 0,-1 0 0,1-1 0,0 1 0,0-1 0,0 1 0,0-1 0,0 1 1,-1 0-1,1-1 0,0 1 0,0 0 0,-1-1 0,1 1 0,0 0 0,-1-1 0,1 1 0,0 0 0,-1-1 0,1 1 0,0 0 0,-1 0 0,1 0 0,-1-1 0,1 1 0,0 0 0,-1 0 0,1 0 0,-1 0 0,1 0 0,-1 0 0,1 0 0,0 0 0,-1 0 0,1 0 0,-1 0 0,1 0 0,-1 0 0,1 0 0,-1 0 1,1 0-1,0 0 0,-1 1 0,1-1 0,-1 0 0,1 0 0,0 0 0,-1 1 0,0-1 0,-22 17 308,12-7-271,2 1 0,0 0 0,0 1 0,1 0 0,0 0 0,1 1 0,0 0 0,1 0-1,1 0 1,0 1 0,1 0 0,0 0 0,1 0 0,1 1 0,0-1 0,1 1 0,1 25 0,0-37-145,0-1 1,1 1 0,-1-1 0,1 1 0,0 0-1,0-1 1,0 0 0,0 1 0,0-1 0,0 1-1,1-1 1,-1 0 0,1 0 0,-1 0 0,1 0-1,0 0 1,0 0 0,0 0 0,0-1 0,0 1-1,0-1 1,1 1 0,3 1 0,16 1-3634,3-9-3307,-4-9-5008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18706,'0'0'1425,"2"8"-37,-2-5-1289,1 0 1,-1 0-1,1 0 1,0 0-1,0-1 1,0 1-1,1 0 0,-1 0 1,1-1-1,-1 1 1,1-1-1,0 0 1,0 1-1,0-1 0,0 0 1,0 0-1,0 0 1,1 0-1,-1-1 1,1 1-1,-1-1 0,1 1 1,0-1-1,0 0 1,-1 0-1,1 0 1,0 0-1,0-1 0,0 1 1,0-1-1,4 1 1,12 0 23,0 0 0,0 0 1,0-2-1,-1-1 0,22-4 0,-33 5 83,1-1 0,-1 0 0,0 0 0,0-1 0,0 1 0,-1-2 0,1 1 0,-1-1 0,0 0 0,0 0 0,0-1 0,0 0 0,-1 0 0,1 0 1,7-12-1,-12 17-161,0-1 0,-1 0 0,1 1 0,0-1 1,-1 0-1,1 0 0,-1 0 0,1 0 1,-1 0-1,0 1 0,1-1 0,-1 0 0,0 0 1,0 0-1,0 0 0,1 0 0,-1 0 0,0 0 1,0 0-1,0 0 0,-1 0 0,1 0 1,0 0-1,0 0 0,0 0 0,-1 0 0,1 0 1,0 0-1,-1 0 0,1 0 0,-1 1 1,1-1-1,-1 0 0,0 0 0,1 0 0,-1 1 1,0-1-1,1 0 0,-1 1 0,0-1 1,0 1-1,0-1 0,1 1 0,-1-1 0,0 1 1,0-1-1,0 1 0,0 0 0,0 0 1,0-1-1,0 1 0,0 0 0,-2 0 1,-7-2-19,-1 1 0,0 1 1,-20 0-1,25 0 59,-7 1-62,1 1 1,0 0-1,-1 1 1,1 0-1,0 1 0,0 0 1,1 1-1,-19 10 1,27-13-19,-1 0 0,0 0 0,1 0 0,-1 0 0,1 1 0,0-1 0,0 1 0,0 0 0,0 0 0,0 0 0,1 0 0,-1 1 0,1-1 0,0 1 0,0-1 0,0 1 0,0 0 0,1 0 0,0 0 0,-1 0 0,1 0 0,1 0 0,-1 0 0,1 0 0,-1 0 0,1 1 0,1-1 0,-1 0 0,2 7 0,-1-7-18,1-1 0,0 1 0,0-1 0,0 0 0,0 0 0,1 1 0,-1-2 0,1 1 0,0 0 0,0-1 0,0 1 0,0-1 0,0 0 0,0 0 0,1 0 0,-1 0 0,1-1 0,6 3 0,7 2-270,0-1 1,30 4-1,-19-5-1980,48 1 1,-6-7-6194,-16-4-4944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19346,'0'0'8584,"-1"58"-7495,-9-16-352,0 7-352,3 2 31,2 0-64,5-1-128,0-4-159,14-3-33,2-3-353,4-8-1601,-4-8-2113,-3-13-5062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 4292,'0'0'26446,"-10"-2"-26312,2 1-133,1 0-1,-1 1 1,1-1 0,-1 2 0,1-1-1,-1 1 1,1 0 0,-1 1 0,1 0-1,0 0 1,-1 0 0,1 1 0,0 0 0,1 1-1,-1 0 1,1 0 0,-1 0 0,1 0-1,1 1 1,-8 7 0,11-10-27,-1 0 0,1 0 0,-1 0 0,1 1 0,0 0 0,0-1 0,0 1 0,0 0 0,0 0 0,1 0 0,-1 0 0,1 0 0,0 0 0,0 0 0,0 0 0,0 1 0,1-1 0,-1 5 0,2-6-45,-1 0 1,1 0 0,0 0 0,0 0-1,-1 0 1,1-1 0,1 1-1,-1 0 1,0-1 0,0 1-1,1-1 1,-1 1 0,1-1-1,-1 0 1,1 1 0,0-1 0,-1 0-1,1 0 1,0 0 0,0 0-1,0-1 1,-1 1 0,1 0-1,0-1 1,0 0 0,0 1-1,0-1 1,0 0 0,0 0 0,0 0-1,3 0 1,109 2-1320,-76-3 798,48 5 1,-84-4 624,0 0 1,0 0 0,0 0-1,0 1 1,0-1 0,0 1-1,0-1 1,0 1 0,0 0-1,-1 0 1,1 0-1,0 0 1,0 0 0,1 2-1,-2-3 6,-1 1-1,0-1 1,0 1-1,1-1 1,-1 1-1,0-1 0,0 1 1,0 0-1,1-1 1,-1 1-1,0-1 1,0 1-1,0 0 0,0-1 1,0 1-1,0-1 1,0 1-1,-1 0 1,1-1-1,0 1 1,0-1-1,0 1 0,-1-1 1,1 1-1,0 0 1,0-1-1,-1 1 1,1-1-1,-1 1 0,-3 3 224,0 0-1,0 0 0,0 0 0,-1-1 1,1 1-1,-1-1 0,-10 4 0,-12 7 319,8-4-438,0 0 1,-1-1-1,0-1 1,-1 0-1,1-2 0,-1-1 1,-38 5-1,66-24-3911,3 4 1918,0 0-1,1 0 0,13-9 0,11-8-3702,3-6-3052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12492,'0'0'11509,"-1"9"-10537,-5 24-330,-3 26 1397,-3 74-1,12-131-2025,0 1 1,0-1-1,0 1 0,0-1 1,0 0-1,1 1 0,-1-1 0,1 0 1,0 1-1,-1-1 0,1 0 1,0 0-1,0 0 0,1 1 1,-1-1-1,0 0 0,1-1 0,-1 1 1,1 0-1,0 0 0,-1-1 1,3 2-1,0-1-19,-1-1 0,0 1 0,0-1 0,0 0 0,1 0 0,-1-1 0,1 1 0,-1-1 0,0 1 0,1-1 0,-1 0 0,1 0 0,5-2 0,0 1-177,0-1-1,0-1 1,0 1 0,-1-2 0,1 1-1,-1-1 1,0 0 0,0-1 0,-1 0 0,15-11-1,19-34 537,-48 95 154,4-34-481,1 0 0,0 0 0,1 0 0,0 1-1,1-1 1,2 15 0,-2-25-108,1 0 0,-1-1 0,1 1 0,-1 0 0,1 0-1,0-1 1,-1 1 0,1-1 0,0 1 0,-1 0 0,1-1-1,0 1 1,0-1 0,0 0 0,0 1 0,-1-1 0,1 0-1,0 1 1,0-1 0,0 0 0,0 0 0,0 0-1,0 0 1,0 0 0,0 0 0,0 0 0,-1 0 0,1 0-1,0 0 1,0 0 0,0 0 0,1-1 0,33-10-6656,-10-7-1798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110 230 14574,'-9'5'2706,"-82"40"7379,91-45-10059,-1 0 1,1 0-1,-1 0 1,1 1 0,-1-1-1,1 0 1,0 0-1,-1 0 1,1 0-1,0 1 1,-1-1 0,1 0-1,-1 0 1,1 1-1,0-1 1,0 0 0,-1 1-1,1-1 1,0 0-1,-1 1 1,1-1 0,0 1-1,0-1 1,0 0-1,0 1 1,-1-1 0,1 1-1,0-1 1,0 0-1,0 1 1,0 0-1,12 5 144,20-1-149,160-15-368,-193 10 325,0-1 1,0 0-1,0 0 1,0 0-1,0 1 1,0-1 0,0 0-1,0 0 1,1 0-1,-1 0 1,0-1-1,1 1 1,-1 0 0,0 0-1,1 0 1,0 0-1,-1-1 1,1 1-1,0 0 1,-1 0 0,1-1-1,0 1 1,0 0-1,0-1 1,0 1-1,0 0 1,1-2 0,-1-54-3202,1 40 2524,-1 15 765,0 1-1,1-1 1,-1 0-1,1 0 1,-1 0-1,1 1 1,-1-1 0,1 0-1,0 1 1,0-1-1,0 1 1,0-1 0,0 1-1,0-1 1,1 1-1,-1 0 1,0-1-1,1 1 1,-1 0 0,1 0-1,-1 0 1,1 0-1,-1 0 1,1 1 0,0-1-1,-1 0 1,4 0-1,62-12 588,-31 8-713,-16-1-159,0 0-1,0-1 1,21-11 0,-35 15 161,1-1 0,-1 1 0,0-1 1,0 0-1,0-1 0,0 0 0,-1 0 0,0 0 1,0 0-1,0-1 0,0 0 0,4-9 1,-5-2 386,-11 12 670,5 6-922,1-1 1,-1 0-1,1 1 0,0 0 0,0-1 0,-1 1 0,1 0 1,0-1-1,0 1 0,-1 0 0,1 0 0,0 0 0,0 0 1,0 0-1,0 0 0,1 0 0,-1 0 0,0 1 1,-1 1-1,-3 9 86,1-1 0,0 1 0,1 0 0,1 1 0,-1-1 0,2 0 1,0 1-1,0-1 0,1 1 0,3 19 0,-1-13-108,1 0 0,2 0 0,0 0-1,0 0 1,2-1 0,9 19 0,-9-28-260,-4-12-731,-4-18-587,-6 6 1278,0 1 0,-1 0 0,-1 1 0,0 0 0,-1 0 0,0 1 0,-1 0 1,-23-19-1,-32-37 1531,66 68-1249,0 0 0,0 0 0,0-1 0,-1 1 0,1 0 1,0 0-1,0 0 0,0 0 0,0 0 0,0-1 0,0 1 0,0 0 1,0 0-1,0 0 0,0 0 0,0-1 0,0 1 0,0 0 0,0 0 0,0 0 1,0 0-1,0-1 0,0 1 0,0 0 0,0 0 0,0 0 0,0 0 1,0-1-1,0 1 0,0 0 0,0 0 0,0 0 0,0 0 0,0-1 1,1 1-1,-1 0 0,0 0 0,0 0 0,0 0 0,0 0 0,0 0 1,0 0-1,1-1 0,-1 1 0,0 0 0,0 0 0,0 0 0,0 0 0,1 0 1,-1 0-1,16-3 327,19 5-466,47 13-1417,0 1-3437,-35-11-420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 16944,'0'0'1441,"-10"1"471,0 0-1353,1 0 0,-1 1 0,1 0 1,0 1-1,0 0 0,0 1 1,-10 5-1,14-7-297,0 1 1,1 1 0,-1-1-1,0 1 1,1 0-1,0 0 1,0 0-1,0 0 1,0 1-1,1-1 1,0 1-1,0 0 1,0 0-1,0 0 1,-2 9-1,3-11-195,1 0-1,0 0 0,0 0 1,0 0-1,0 1 1,1-1-1,-1 0 0,1 1 1,0-1-1,0 0 0,0 1 1,0-1-1,0 0 0,1 0 1,0 1-1,-1-1 0,1 0 1,0 0-1,1 0 1,-1 0-1,1 0 0,-1 0 1,1 0-1,0 0 0,0-1 1,0 1-1,0-1 0,0 1 1,1-1-1,-1 0 0,5 3 1,-2-2-132,1-1-1,0 0 1,-1 0 0,1-1 0,0 1-1,0-1 1,0-1 0,1 1 0,-1-1-1,0 0 1,0 0 0,0-1 0,0 1-1,0-2 1,0 1 0,10-4 0,-5 0-141,1 0 0,0-1 1,-1 0-1,0-1 0,-1 0 0,1-1 1,-2 0-1,1-1 0,-1 0 0,0 0 1,-1-1-1,11-16 0,-18 25 628,-5 6-353,0 0-1,1 0 1,-1 0-1,1 1 1,0 0 0,0-1-1,1 1 1,0 0 0,0 0-1,0 1 1,1-1 0,0 0-1,-1 13 1,3-19-56,0 0 0,0 0 0,0 0 1,0 0-1,0 0 0,0-1 0,0 1 0,0 0 1,0 0-1,0-1 0,0 1 0,-1 0 0,1-1 1,0 1-1,0-1 0,0 1 0,0-1 1,1-1-1,5-6-8,-1-1 1,1 0-1,-1 0 1,-1 0-1,0-1 1,0 0-1,-1 0 0,0 0 1,0-1-1,-1 1 1,2-17-1,6-14 31,-11 40-42,0 1-1,0-1 0,1 1 1,-1-1-1,0 1 1,0-1-1,1 1 0,-1-1 1,1 1-1,-1-1 1,0 1-1,1 0 0,-1-1 1,1 1-1,-1 0 1,1-1-1,-1 1 0,1 0 1,-1 0-1,1 0 1,-1-1-1,1 1 0,-1 0 1,1 0-1,-1 0 1,1 0-1,-1 0 0,1 0 1,-1 0-1,1 0 1,0 0-1,-1 0 0,1 0 1,-1 0-1,1 0 1,-1 1-1,1-1 0,-1 0 1,1 0-1,-1 0 1,2 1-1,25 16-683,-19-12-8,-1-1-160,0 0 0,0-1 1,1 0-1,-1 0 1,10 2-1,-1-2-2137,1-1 0,-1 0 0,23-1 0,-5-1-3416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12364,'0'0'12508,"-1"13"-11489,-8 45-182,3-31-56,1 1 0,2 1 0,1 46 0,2-75-775,0 1-1,0-1 1,0 0-1,0 1 1,0-1-1,0 0 0,0 1 1,0-1-1,0 0 1,1 0-1,-1 1 1,0-1-1,0 0 1,0 1-1,1-1 0,-1 0 1,0 0-1,0 1 1,1-1-1,-1 0 1,0 0-1,0 0 1,1 1-1,-1-1 1,0 0-1,1 0 0,-1 0 1,0 0-1,1 0 1,-1 0-1,0 0 1,1 0-1,-1 0 1,0 0-1,1 0 1,-1 0-1,1 0 0,17-5 102,11-14 12,35-45-4,-44 42-84,1 1 0,28-22 0,-49 43-25,0 0-1,0 0 1,1-1 0,-1 1 0,0 0 0,0 0-1,1 0 1,-1 0 0,0-1 0,1 1-1,-1 0 1,0 0 0,1 0 0,-1 0-1,0 0 1,1 0 0,-1 0 0,0 0 0,1 0-1,-1 0 1,0 0 0,1 0 0,-1 0-1,0 0 1,1 0 0,-1 0 0,0 0 0,1 0-1,-1 1 1,0-1 0,0 0 0,1 0-1,-1 0 1,0 1 0,1-1 0,-1 0 0,0 0-1,0 0 1,0 1 0,1-1 0,-1 0-1,0 1 1,0-1 0,0 0 0,0 0 0,1 1-1,-1-1 1,0 0 0,0 1 0,0 0-1,4 28 190,-9 34 42,4-61-223,1-1 1,-1 1 0,1-1-1,0 1 1,-1 0-1,1-1 1,0 1 0,0 0-1,0-1 1,0 1-1,0 0 1,0-1 0,1 1-1,-1 0 1,1-1-1,-1 1 1,1-1 0,-1 1-1,1-1 1,0 1-1,0-1 1,0 1 0,0-1-1,0 0 1,0 1-1,2 1 1,-1-3-3,0 0-1,1 1 1,-1-1-1,0 0 1,0 0-1,1-1 1,-1 1-1,0 0 1,0-1-1,1 1 1,-1-1-1,0 0 1,0 0-1,0 0 1,0 0-1,0 0 1,0 0-1,0 0 1,3-3-1,20-15-182,-19 13 133,0 1-1,0 0 1,1 1-1,0-1 1,0 1-1,0 1 1,0-1-1,11-3 1,-17 8 38,0 1 1,0-1-1,0 0 1,-1 0 0,1 0-1,0 0 1,-1 1-1,1-1 1,-1 0 0,0 1-1,1-1 1,-1 0-1,0 1 1,0-1 0,0 0-1,0 1 1,0-1 0,0 1-1,0-1 1,-1 3-1,-1 34 206,-5-8-48,-3 25 85,11-54-455,0-1 0,0 1 0,0-1 1,0 1-1,1-1 0,-1 0 0,0 1 0,0-1 0,0 0 1,0 0-1,1 0 0,-1 1 0,0-1 0,0-1 0,0 1 1,1 0-1,-1 0 0,0 0 0,0-1 0,0 1 1,0 0-1,1-1 0,-1 1 0,2-2 0,16-15-6381,4-7-4366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54 16720,'0'0'10036,"-5"8"-7687,2-3-2178,1-3-68,1 0-1,-1 0 1,1 0-1,0 0 1,0 0-1,0 0 1,0 1-1,1-1 1,-1 0-1,0 4 1,8 4 416,17-6-159,-6-4-284,1-1 1,-1 0-1,34-9 0,-44 9-84,-1-2 0,0 1 0,1-1 0,-1-1 0,0 1 0,0-1 0,0 0 0,-1-1-1,0 1 1,0-1 0,10-10 0,-15 14 5,0 0 1,-1 1-1,1-1 0,0 0 0,0 0 1,0 0-1,-1-1 0,1 1 1,0 0-1,-1 0 0,1 0 0,-1 0 1,1-1-1,-1 1 0,0 0 0,1 0 1,-1-1-1,0 1 0,0 0 0,0-1 1,0 1-1,0-2 0,-1 2 0,0 0-1,1 1 0,-1-1 0,0 0 1,1 0-1,-1 0 0,0 1 1,0-1-1,0 0 0,1 1 1,-1-1-1,0 0 0,0 1 1,0-1-1,0 1 0,0 0 1,0-1-1,0 1 0,0 0 1,-2-1-1,-2 0-1,-1 1-1,1-1 1,-1 1 0,1 0 0,0 1 0,-1-1 0,1 1-1,0 0 1,-9 3 0,5 0 30,0 1 0,0 0 0,0 1 0,1 0 0,0 1 0,0-1 0,1 2 0,-1-1 0,-10 15 0,15-18-13,-1 1 1,1-1 0,0 1 0,0 0 0,1 0 0,-1 0 0,1 0 0,0 0-1,0 1 1,1-1 0,0 0 0,0 1 0,0-1 0,0 1 0,1 0 0,0-1-1,0 1 1,1-1 0,1 10 0,0-12-122,-1-1 0,1 0 0,-1 1-1,1-1 1,0 0 0,0 0 0,0 0 0,0-1 0,0 1 0,0 0-1,0-1 1,1 1 0,-1-1 0,0 0 0,1 0 0,0 0-1,-1 0 1,1 0 0,-1-1 0,1 1 0,0-1 0,0 1-1,3-1 1,6 1-1164,1-1-1,0 0 1,21-3-1,0-7-4865,-2-10-3006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192 219 15887,'0'0'4116,"-4"-9"-886,4 7-3091,-1-1 0,1 1 0,-1-1 0,0 1 0,0-1 0,0 1 0,-1 0 0,1-1 0,0 1 0,-1 0 0,0 0 0,1 0 0,-1 0 1,0 0-1,0 1 0,0-1 0,0 0 0,0 1 0,0 0 0,-1-1 0,1 1 0,0 0 0,-1 0 0,1 0 0,-1 1 0,1-1 0,-1 0 0,1 1 1,-1 0-1,0 0 0,1-1 0,-1 1 0,1 1 0,-1-1 0,0 0 0,1 1 0,-1-1 0,1 1 0,-5 2 0,0 0-99,1 0 0,-1 1 0,1 0 1,0 0-1,1 0 0,-1 1 0,1 0 0,0 0 0,0 0 0,0 1 0,1 0 0,0-1 0,-7 14 0,8-14 59,0 1-1,0-1 1,1 1 0,-1 0-1,1 0 1,0 0-1,1 0 1,0 0-1,0 0 1,0 0 0,1 1-1,0-1 1,0 0-1,0 0 1,1 1-1,2 8 1,-2-13-92,0 1 0,1-1 0,-1 0 0,1-1 0,-1 1 0,1 0 0,0 0 0,0-1 0,0 1 0,0-1 0,0 1 0,0-1 0,0 0 0,1 0 0,-1 0 0,0 0 0,1 0 0,-1 0 0,1-1 0,-1 1 0,1-1 0,-1 0 0,1 0 0,-1 0 0,1 0 0,-1 0 0,1 0 0,-1-1 0,0 1 0,4-2 0,5 0-1,-1 0 0,0-1-1,0 0 1,0-1-1,0 0 1,9-6-1,7-7-116,-1-1 0,-1-1 0,-1-1-1,-1-1 1,0-1 0,-2-2 0,-1 1 0,0-2-1,-2-1 1,-1 0 0,13-29 0,-27 51 129,0 0 1,-1 0 0,1 0 0,-1 0-1,0 0 1,0 0 0,-1 0 0,1 0 0,-1 0-1,0-6 1,0 10-11,0 0-1,0-1 1,0 1 0,0 0-1,0-1 1,0 1 0,-1 0-1,1-1 1,0 1 0,0 0-1,0-1 1,0 1 0,-1 0-1,1 0 1,0-1 0,0 1-1,0 0 1,-1 0 0,1-1-1,0 1 1,-1 0 0,1 0-1,0 0 1,0 0 0,-1-1-1,1 1 1,0 0 0,-1 0-1,1 0 1,0 0-1,-1 0 1,1 0 0,0 0-1,-1 0 1,1 0 0,0 0-1,-1 0 1,0 0 0,-22 17 229,13-7-194,0 1 0,1 0 0,1 1 0,0 0 0,0 0 0,1 1 0,1 0 0,0 0 0,1 0 0,0 1 0,1 0 0,1 0 0,0 0 0,1 0 0,0 0 0,1 1 0,1-1-1,1 15 1,0-27-42,-1 0 0,0 0 1,1 0-1,-1 0 0,1 0 0,0-1 0,-1 1 0,1 0 0,0 0 0,0-1 0,0 1 0,1-1 0,-1 1 0,0-1 0,0 1 0,1-1 0,-1 0 0,1 0 0,-1 1 0,1-1 0,0 0 0,-1 0 0,1-1 0,0 1 0,0 0 0,-1-1 0,1 1 0,0-1 0,0 1 0,0-1 0,0 0 0,0 0 0,0 0 0,0 0 0,0 0 0,0 0 0,-1 0 0,1-1 0,0 1 0,2-2 0,3 1-38,0-1-1,0 0 1,0-1 0,-1 1 0,1-1-1,-1-1 1,0 1 0,0-1 0,10-8 0,-3-1 32,0 0 1,0-1 0,-2 0 0,0-1 0,0 0 0,-2-1-1,0 0 1,12-29 0,-53 113 1066,28-53-935,0 1 0,1 0 0,1 0 0,-1 18-1,3-30-282,-1-1 0,1 1 0,0 0 0,0-1 0,0 1 0,1 0 0,-1 0 0,1-1 0,0 1-1,0-1 1,0 1 0,1-1 0,-1 1 0,1-1 0,0 0 0,0 0 0,0 0 0,0 0 0,0 0 0,1 0-1,-1 0 1,1-1 0,4 4 0,11-4-6618,2-7-6161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12011,'0'0'14761,"-3"10"-14419,1-5-296,-5 12 61,2-1 0,0 1 0,1 0 0,0 0 0,2 0 0,0 0 0,0 29 0,3-44-99,-1-1 0,0 1 0,1-1 0,0 0 0,-1 1 0,1-1 1,0 0-1,0 1 0,0-1 0,0 0 0,0 0 0,0 0 0,0 0 0,0 0 0,0 0 0,1 0 0,-1 0 1,0 0-1,0 0 0,1-1 0,-1 1 0,1-1 0,-1 1 0,1-1 0,-1 1 0,1-1 0,-1 0 0,1 0 1,-1 0-1,1 0 0,-1 0 0,1 0 0,-1 0 0,1 0 0,2-1 0,1 0 10,1 0-1,-1 0 1,1 0-1,-1-1 0,0 0 1,1 0-1,-1 0 1,8-5-1,3-6-42,0-2 0,-1 1-1,0-2 1,13-18 0,23-25 7,-58 105 883,6-44-839,1 0 0,-1 0 0,0 1 1,1-1-1,-1 0 0,1 0 0,0 1 0,0-1 1,-1 0-1,2 1 0,-1-1 0,0 0 0,0 0 1,1 1-1,-1-1 0,1 0 0,0 0 0,0 0 0,0 1 1,0-1-1,0 0 0,0 0 0,0 0 0,1-1 1,-1 1-1,1 0 0,-1 0 0,3 1 0,0-1-9,0-1 0,0 1-1,1-1 1,-1 0-1,0 0 1,0-1 0,1 1-1,-1-1 1,0 0 0,1 0-1,-1 0 1,0-1 0,1 1-1,7-3 1,1-1-120,-1 0-1,1-1 1,-1-1 0,0 0-1,15-9 1,-15 7 19,1 1 0,0 0 0,23-7 0,-31 18 188,-9 9 42,-6 10 149,8-19-242,-2 3 34,0-1-1,0 1 0,1 0 0,0 0 1,0 0-1,1 1 0,0-1 0,0 1 0,1-1 1,0 1-1,0-1 0,0 10 0,2-17-79,0 1 0,-1 0 1,1 0-1,0-1 0,0 1 0,-1 0 0,1-1 0,0 1 0,0-1 0,0 1 0,0-1 0,0 1 1,0-1-1,0 1 0,0-1 0,0 0 0,0 0 0,0 0 0,0 1 0,0-1 0,0 0 0,0 0 0,0 0 1,0-1-1,0 1 0,0 0 0,0 0 0,0 0 0,0-1 0,1 0 0,35-9-40,-23 2-351,1-2 1,-2 1-1,1-2 0,16-16 1,-16 14 31,1 0 0,28-18 1,-41 38 533,-1 0 1,1 1 0,-2-1 0,1 0 0,-1 0-1,-1 15 1,1-15-48,0-7-132,0 1 0,0 0-1,0 0 1,0 0-1,1-1 1,-1 1 0,0 0-1,0 0 1,1-1-1,-1 1 1,1 0 0,-1-1-1,0 1 1,1 0-1,-1-1 1,1 1 0,0-1-1,-1 1 1,1-1 0,-1 1-1,1-1 1,0 1-1,-1-1 1,1 1 0,0-1-1,1 1 1,27 4-178,30-12-2881,-53 4 1560,0 1 1,1-1-1,-1 0 0,0 0 1,9-7-1,-1-3-7083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18481,'0'0'10346,"55"25"-17136,-32-25-14382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17649,'-9'4'1809,"5"1"-1415,0 0-1,1-1 0,-1 2 0,1-1 0,1 0 1,-1 0-1,1 1 0,0 0 0,0-1 1,-2 10-1,-10 69 1268,11-65-1386,-5 60 1810,2 104 0,10-165-1742,4-21 41,-7 1-352,1-1 0,0 1 0,-1-1-1,1 0 1,-1 0 0,0 0 0,0 0 0,2-6 0,1-19-480,-1 0-1,0-41 1,-3 59 167,-1-1-1,1 0 1,-2 0-1,0 1 1,0-1 0,-1 1-1,0-1 1,-1 1 0,-7-14-1,3 16 191,4 14 74,8 18 35,0-19-5,1 1 0,-1-1 1,1 0-1,0-1 0,0 1 1,1-1-1,0 0 0,-1 0 1,1-1-1,0 0 0,1 0 1,-1 0-1,0-1 0,1 0 1,8 2-1,0-1 35,-1 0 0,0-1 0,0-1 0,1-1 0,-1 0 0,21-2 0,-31 1 8,-1 1 0,1-1 0,0 0 0,0 0 0,0-1-1,-1 1 1,1-1 0,-1 0 0,1 1 0,-1-2-1,0 1 1,0 0 0,0-1 0,0 1 0,0-1 0,0 0-1,-1 0 1,1 0 0,-1 0 0,0 0 0,0-1 0,0 1-1,-1-1 1,1 1 0,-1-1 0,1 0 0,-1 0-1,-1 1 1,1-1 0,0 0 0,-1 0 0,0 0 0,0 0-1,-1-7 1,1 9-43,-1 0 0,1 1-1,-1-1 1,0 0 0,0 1 0,0-1-1,0 1 1,0-1 0,0 1 0,-1-1-1,1 1 1,0 0 0,-1 0 0,1 0-1,0-1 1,-1 1 0,0 1 0,1-1-1,-1 0 1,0 0 0,1 1 0,-1-1-1,0 0 1,0 1 0,1 0 0,-1-1-1,0 1 1,0 0 0,0 0 0,0 0-1,1 0 1,-1 1 0,0-1 0,0 0-1,0 1 1,1-1 0,-4 2 0,0-1-4,-1 1 1,0 0 0,1 0 0,-1 0 0,1 1 0,0-1-1,0 1 1,0 1 0,0-1 0,-7 8 0,3-1 68,2 0 1,-1 1-1,-8 16 0,15-24-54,-1 0 0,1 0 0,-1 0 0,1 0-1,0 0 1,0 0 0,0 1 0,1-1 0,-1 0 0,1 0-1,-1 1 1,1-1 0,0 0 0,1 1 0,-1-1 0,0 0-1,1 0 1,0 0 0,1 5 0,0-6-20,1 0 0,-1 0 1,1-1-1,-1 1 0,1-1 0,0 1 0,-1-1 1,1 0-1,0 0 0,0 0 0,0 0 0,0-1 1,0 1-1,0-1 0,0 0 0,0 0 0,0 0 1,4 0-1,59-5-4,-46 1-232,1-1 0,-2 0-1,33-14 1,-32 10 147,0 2-1,42-9 1,-62 15 111,1 1 0,-1 0 0,1 0 0,-1 0 0,1 0 0,-1 0 0,1 0-1,-1 0 1,1 0 0,-1 1 0,0-1 0,1 0 0,-1 0 0,1 0 0,-1 0 0,1 1 0,-1-1 0,1 0 0,-1 0 0,0 1 0,1-1 0,-1 0 0,0 1 0,1-1 0,-1 0 0,0 1 0,1-1 0,-1 1 0,0-1-1,0 0 1,1 1 0,-1-1 0,0 1 0,2 22 516,-12 27 30,8-46-486,-2 33 516,4-37-591,0 1 0,1 0 0,-1-1 1,0 1-1,0-1 0,1 1 1,-1 0-1,0-1 0,1 1 0,-1-1 1,0 1-1,1 0 0,-1-1 1,1 1-1,-1-1 0,1 0 0,-1 1 1,1-1-1,0 1 0,-1-1 1,1 0-1,-1 1 0,1-1 0,0 0 1,-1 0-1,1 0 0,0 1 1,-1-1-1,1 0 0,0 0 1,-1 0-1,1 0 0,0 0 0,-1 0 1,1 0-1,0 0 0,-1-1 1,1 1-1,0 0 0,-1 0 0,1-1 1,0 1-1,-1 0 0,1 0 1,0-2-1,11-4-60,0-1 0,-1 0 0,0-1 0,-1 0 1,0 0-1,0-2 0,10-11 0,9-7-265,-17 16 256,-10 9 60,1 0 1,-1 1 0,1-1-1,-1 1 1,1-1 0,0 1-1,0 0 1,0 0 0,0 0-1,0 1 1,0-1 0,1 1-1,6-2 1,-10 35 499,-4-11-323,0 15-6,5-35-173,-1 0 0,1-1 0,0 1 0,1 0 0,-1 0 0,0-1 0,0 1 0,0-1 0,0 1 0,0-1 0,1 0 0,-1 1 0,0-1 0,0 0 0,0 0 0,1 0 0,-1 0 0,0 0 0,0 0 0,1 0 0,1-1 0,32-3 0,-22 0 0,-2 0 0,1-1 0,22-13 0,-23 12 0,0 0 0,0 0 0,25-7 0,-36 13 0,1 0 0,-1 0 0,1 0 0,-1 0 0,0 0 0,1 0 0,-1 0 0,0 1 0,1-1 0,-1 0 0,0 0 0,1 0 0,-1 1 0,0-1 0,1 0 0,-1 1 0,0-1 0,0 0 0,1 0 0,-1 1 0,0-1 0,0 0 0,0 1 0,1-1 0,-1 1 0,0-1 0,0 0 0,0 1 0,0-1 0,0 1 0,0-1 0,0 0 0,0 1 0,0-1 0,0 1 0,0-1 0,0 0 0,0 1 0,0 0 0,-1 15 0,1-16 0,-6 62 0,7-61 0,-1-1 0,1 1 0,0 0 0,0 0 0,0-1 0,-1 1 0,1 0 0,0-1 0,0 1 0,0-1 0,0 1 0,0-1 0,0 1 0,0-1 0,0 0 0,0 0 0,0 1 0,0-1 0,0 0 0,0 0 0,0 0 0,0 0 0,0 0 0,0 0 0,0 0 0,2-1 0,31-3 0,-18-1 1,-1-2 0,1 1-1,-1-2 1,27-17 0,-26 14-8,1 1 1,36-15-1,-53 25-2,1 0-1,-1 1 1,0-1 0,1 0-1,-1 1 1,0-1-1,1 0 1,-1 1 0,0-1-1,0 0 1,1 1 0,-1-1-1,0 1 1,0-1-1,0 1 1,1-1 0,-1 0-1,0 1 1,0-1 0,0 1-1,0-1 1,0 1 0,0-1-1,0 1 1,0-1-1,0 0 1,0 1 0,0-1-1,-1 1 1,1-1 0,0 1-1,0-1 1,0 1 0,0-1-1,-1 1 1,-4 25-345,4-22 9,-2 29-6365,2-23-614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4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16688,'-7'-1'1295,"10"14"-1323,10 15-321,7 10 917,-1 1-1,-2 1 1,-2 1 0,-2 0-1,-2 1 1,9 59 0,7 259 2820,-22-245-3025,-5-105-338,21 233 505,-17-217-619,1 0-1,2 0 1,0 0 0,2-1 0,1 0-1,26 47 1,-33-66-128,2 0 0,-1 0 0,1 0-1,0 0 1,0-1 0,0 1 0,1-2-1,0 1 1,7 4 0,-10-7-490,1 0 0,-1 0 0,1-1 0,0 0 0,-1 0 0,1 0 0,0 0 1,0 0-1,0-1 0,0 1 0,6-2 0,9-1-9191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1352 17969,'0'0'3091,"9"3"-2205,38 8-774,1-2 1,0-2-1,50 1 0,160-5-96,-161-4 53,1299-4 3385,-609 59-1417,-75 0-1314,126-74-630,0-41 464,-167 10-140,-379 31-397,729-36 83,-993 54-96,-19 1-4,1 0 1,-1 1-1,1 0 0,0 1 1,17 2-1,-27-2-8,1-1 1,-1 0-1,0 0 0,1 0 1,-1 1-1,0-1 1,1 0-1,-1 0 0,0 1 1,1-1-1,-1 0 0,0 1 1,0-1-1,1 0 1,-1 1-1,0-1 0,0 0 1,0 1-1,1-1 0,-1 0 1,0 1-1,0-1 1,0 1-1,0-1 0,0 0 1,0 1-1,0-1 0,0 1 1,0-1-1,0 1 1,0-1-1,0 0 0,0 1 1,0-1-1,-1 1 0,1-1 1,0 0-1,0 1 1,0-1-1,-1 0 0,1 1 1,0-1-1,0 0 0,-1 1 1,1-1-1,0 0 0,0 0 1,-1 1-1,1-1 1,-6 2-169,10-15 102,6-11 101,0-1 0,-2 1 0,-1-1-1,0-1 1,-2 1 0,-1-1 0,1-49 0,-6 35-27,-2 0 1,-1 1-1,-3-1 1,-15-55-1,2 10-56,4-1-1,-9-132 1,25 215 54,-1-12-26,0 1 0,-1 0 0,-1 0 0,-6-20 0,8 31 12,0 0 1,0 1-1,0-1 0,0 0 0,-1 1 1,1-1-1,-1 1 0,0-1 0,0 1 1,0 0-1,0-1 0,0 1 1,0 0-1,-1 1 0,1-1 0,-1 0 1,1 1-1,-1-1 0,0 1 0,1 0 1,-1 0-1,0 0 0,0 0 0,0 0 1,0 1-1,0-1 0,-4 1 0,0 0 7,-29 2 61,35-2-69,0 0-1,0 1 1,0-1 0,0 0 0,0 1 0,0-1-1,0 1 1,0-1 0,0 1 0,0 0 0,1-1 0,-1 1-1,0 0 1,0 0 0,1-1 0,-1 1 0,1 0-1,-1 0 1,1 0 0,-1 0 0,1 0 0,-1 0-1,1 0 1,0 0 0,-1 0 0,1 0 0,0 0 0,0 0-1,0 0 1,0 0 0,0 1 0,0-2 24,-9-1-142,1 0 1,-1 0-1,1-1 0,-1 0 0,-9-4 0,-20-5-299,-595-64 325,437 59 127,4-1 25,-974-80 37,-3 44-79,-650 67 102,1040 18-5422,571-22 1098,13-2-2209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552 171 4260,'0'0'-197,"-6"-11"645,-2-4 529,-1 1 0,-1 0 0,0 1-1,-14-15 1,19 23-473,0 0 0,-1 0 0,0 0 0,0 1 0,0 0 0,-1 0 0,1 1 0,-1-1 0,0 1 0,0 1 0,0-1 0,0 1 0,0 1 0,-9-2 0,5 2-318,0 1 1,0 0 0,0 1-1,0 0 1,0 0 0,0 1-1,0 1 1,1 0-1,-1 0 1,1 1 0,0 0-1,0 1 1,-12 8 0,8-4-127,1 1 1,1 1-1,0 0 1,0 1-1,1 0 1,1 0-1,0 1 1,-11 18-1,5-2-72,2 0-1,1 0 0,1 1 0,1 1 1,2 0-1,1 0 0,1 1 0,-3 53 1,7-30 51,3 0 0,2 0 0,2 0 0,16 74 0,-13-97-27,2 0 0,1-1 1,1 1-1,2-2 0,1 0 0,1 0 0,2-2 0,31 42 0,-42-61 16,1-2-1,-1 1 1,1-1 0,1 0-1,-1 0 1,1-1 0,0 0-1,1 0 1,0-1 0,-1 0 0,1-1-1,1 1 1,-1-2 0,1 0-1,-1 0 1,1 0 0,0-1 0,0-1-1,0 0 1,0 0 0,1-1-1,-1 0 1,0-1 0,0 0-1,0 0 1,0-1 0,0-1 0,-1 0-1,1 0 1,-1-1 0,1 0-1,-1 0 1,-1-1 0,1 0-1,0-1 1,14-12 0,6-8 147,0-1 0,-1-2-1,-2-1 1,-1 0 0,-2-2 0,34-59 0,-24 29-63,-3-2-1,42-129 1,-59 147 0,-1-1 0,-2-1 0,6-87 0,-15 118-77,0-1 0,-1 1-1,-1-1 1,-1 1 0,-1-1-1,0 1 1,-1 0 0,-1 0-1,-1 1 1,0 0 0,-1-1 0,0 2-1,-19-28 1,20 36-29,0-1 0,0 1 0,-1 0-1,0 1 1,-1-1 0,0 2 0,0-1 0,0 1 0,0 0 0,-1 1 0,0 0 0,0 0-1,0 1 1,0 0 0,0 0 0,-1 1 0,1 1 0,-1-1 0,0 2 0,1-1 0,-1 1 0,0 1-1,1-1 1,-1 2 0,0 0 0,1 0 0,-13 4 0,-3 3-72,-1 1 0,2 2 1,0 0-1,0 1 0,1 1 0,1 1 0,1 2 1,-34 31-1,14-7-598,2 2 1,-58 83-1,75-93-1407,3 1-1,-27 59 1,37-65-3444,8-14-4158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27770,'-34'0'-1697,"-1"-17"2241,22 13-640,27 4-2114,29 14-545,6-7-1312,-5-7-7432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2774 437 11659,'-407'-30'2771,"243"30"-2826,0 7 0,1 7 1,-293 64-1,372-55 232,2 3 0,0 4 1,2 4-1,1 3 0,3 3 1,1 4-1,2 3 0,2 3 0,2 3 1,3 3-1,2 3 0,3 3 1,2 2-1,4 3 0,2 2 0,4 2 1,2 2-1,-36 80 0,62-109-126,2 1 0,2 1 0,2 0 0,-17 97 0,28-121-52,2 1 0,1-1 0,0 1 0,2 0 0,0-1 0,2 1-1,0-1 1,2 1 0,0-1 0,2-1 0,0 1 0,20 38 0,-9-31-69,2 0 0,1-2 0,1 0 1,1-2-1,2-1 0,0 0 1,1-2-1,2-1 0,0-1 0,1-1 1,55 25-1,14 0-92,1-4-1,155 38 1,60-2 271,3-13 0,617 39 1,655-90 202,1264-31-253,-540 29 1302,-284-97-742,-788 22-544,-188 28-51,1052-54 22,-13-126 7,-1187 57-71,-18-67 111,-886 226-93,264-91 112,-228 76-6,0-1-1,-2-1 1,0-3 0,59-44-1,-86 59-65,-1-1 1,1 1-1,-1-1 0,0-1 0,-1 1 0,0-1 0,0 0 0,-1-1 1,0 0-1,0 1 0,-1-1 0,0-1 0,0 1 0,-1-1 0,-1 1 0,1-1 1,-2 0-1,1 0 0,-1 0 0,-1 0 0,0 0 0,0 0 0,-1 0 0,0 0 1,-1 0-1,0 1 0,-1-1 0,-3-10 0,-4 0-26,0 1 1,-1 0-1,-1 0 1,-1 1-1,-1 1 0,0 0 1,-1 1-1,-31-26 1,-9-2-75,-89-54 1,9 19 66,-4 5-1,-158-59 1,-314-74 10,-709-75 27,-23 119-179,-2379-89-745,1614 222 1331,0 62-272,-635 130-265,1992-94-331,-602 64-906,1045-92 106,-316 85 0,19 63-3433,232-40-2242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1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87 178 8392,'0'0'1623,"-9"-5"-764,4 4-907,0-2-1,1 1 0,-1 0 0,1-1 1,0 0-1,0 0 0,0 0 1,0 0-1,1-1 0,-1 1 0,1-1 1,0 0-1,0 0 0,0-1 1,0 1-1,1 0 0,0-1 0,0 0 1,0 1-1,0-1 0,1 0 1,0 0-1,-1-5 0,0-55-61,2 52 2991,8 29-319,30 21-2129,-31-33-490,-1 0 0,1 0 0,0 0 0,0-1 0,1 0 0,-1-1 0,1 0 0,-1 0 0,1 0-1,0-1 1,8 0 0,18 1-329,43-4 0,-23 0 433,202 14 282,-183-6 127,305 17 169,-131-17-501,622 48 771,346 35-852,-930-80-25,510-10 119,60-17-36,-336 18 81,346-67-142,-45 3-43,-351 44 46,403-6-27,161 101 606,-661-36-630,559 14 72,-249-31-32,67-11 43,-495-12-22,318-22 29,-437 15-41,78-7 25,223-6 668,-294 21-695,313-7 1188,-371 8-508,-53 0-493,59-4 1,-83 2-484,1 0-1,0 0 1,-1-1 0,0 0-1,1-1 1,-1 1 0,0-1 0,0-1-1,0 1 1,-1-1 0,0-1-1,10-7 1,2-13-4377,-10-5-4521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2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9641,'0'0'5285,"10"-1"-5157,34 3 10,85 14-1,15 3-27,710-2 879,-597-16-425,1350 40 7,215-5-91,-1-50 812,-1576 11-768,433 3 252,-119 0-2310,-186-6-5326,-192-1-1730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18578,'0'0'1692,"5"-11"-592,-2 4-941,-2 4-128,0 0 0,0 0 0,1 0 0,-1 0 0,1 1 0,-1-1-1,1 0 1,0 1 0,0-1 0,0 1 0,1 0 0,-1-1 0,0 1 0,1 0 0,-1 1 0,1-1 0,0 0 0,0 1 0,-1-1 0,1 1 0,0 0 0,0 0 0,4-1 0,56-3-175,0 2 0,0 3 0,72 9 0,-79-5-599,368 17-7486,1-13 6185,426-16 7837,-108 0-1185,1163 29-2988,5 0-1670,95-42 714,-3 0 1485,-1189 19-2114,1763 25 48,-1408 51-66,-769-44-13,-329-24-189,-10 1-931,0-3 0,-1-3 0,1-3-1,74-10 1,-64-7-5492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3737 149 15919,'-61'-8'204,"-460"-75"1097,397 60-1673,-2 6 0,0 6 0,0 5 0,-1 5 0,-141 18 0,39 13 725,-427 114 0,543-111-204,1 5 1,2 5-1,2 4 0,-153 94 1,199-102-242,2 2 0,1 3 0,3 3 0,2 2 0,1 3 0,4 1 0,1 3 1,-57 89-1,87-116 288,2 0 0,0 2 1,3-1-1,0 2 0,2 0 1,2 0-1,1 1 1,1 0-1,-4 51 0,10-64-134,1-1-1,1 1 1,0-1-1,2 0 0,0 1 1,1-1-1,1 0 1,1-1-1,0 1 1,2-1-1,0-1 1,1 1-1,0-1 0,2-1 1,0 0-1,0 0 1,25 24-1,-11-18-56,1-1-1,1-1 1,1-2-1,1 0 1,0-2-1,1-1 1,1-2 0,0-1-1,1-1 1,0-1-1,45 6 1,42 2 67,216 5 1,-297-22-59,1442-16 1182,-1281-1-1126,0-8 0,-1-9 0,-3-8 0,-1-9-1,-2-8 1,-4-9 0,-2-8 0,187-105 0,-271 123 267,129-97 0,-189 122 30,-2-2-1,-2-1 1,-1-2-1,-1-1 0,45-65 1,-71 87-252,0 0 0,-1 0 0,-1-1 0,-1 0 0,0-1 0,-1 0 0,-1 1 0,0-2 0,-2 1 1,0-1-1,0-23 0,-3 26-64,-1 0 1,-1 0-1,0 0 1,-1 0 0,-1 0-1,0 0 1,-1 1-1,-1 0 1,0 0 0,-1 1-1,-1-1 1,0 2-1,-14-18 1,-5-2-24,-2 2 1,-1 1-1,-1 1 1,-2 1-1,0 2 1,-2 2-1,-1 1 1,-1 2-1,-50-22 1,24 16-412,-2 3 0,0 3 0,-2 3 0,0 3 0,-71-7 0,48 14-1511,0 3 0,0 4 0,-1 4 0,-132 23 0,50 7-6503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5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9321,'0'0'3571,"10"6"-2807,-2-1-583,0-1 1,0 0 0,0-1-1,1 0 1,-1 0 0,1-1-1,-1 0 1,16 1 0,3-1 225,1-1 0,30-4 0,704-33-1240,-740 35 588,337-11-1537,-279 5 1440,-1-4 0,113-29-1,-178 35 420,-20 3 147,-26 4 105,-273 64-159,36-8-89,193-43 214,-319 55 565,276-54 492,-159 1 1,267-18-1179,1 1 1,-1-1 0,1-1 0,-15-4-1,24 6-143,0 0-1,-1-1 1,1 1 0,0-1-1,0 1 1,-1-1 0,1 0-1,0 1 1,0-1 0,0 0-1,0 0 1,0 0-1,0 0 1,0 0 0,0 0-1,0 0 1,0 0 0,0-2-1,1 2-11,0-1 1,0 1-1,0 0 0,0 0 1,0-1-1,0 1 0,1 0 1,-1 0-1,1-1 0,-1 1 0,1 0 1,-1 0-1,1 0 0,-1 0 1,1 0-1,0 0 0,0 0 1,0 0-1,0 0 0,0 0 0,0 0 1,0 0-1,0 0 0,1 0 1,16-11-14,1 1 1,0 1 0,0 1 0,1 0 0,0 2 0,1 0-1,28-5 1,-5 0-19,383-83-39,9 33-1363,-107 17-2929,-325 44 4253,31-4-807,0-1 0,36-12 0,-55 9 801,-38 5 630,-30 5 396,0 2 1,0 2 0,-76 17 0,-157 54 467,210-55-802,-39 13-548,-108 29 527,176-53-1877,-1-1 0,-79 4 0,55-15-7266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50 8104,'0'0'2717,"-9"-3"-955,-2-2-1466,-7-2 872,0 1 0,-1 1-1,-33-6 1,47 10-1018,-1 1 0,1-1 1,0 1-1,-1 0 0,1 1 0,-1-1 0,1 1 0,0 0 0,0 0 0,0 1 0,-1-1 0,1 1 0,0 0 1,1 1-1,-1-1 0,0 1 0,1 0 0,0 0 0,-1 1 0,-3 3 0,-5 9-88,0 1 0,1 0 0,1 0 0,1 2 0,1-1 0,0 1 0,1 0-1,1 1 1,-5 24 0,5-15 81,1 1-1,2 0 0,1 0 1,2 0-1,3 53 1,-1-74-137,1-1 0,-1 1 1,1-1-1,1 1 1,0-1-1,0 0 0,0 0 1,1 0-1,1-1 1,-1 1-1,1-1 0,0 0 1,1 0-1,0 0 1,0-1-1,0 0 0,1 0 1,12 8-1,-14-11-5,1 0 0,0 0 0,0 0 0,0-1-1,0 0 1,0 0 0,0 0 0,1-1 0,-1 0 0,1 0 0,-1-1 0,0 0-1,1 0 1,-1 0 0,1-1 0,-1 0 0,1 0 0,-1 0 0,0-1 0,0 0-1,0-1 1,0 1 0,0-1 0,0 0 0,9-7 0,2-3 175,0-1 1,-1-1 0,-1-1-1,0 0 1,-1-1 0,-1 0-1,0-1 1,-1-1 0,17-38-1,-11 16 141,-2-2-1,-2 0 1,16-79-1,-29 115-372,3-9 115,-2 0-1,0 0 1,0 0 0,-2-25 0,0 38-121,0 0 0,0 0 1,-1 1-1,1-1 0,-1 0 1,0 0-1,0 1 1,1-1-1,-2 1 0,1-1 1,0 1-1,0-1 0,-1 1 1,1 0-1,-1 0 1,0-1-1,0 1 0,0 0 1,0 1-1,0-1 0,0 0 1,0 1-1,-1-1 0,1 1 1,-1-1-1,1 1 1,-1 0-1,1 0 0,-1 0 1,0 1-1,1-1 0,-1 1 1,-4-1-1,0 1-724,0-1 0,0 2-1,0-1 1,0 1 0,-13 3-1,-14 9-6383,10 2-3507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4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1361 655 5445,'0'-13'2034,"0"-20"-656,2 9-769,-2-1-1,0 1 1,-2-1-1,-1 1 0,-1-1 1,-7-24-1,11 47-545,-1 1-1,1-1 0,-1 1 1,0-1-1,1 1 0,-1 0 1,0-1-1,0 1 0,1 0 1,-1 0-1,0-1 0,0 1 1,-1 0-1,1 0 0,0 0 1,0 0-1,0 0 0,-1 0 0,1 1 1,0-1-1,-1 0 0,1 1 1,-1-1-1,1 1 0,-1-1 1,1 1-1,-1 0 0,1 0 1,-1-1-1,1 1 0,-1 0 1,0 1-1,1-1 0,-1 0 1,1 0-1,-1 0 0,1 1 1,-1-1-1,1 1 0,0 0 1,-1-1-1,1 1 0,-1 0 1,1 0-1,0-1 0,0 1 0,-1 0 1,1 0-1,-2 3 0,-6 4-4,1 0-1,0 1 0,0 0 0,0 1 0,-6 12 1,-17 30-46,3 2 1,2 2 0,3 0-1,2 1 1,2 1 0,-12 71-1,-36 371-70,26-144-261,-231 884 698,153-759-53,-146 863 1302,137-651-754,15-91 163,111-589-1011,-30 203 416,28-171-336,1 1 0,7 79-1,-3-115-112,1 0 0,0 0 0,0 0 0,1 0 0,0 0 0,1-1 0,0 0 1,0 1-1,1-1 0,0-1 0,1 1 0,0-1 0,13 15 0,-9-14-5,1 0 0,0 0 1,1-1-1,0-1 0,0 0 1,0-1-1,1 0 0,0-1 1,14 5-1,22 1 8,-1-2 0,1-2 0,1-2-1,77-3 1,205-5 58,529 27-236,-517 28 163,426 122 1,181 38 23,-847-190 0,589 156 118,-82-17-43,-609-160-56,0 0 0,-1-1-1,1 0 1,0 1-1,0-1 1,0 0 0,0 0-1,0 0 1,-1 0 0,1 0-1,0 0 1,0 0 0,0-1-1,0 1 1,2-1-1,-3-1 12,0 1 0,0-1 0,0 1 0,0 0 0,0-1-1,0 0 1,-1 1 0,1-1 0,-1 1 0,1-1 0,-1 0-1,0 0 1,1-2 0,2-11-132,136-475 25,-2 8-81,-103 337 111,22-203-1,-36 47-2,8-62-69,-17 282 92,3 0 1,36-114-1,-40 166 25,-8 16 2,2 0-1,0 0 0,1 0 0,0 1 1,0 0-1,2 0 0,-1 0 1,2 1-1,-1 0 0,1 0 0,1 1 1,11-10-1,10-5-7,2 2-1,1 1 1,0 1 0,2 2 0,0 2 0,1 1-1,64-19 1,-68 27 23,0 1-1,1 1 1,0 2 0,0 1-1,0 2 1,0 1 0,0 2-1,0 1 1,50 11 0,62 21 83,22 6-58,261 31-1,-336-64-34,771 89 167,-791-84-144,1-3 0,0-3 0,0-3 0,96-8 0,-153 1-29,1-1-1,-1 0 0,0-1 1,0 0-1,-1-2 0,1 0 0,-2 0 1,16-11-1,109-85-56,-76 53 66,-10 5-104,-2-3 1,-2-1 0,81-109-1,-104 126 111,134-146-12,-10 13 13,-125 133-21,-2 0-1,-1-1 0,30-62 1,-32 48 3,-2-2 1,19-81-1,8-107 14,-19 89-12,3-9 27,-7 0 0,2-240 0,-27 133 9,14-359-18,2 488-6,19-219 3,-32 0 34,-11 258 95,-25-98 0,20 118-117,2-1 1,-5-131-1,19 204-39,0 0 0,0 0 0,0 0 0,0 0 0,-1 0 0,0 0 0,1 0 0,-2 0 0,1 0 0,0 0 0,-1 0 0,0 1 0,1-1 0,-2 1 0,-1-4 0,0 3 2,-1 0 0,1 1 0,-1 0 0,1 0 0,-1 1 1,0-1-1,0 1 0,0 0 0,0 0 0,-1 1 0,-5-2 0,-32-7 22,0 2 1,-78-4 0,-92 9 97,117 4-54,-2314 3 308,1225-62-3,414 9-273,-1084 24-37,1584 25-53,-28 4-89,1 14 1,1 12-1,-357 83 1,621-105-127,-2 0-1217,-70 9 0,102-17 1059,-1 1 0,0-1 0,0 0 0,1 0 0,-1-1 0,0 1-1,0-1 1,1 0 0,-1 0 0,0 0 0,-4-2 0,4 0-725,0 0 0,0-1 0,0 0 0,0 0 0,1 0 0,0 0-1,-5-6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3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4264 606 320,'-149'-72'12698,"-80"-20"-9796,-115-54-3794,-42-34 1192,323 157-228,0 2 1,-2 3-1,0 3 0,-93-10 1,-8 14-407,-1 8 0,-211 23 0,-328 84 396,600-83 193,0 4 1,2 4 0,-138 60-1,195-68-237,0 3 0,2 1 0,1 2 0,2 2 0,0 2-1,2 2 1,2 2 0,1 1 0,-41 51 0,39-33-29,3 3 0,1 1 0,4 1 0,2 2 0,3 1 0,2 1-1,3 1 1,3 1 0,3 1 0,3 0 0,2 0 0,0 97 0,10-134-92,1 0 0,1-1 0,1 1 0,2-1 1,1 0-1,1 0 0,17 40 0,-15-46 92,2 0 0,1-1 0,1-1-1,0 0 1,1 0 0,2-2 0,0 0 0,0-1 0,27 22 0,1-7 109,1-1 0,2-3 0,0-1 0,2-3 0,60 22 0,269 68-24,-190-72 261,1-9 1,1-8-1,1-8 1,307-13 0,-210-24-469,-1-13 1,390-95 0,1010-341-4416,-1589 440 4136,273-88-540,-265 79 1489,141-74 1,-222 100-147,-1-2-1,0-1 1,-1-1-1,-1-1 1,0-1-1,22-23 1,-36 31-171,1-1 0,-1 0 0,-1 0 1,0-1-1,0 0 0,-1 0 1,-1 0-1,0-1 0,-1 0 1,0 0-1,-1 0 0,0 0 0,-1 0 1,1-24-1,-4 18-52,-1 0 0,-1 0-1,0 0 1,-1 1 0,-1-1-1,-1 1 1,-1 0 0,0 1 0,-1-1-1,-1 1 1,0 1 0,-2 0 0,0 0-1,-13-13 1,-7-7-46,-1 2 1,-2 1-1,-2 2 1,-62-43-1,16 22-110,-3 4-1,-1 4 0,-2 3 0,-160-49 0,48 34-1979,-241-35-1,187 54-2542,-6 7-3149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64 15983,'7'-10'2856,"27"-30"70,-33 39-2741,0 0 1,-1 0 0,1 0-1,0 0 1,0 0 0,0 0 0,0 0-1,0 1 1,1-1 0,-1 0-1,0 1 1,0-1 0,0 1-1,1-1 1,-1 1 0,0 0 0,0-1-1,3 1 1,-3 0-118,0 0 0,-1 1-1,1-1 1,-1 0 0,1 1 0,0-1 0,-1 1 0,1-1-1,-1 1 1,1-1 0,-1 1 0,1-1 0,-1 1 0,1 0-1,-1-1 1,0 1 0,1 0 0,-1-1 0,0 1 0,0 0-1,1-1 1,-1 1 0,0 1 0,2 52 1082,-2-46-602,-13 288 2044,0 2-2104,12-267-482,0-19-45,1 0 0,0 0 0,0 0 0,2 0 0,-1 0 0,5 15 0,-10-46-5327,-9-28 525,-13-10-2825,-10-14-5669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19154,'0'0'7271,"53"-2"-5317,14 2-321,18 0-736,15-4-576,9-13-193,2-5-64,-1 2 0,-9 0-192,-12 6-641,-17 4-769,-15 7-2209,-17 3-481,-18 0-1089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21973,'0'0'2947,"62"-13"-930,-10-4-287,13 0-385,8 2-384,5 5-736,0 3-193,-4 2-1378,-8 3-4003,-10-4-3523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16752,'0'0'7217,"-13"5"-6971,3-2-182,1 0-1,0 1 1,0 1-1,0-1 1,1 1 0,-1 1-1,1-1 1,1 1-1,-1 1 1,1 0 0,-10 10-1,-16 26 519,1 1-1,2 1 1,-29 60-1,49-86-439,2 0-1,0 0 1,1 1 0,1 0-1,1 1 1,1-1-1,0 1 1,2 0 0,0 0-1,2 0 1,2 29-1,-1-44-142,0 1-1,1-1 1,0 0-1,0 0 0,1-1 1,0 1-1,0 0 0,0-1 1,0 1-1,1-1 1,0 0-1,0 0 0,1-1 1,-1 1-1,1-1 0,0 0 1,0 0-1,0-1 0,0 1 1,1-1-1,0 0 1,-1-1-1,1 0 0,0 1 1,0-2-1,13 3 0,5 1-380,0-2 0,0-1-1,0 0 1,0-2 0,43-5-1,-38 1-906,0-2-1,-1 0 0,56-22 1,-51 15-2175,38-23 0,1-9-9513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17649,'0'0'2130,"-4"14"-518,-49 193 2440,43-159-3748,2 1 0,-2 80 1,10-128-259,0 0 0,-1 0 0,1 0 1,0 0-1,1 0 0,-1 0 1,0 0-1,0 0 0,0 0 0,1 0 1,-1 0-1,0 0 0,1 0 1,-1-1-1,1 1 0,-1 0 1,1 0-1,-1 0 0,1 0 0,0-1 1,-1 1-1,1 0 0,0-1 1,0 1-1,-1 0 0,1-1 0,0 1 1,0-1-1,1 1 0,0 0 56,1-1 0,-1 0 1,1 0-1,-1 0 0,1 0 0,-1 0 0,0 0 0,1-1 0,-1 1 0,0-1 0,5-1 0,5-3 255,0 0 0,-1-1 0,20-14 0,10-10-182,-2-3 1,0-2-1,51-60 1,-65 65-1537,-2-1 1,36-63 0,-57 90 545,0 0 1,0 0 0,0-1 0,0 1 0,-1 0 0,0-1 0,0 0 0,0 1 0,0-9 0,-1 2-5731</inkml:trace>
  <inkml:trace contextRef="#ctx0" brushRef="#br0" timeOffset="1">227 337 17905,'0'0'4004,"12"57"-1346,9-41-1569,2 2-736,5-1-257,3-3-1570,-4-4-4195,0-2-4581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17136,'0'0'4581,"-20"53"-3140,11-24-32,4 2-864,5 0-449,0-2-64,5-5-1089,6-9-4036,5-6-6278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18 17585,'8'-3'1393,"29"-10"422,-36 13-1739,1-1 0,-1 1 0,0 0 0,0 0 0,1 0 0,-1 0 0,0 0 0,0 0 0,1 0 1,-1 1-1,0-1 0,0 0 0,0 1 0,1-1 0,-1 1 0,0-1 0,0 1 0,0-1 0,0 1 0,0 0 0,0 0 0,0-1 0,0 1 0,0 0 0,0 0 0,-1 0 0,1 0 1,0 0-1,0 0 0,-1 0 0,1 1 0,-1-1 0,1 0 0,-1 0 0,0 0 0,1 1 0,-1-1 0,0 0 0,0 0 0,0 3 0,4 59 1094,-4-52-696,-3 22 55,-1 0 0,-2 0 0,-1-1 0,-1 0 0,-24 59 1,-10 36 485,41-124-997,1 0 0,-1 0 0,0 0-1,1 0 1,0 0 0,0 0-1,0 0 1,0 0 0,0 0 0,1 3-1,-1-5-8,1 0 1,-1 0-1,0 0 0,1 0 0,-1-1 0,1 1 0,-1 0 1,1 0-1,-1 0 0,1-1 0,0 1 0,-1 0 0,1-1 1,0 1-1,0-1 0,-1 1 0,1-1 0,0 1 0,0-1 1,0 1-1,2 0 0,2-1 32,1 1 1,0-1-1,0 0 1,-1-1-1,1 1 1,0-1-1,-1 0 1,1-1-1,8-2 1,152-52 445,60-16-1113,-200 66-369,31-9-2958,-21-1-4397,-14 2-6496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3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13 16944,'0'0'1287,"8"-2"85,3-1-965,1 0 1,-1 1 0,1 1-1,-1 0 1,1 0 0,0 1-1,0 1 1,-1 0 0,1 0-1,0 1 1,-1 1 0,0 0-1,1 0 1,-1 2 0,0-1-1,-1 1 1,12 7 0,-12-5-280,0-1 0,0 2 0,-1-1 1,0 1-1,-1 1 0,1-1 0,-2 2 1,1-1-1,-1 1 0,-1 0 0,0 0 1,0 1-1,-1 0 0,0 0 0,-1 0 1,0 0-1,3 22 0,-3-4 66,-2 0 0,-1 1 0,-1-1 1,-2 1-1,-1-1 0,-1 1 0,-1-1 0,-2 0 0,-1-1 1,-17 40-1,-4-1-53,-3-2 1,-3-2-1,-49 69 0,-78 79-1509,40-84-4807,33-51-5068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4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984 364 9129,'-6'-10'2018,"-5"-11"-1981,1 0 0,1-1 1,1 0-1,1-1 0,-8-45 1,14 60-35,0-1 0,0 0 0,-1 1 0,0 0 0,-1-1 0,1 1 1,-7-11-1,8 16 55,-2 0 0,1 0 1,0 1-1,-1-1 0,1 0 0,-1 1 1,0 0-1,0 0 0,0-1 1,0 2-1,0-1 0,0 0 1,0 1-1,-1-1 0,1 1 0,-1 0 1,1 0-1,-1 0 0,1 1 1,-6-1-1,-17-1 120,0 2 0,0 0 0,0 2 0,0 0 0,0 2 0,1 1 0,-36 12 0,10 1-254,1 1 0,-75 42 0,107-52-5,0 0 0,0 2 1,1 0-1,1 1 0,0 1 0,1 0 1,0 2-1,1-1 0,1 2 0,0 0 1,1 0-1,1 1 0,0 0 0,1 1 1,-11 28-1,-9 39 608,4 2 0,4 1 0,-16 123 1,34-182-354,1 0 0,2 0 0,1 0 0,1 0 0,10 51 0,-8-65-155,1-1-1,1 1 1,0-1-1,1 0 1,1 0 0,0-1-1,0 0 1,2 0 0,0-1-1,0 0 1,1 0-1,20 18 1,-10-15 1,0 0-1,1-1 1,0 0 0,1-2 0,1-1-1,0-1 1,0-1 0,46 12-1,-24-11 105,1-3 0,-1-1 0,91 0 0,-122-6-104,0-1 1,0 0-1,0-1 0,0-1 1,0 0-1,-1-1 1,1 0-1,-1-1 1,0 0-1,0-1 1,13-9-1,-16 8 6,-1 0 1,1-1-1,-2 0 0,1-1 1,-1 0-1,0 0 0,-1-1 1,0 0-1,-1 0 0,0 0 1,0-1-1,-1 0 0,5-16 1,10-48-240,-2 0 0,13-148 0,-16 95 248,-11 104-3,26-243 794,-26 214-506,-4 0-1,-1 0 0,-9-56 1,6 87-108,-1 1-1,0 0 1,-11-24 0,12 36-86,0-1-1,0 1 0,-1 0 0,-1 0 1,1 1-1,-2 0 0,1 0 1,-15-14-1,17 19-288,-1 0 0,1 1 0,-1 0 0,0 0 0,1 0 0,-1 1 0,0-1 0,0 1 0,0 0 0,0 1-1,0-1 1,0 1 0,0 0 0,0 0 0,0 1 0,0-1 0,0 1 0,0 0 0,0 1 0,0-1 0,0 1 0,0 0 0,-4 3 0,-36 12-4498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5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2242,'0'0'6129,"-5"13"-4288,-5 7-1427,2 1 1,0 1-1,2-1 0,0 1 0,1 0 0,-3 38 0,9-49-167,0 0-1,1-1 1,0 1 0,0-1-1,1 1 1,8 17-1,-5-15-31,-1 0-1,-1 1 0,4 22 1,-2 41 392,-5 135-1,-4-125-366,9 87-1,12 605 474,-21-491-769,-5 1972 109,3-1956-550,10 301 701,2-435-1414,-20 249 0,-52 168 2276,-2 35-2964,49 412 3366,21-958-1293,3-1-1,3 1 1,4-2-1,3 0 0,44 126 1,0 16 561,-47-155-504,4 0 1,2-1-1,29 64 0,-22-86-242,4 5-1238,-22-16-6916,-8-20-505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17328,'0'0'7362,"8"0"-6043,-1 0-1166,0-2 0,0 1 1,0 0-1,0-1 0,-1-1 0,1 1 1,-1-1-1,0 0 0,0 0 1,0-1-1,7-5 0,70-58 11,-55 42-96,9-7-64,-5 3-329,2 1 0,38-24-1,-71 52 310,0-1-1,-1 0 0,1 1 0,0-1 0,0 1 1,0-1-1,-1 1 0,1 0 0,0-1 1,0 1-1,0 0 0,0-1 0,0 1 0,0 0 1,0 0-1,0 0 0,-1 0 0,1 0 1,0 0-1,0 0 0,0 0 0,0 0 0,0 1 1,1-1-1,-1 1 16,-1 0 1,1 0-1,-1 0 0,0-1 1,1 1-1,-1 0 0,0 0 1,0 0-1,1 0 0,-1 0 1,0 0-1,0 0 0,0 0 1,0 0-1,0 0 0,0-1 1,-1 1-1,1 0 1,-1 2-1,-18 50 590,18-50-521,-25 50 669,17-36-587,0 1 0,1 0 0,0 1 0,2-1 1,0 2-1,-4 30 0,9-50-217,1 1 1,0-1 0,0 1-1,0 0 1,0-1-1,-1 1 1,1 0-1,0-1 1,0 1-1,0 0 1,1-1 0,-1 1-1,0 0 1,0-1-1,0 1 1,0-1-1,1 1 1,-1 0-1,0-1 1,0 1-1,1-1 1,-1 1 0,1-1-1,-1 1 1,0-1-1,1 1 1,-1-1-1,1 1 1,-1-1-1,1 1 1,-1-1 0,1 0-1,-1 1 1,1-1-1,0 0 1,-1 0-1,1 1 1,0-1-1,-1 0 1,1 0-1,-1 0 1,1 0 0,0 0-1,-1 0 1,1 0-1,1 0 1,1-1-737,-1 1 1,1-1 0,0 0-1,0 0 1,0-1 0,-1 1-1,1 0 1,-1-1 0,5-3-1,20-20-8523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19410,'0'0'1565,"-10"11"57,6-7-1400,-8 10 552,0 0 0,-16 24 1,26-36-683,0 1 1,0 0-1,0 0 1,1 0-1,-1 0 1,1 0-1,-1 0 1,1 0-1,0 0 1,0 1 0,1-1-1,-1 0 1,1 1-1,-1-1 1,1 1-1,0-1 1,0 0-1,1 1 1,-1-1 0,1 1-1,0-1 1,-1 0-1,2 0 1,0 4-1,1-5-87,-1 0-1,1 0 0,-1 0 0,1 0 0,0-1 1,0 1-1,0-1 0,0 1 0,0-1 1,0 0-1,0-1 0,1 1 0,-1 0 0,0-1 1,0 0-1,1 0 0,-1 0 0,0 0 1,4-1-1,1 1 20,-1-1 0,0 0 0,1 0 0,-1-1 0,0 0 1,0 0-1,11-6 0,-11 4 41,0-1-1,0 0 1,-1 0-1,1-1 1,-1 0 0,0 0-1,-1 0 1,8-13-1,-10 15 30,0 0 0,-1 0 0,0 0 0,0-1 0,0 1 0,-1-1 0,1 0 0,-1 1 0,0-1 0,-1 0-1,1 1 1,-1-1 0,0 0 0,0 0 0,0 0 0,-2-7 0,2 10-69,-1 0 0,0 0 0,0 0 0,0 0 0,0 1 0,0-1 0,-1 0 0,1 1 0,0-1 0,-1 1 0,1-1 0,-1 1 0,1-1 0,-1 1 0,0 0 0,0 0 0,0 0 0,1 0 0,-1 0 0,0 1 0,0-1 0,-4 0 0,-21-4-2736,2 4-7501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19699,'0'0'10121,"13"-8"-9854,56-45-685,75-73 0,-118 102 101,-26 23 300,1 1-1,-1-1 1,0 1-1,1-1 1,-1 1-1,1-1 1,-1 1-1,0-1 1,1 1 0,-1 0-1,1-1 1,-1 1-1,1 0 1,-1 0-1,1-1 1,-1 1-1,1 0 1,0 0-1,-1 0 1,1-1 0,-1 1-1,1 0 1,-1 0-1,1 0 1,0 0-1,-1 0 1,1 0-1,-1 0 1,2 1-1,-2 16-222,-16 35 118,14-46 84,-18 71-1683,17-24-5505,3-49 1199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18225,'0'0'9262,"10"-8"-8413,32-32-1448,-1-2 0,-2-1-1,56-83 1,-126 259 2147,29-118-1474,0 0-1,1 1 0,2 23 1,-1-36-182,0 0 1,0 0-1,0 0 0,1 0 1,0 0-1,-1 0 1,1 0-1,0 0 0,0 0 1,1 0-1,-1-1 0,1 1 1,-1 0-1,1-1 1,0 0-1,0 1 0,0-1 1,0 0-1,0 0 1,0 0-1,1 0 0,-1 0 1,1 0-1,4 2 0,12-2-5508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90 5765,'0'0'10512,"-9"-6"-8553,3 2-1750,0 0 327,0 0 0,-1 1-1,1 0 1,-1 0 0,0 0 0,0 0 0,0 1 0,0 1 0,-14-3 0,22 5-496,-1 0-1,1 1 1,-1-1 0,1 0 0,-1 0-1,1 0 1,0 0 0,0 0 0,-1-1 0,1 1-1,0 0 1,0 0 0,0 0 0,0-1-1,0 1 1,0 0 0,0-1 0,0 1-1,2 0 1,27 2 399,0-2 0,0-1 0,0-1 0,0-1 0,0-2 0,56-14-1,4 1-227,-31 6-159,-27 4-5,1 2 0,42-1 0,-93 17-1115,1 1-1396,9-12-2359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50 392 3972,'1'-14'1751,"5"-36"812,18-73 1,-9 66 1850,28-70-1,-30 106-2459,-13 21-1928,0 0 1,1 1 0,-1-1-1,0 0 1,1 0-1,-1 0 1,0 0-1,1 0 1,-1 1 0,0-1-1,0 0 1,1 0-1,-1 1 1,0-1-1,0 0 1,1 0 0,-1 1-1,0-1 1,0 0-1,0 1 1,0-1-1,1 0 1,-1 0-1,0 1 1,0-1 0,0 0-1,0 1 1,0-1-1,0 1 1,0-1-1,0 0 1,0 1 0,0-1-1,0 1 1,2 50 630,-2-44-466,-5 56 614,-2 1-1,-3-1 1,-36 120 0,14-61 161,16-60-615,-19 92 21,32-134-352,0 0 0,2 0 0,0 1 0,1-1 1,5 30-1,-5-48-16,1 0 1,-1 0 0,1 0 0,0 0 0,0-1 0,0 1-1,0 0 1,0-1 0,0 1 0,0-1 0,1 1 0,-1-1-1,0 0 1,1 1 0,-1-1 0,1 0 0,0 0 0,-1 0-1,1 0 1,0 0 0,2 0 0,15 3-4008,-19-4 3826,0 0 1,1 0 0,-1-1 0,0 1-1,1 0 1,-1 0 0,0 0 0,1-1 0,-1 1-1,0 0 1,0 0 0,1-1 0,-1 1-1,0 0 1,0-1 0,0 1 0,1 0-1,-1-1 1,0 1 0,0 0 0,0-1 0,0 1-1,0 0 1,0-1 0,0 1 0,0-1-1,0 1 1,0 0 0,0-1 0,0 1 0,0 0-1,0-1 1,0 1 0,0 0 0,0-1-1,-1 0 1,1-2-1754,0-16-9291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10890,'0'0'3908,"-25"82"-2274,10-30-545,-1 11-321,3 9-223,1 9-417,3 5-32,2 4-32,4-2-32,1-3-32,2-1-640,-1-5-1346,-1-4-1506,-4-7-2561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12332,'-34'104'3891,"13"-44"-2738,3 1 0,-21 121 1,40-161-5102,6-17 1295,19-22 265,-23 15 2386,0 0 0,0 1 0,0-1 0,0 1 0,1 0 0,-1 0 1,1 0-1,6-3 0,-9 5 94,-1 0 0,1 1 1,-1-1-1,1 0 0,0 0 0,-1 0 1,1 1-1,-1-1 0,1 0 0,-1 0 1,1 1-1,-1-1 0,1 0 1,-1 1-1,1-1 0,-1 1 0,0-1 1,1 1-1,-1-1 0,0 1 0,1-1 1,-1 1-1,0-1 0,1 1 0,-1-1 1,0 1-1,0-1 0,0 1 1,0 0-1,0-1 0,1 1 0,-1-1 1,0 1-1,0 0 0,-1 0 0,1 30 2628,0-22-2067,0 5-231,0 18 1106,0-23-2536,0-12-2576,1-33-4867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15887,'0'0'6646,"10"-8"-5653,110-109 390,-78 72-1314,2 3 1,87-66-1,-106 99-134,-25 9 57,1 0 1,-1 0-1,1 0 1,-1 0 0,1 0-1,-1 0 1,1 1-1,-1-1 1,1 0 0,-1 0-1,1 1 1,-1-1 0,1 0-1,-1 1 1,1-1-1,-1 1 1,1-1 0,-1 0-1,0 1 1,1-1-1,-1 1 1,0-1 0,0 1-1,1-1 1,-1 2-1,1 3-29,0 0 0,0 0 0,-1 1 0,1-1 0,-1 0 0,-1 10 0,0 3 159,-7 67 287,5-60-229,-1 47 0,4-70-207,0-1 0,0 0 0,0 0 0,1 0 0,-1 0 1,0 1-1,0-1 0,1 0 0,-1 0 0,1 0 0,-1 0 0,1 0 1,-1 0-1,1 0 0,0 0 0,0 0 0,-1 0 0,1 0 0,0-1 1,0 1-1,0 0 0,0 0 0,0-1 0,0 1 0,0-1 0,0 1 1,0-1-1,0 1 0,0-1 0,0 0 0,2 1 0,0-1-461,0 1-1,0-1 1,0 0-1,0 0 1,1-1-1,-1 1 1,0-1 0,0 1-1,0-1 1,0 0-1,4-2 1,21-15-5886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60 5701,'0'0'11942,"0"-8"-10313,0 6-1547,-1 0 0,1 0 0,0 0 0,0 0 0,1 1 0,-1-1 0,0 0 0,1 0 0,-1 0 0,1 1 0,-1-1 0,1 0 0,0 0 0,0 1 0,0-1 0,0 1 0,0-1 0,0 1 0,0-1 0,0 1 0,1 0 0,-1-1 0,2 0 0,2 0 131,0 0 0,0 0-1,1 1 1,-1 0-1,0 0 1,0 0-1,1 1 1,-1 0 0,8 0-1,-10 0-174,1 0 0,-1 0 0,0 0 0,1 0 0,-1 1 1,0-1-1,0 1 0,1 0 0,-1 0 0,0 0 0,0 1 0,0-1 0,0 1 0,0-1 0,-1 1 0,1 0 0,0 0 0,-1 0 0,0 1 0,1-1 1,-1 1-1,2 2 0,-2-1 13,-1-1 1,1 1-1,-1 0 1,0-1-1,0 1 1,-1 0-1,1 0 1,-1 0-1,1-1 1,-1 1-1,-1 0 1,1 0-1,0 0 1,-1 0-1,0 0 1,0-1-1,0 1 1,0 0-1,-3 5 1,-2 2 165,0 1-1,-1-1 1,0 0-1,0-1 1,-1 0-1,-18 19 1,-64 47 1899,85-72-1952,26-18-189,1 0 1,44-19 0,8-5-1590,2-14-2633,-28 12-1745,9-19-9036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5541,'0'0'5878,"-2"10"-3086,-6 47 36,-2 61 0,10 164 342,2-125-2195,-35 817 797,15-478-21,18-473-1528,2 1 1,6 34-1,-6-51-195,-1 1 0,1-1 1,1 1-1,0-1 0,0 0 1,0 0-1,1 0 0,-1-1 0,2 1 1,-1-1-1,9 9 0,-13-14-32,0-1 0,0 0-1,0 0 1,0 1 0,1-1-1,-1 0 1,0 1 0,0-1-1,0 0 1,1 0-1,-1 1 1,0-1 0,0 0-1,0 0 1,1 1 0,-1-1-1,0 0 1,1 0 0,-1 0-1,0 1 1,0-1 0,1 0-1,-1 0 1,0 0 0,1 0-1,-1 0 1,0 0-1,1 0 1,-1 0 0,0 0-1,1 0 1,-1 0 0,0 0-1,1 0 1,-1 0 0,0 0-1,1 0 1,-1 0 0,0 0-1,1 0 1,-1-1 0,0 1-1,0 0 1,1 0 0,-1 0-1,0 0 1,1-1-1,-1 1 1,0 0 0,0 0-1,0-1 1,1 1 0,-1 0-1,0 0 1,0-1 0,0 1-1,0 0 1,1-1 0,-1 1-1,0 0 1,0-1 0,0 1-1,0 0 1,0-1-1,0-29-2907,-1 18 982,0-24-3616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7271,'0'0'8936,"5"-9"-7820,-2 4-980,21-28 713,-22 31-790,-1 1 1,1-1 0,-1 1 0,1 0 0,0 0-1,-1 0 1,1 0 0,0 0 0,0 0 0,0 0-1,0 0 1,0 1 0,0-1 0,0 1-1,0 0 1,0-1 0,0 1 0,0 0 0,0 0-1,0 0 1,0 0 0,2 1 0,-3 0-28,1 0 0,-1-1 0,0 1 0,0 0 1,0 0-1,0 0 0,0 0 0,-1 0 0,1 0 0,0 0 1,0 0-1,-1 0 0,1 0 0,-1 0 0,1 1 1,-1-1-1,1 0 0,-1 0 0,0 1 0,1-1 0,-1 0 1,0 1-1,0-1 0,0 0 0,0 2 0,-1 39 951,0-36-811,-12 48 350,10-47-479,1 0 0,0-1 0,0 1-1,0 0 1,1 0 0,0 0 0,0 0-1,1 0 1,0 0 0,2 11 0,-2-17-42,1 0 1,0 0-1,0 0 0,-1 0 1,1-1-1,0 1 1,0 0-1,0 0 0,0-1 1,0 1-1,0-1 0,0 1 1,0-1-1,1 1 1,-1-1-1,0 0 0,0 1 1,0-1-1,0 0 1,1 0-1,-1 0 0,2 0 1,-2 0-3,1 0 0,0 0 1,0 0-1,-1 1 0,1-1 1,0 0-1,0 1 0,-1-1 1,1 1-1,0 0 0,-1 0 0,1-1 1,-1 1-1,1 0 0,-1 0 1,0 0-1,1 1 0,-1-1 1,0 0-1,0 0 0,1 1 0,0 2 1,1 9-21,-1 0 0,0 0 0,-1 0 1,-1 1-1,0-1 0,-2 20 0,0 10 103,2-41-75,-1 4 18,1-1-1,0 0 0,1 1 0,-1-1 0,1 1 1,3 7-1,-3-10-14,0-1 1,1 0 0,-1 1-1,1-1 1,0 0-1,0 0 1,0-1 0,0 1-1,0 0 1,0-1 0,0 1-1,0-1 1,1 1-1,-1-1 1,3 1 0,-2 0-14,-1 0 1,1 0 0,-1 0-1,0 1 1,0-1-1,0 1 1,0-1 0,0 1-1,-1 0 1,1 0 0,-1 0-1,1 0 1,-1 0 0,0 0-1,0 0 1,-1 0-1,1 0 1,-1 0 0,1 0-1,-1 1 1,0-1 0,0 0-1,0 0 1,-1 1-1,1-1 1,-2 3 0,0 9-18,-1 0 1,-1 0 0,0-1 0,-8 18 0,3-9 218,5-12 43,1-1-1,-2 0 1,1 0 0,-2 0-1,1 0 1,-1-1-1,-1 0 1,1 0 0,-10 9-1,0-12 1550,6-7-4095,22 10-10849,0 0 3128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10570,'0'0'11531,"-9"9"-10527,-127 172 1085,30-34-426,88-122-1429,14-16-392,15-14-1071,9-14-977,0-1 0,-1-1 1,0-1-1,17-28 0,-32 45 1672,30-43-4927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7751,'0'0'12855,"-2"9"-11419,-6 13-837,2 0 0,0 0 1,2 1-1,-4 36 0,8-50-557,0 1 0,0-1 0,1 0 0,0 1 0,0-1-1,1 0 1,0 0 0,1 0 0,0 0 0,1 0 0,-1 0 0,2-1 0,-1 0 0,12 15 0,-5-11-798,10 14-1392,-15-7-6858</inkml:trace>
  <inkml:trace contextRef="#ctx0" brushRef="#br0" timeOffset="1">1 435 9897,'0'0'11531,"74"-13"-10185,-28-1-610,6 0-544,3 1-95,0 3-258,-4 5-2273,-5 5-2210,-4 0-3940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12844,'0'0'8905,"-14"53"-7528,28-32-448,1 3-513,4-4-288,3-3-32,3-6-32,4-6-512,1-5-929,0-4-97,2-12-896,1-6-1089,-4-5-2243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10314,'0'0'8712,"-54"75"-6918,36-34-321,-1 4-64,1 1-448,0 0-256,0 0-225,4-5-31,1-8-225,4-2-64,2-7-96,7-7 0,0-10-832,11-10-6856,3-19-2017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2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9289,'0'0'17446,"12"-10"-16881,45-38-289,111-92-146,-164 138-133,-2 0-5,1 0-1,-1 1 1,0-1 0,0 1 0,1 0 0,-1-1 0,0 1-1,1 0 1,0 1 0,-1-1 0,5-1 0,-6 3-5,0 0-1,-1 0 1,1-1 0,-1 1 0,1 0 0,-1 0 0,0 0 0,1 0 0,-1 0-1,0 0 1,0-1 0,1 1 0,-1 0 0,0 0 0,0 0 0,0 0-1,0 0 1,0 0 0,0 0 0,-1 0 0,1 0 0,-1 2 0,-3 24 16,-21 55 167,19-66-154,0 1 0,1-1 0,1 1 0,0 0 0,1 1 0,1-1 1,0 19-1,2-35-67,0 0 1,0 0-1,0 0 0,1 1 1,-1-1-1,0 0 1,0 0-1,1 0 1,-1 0-1,1 0 0,-1 0 1,1 0-1,-1 0 1,1 0-1,0 0 1,-1 0-1,1 0 0,0-1 1,0 1-1,-1 0 1,1 0-1,0-1 1,0 1-1,0 0 0,0-1 1,0 1-1,1 0 1,0-1-259,-1 0 1,0 0-1,1 0 1,-1 0-1,1 1 1,-1-2-1,0 1 1,1 0 0,-1 0-1,1 0 1,-1-1-1,0 1 1,1-1-1,1 0 1,17-15-7673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821 157 7527,'1'-14'2189,"2"-50"-129,-3 61-1955,0 0-1,0 0 0,-1 0 1,1-1-1,-1 1 0,0 0 0,0 0 1,0 0-1,0 0 0,0 0 1,-1 0-1,1 1 0,-1-1 1,0 0-1,0 1 0,0-1 0,0 1 1,0-1-1,0 1 0,-1 0 1,1 0-1,-1 0 0,0 1 0,1-1 1,-1 0-1,0 1 0,0 0 1,0 0-1,0 0 0,0 0 0,0 0 1,0 0-1,-5 1 0,-6-2 167,-1 1 1,1 0-1,-1 2 0,1-1 0,-25 6 0,18-1-140,-1 1-1,1 1 0,0 1 1,0 0-1,1 2 0,0 1 0,1 0 1,0 1-1,1 2 0,0-1 1,-26 28-1,9-5-105,2 1-1,2 1 1,1 2 0,-30 54-1,29-38-13,2 2 1,2 1-1,3 1 0,-25 97 0,39-117 115,2 1 0,2 0 0,2 0 0,1 1 0,2 0 1,2-1-1,2 1 0,9 46 0,-8-68-81,2 0 0,0 0 0,1-1 0,1 1 0,1-2 0,0 1 0,2-1 0,0-1 0,1 0 0,0 0 0,28 27 0,-21-27 23,0-1-1,1-1 1,1-1-1,1 0 0,0-2 1,0 0-1,1-2 1,47 15-1,-35-15-11,1-2 0,0-2-1,0-2 1,0 0 0,0-3-1,1-1 1,-1-2 0,0-1 0,0-2-1,0-1 1,0-2 0,-1-1-1,54-23 1,-49 13 16,-1-1-1,-2-2 1,0-1 0,-1-2 0,-2-2-1,0-1 1,-2-2 0,-1-1 0,-2-1 0,-1-1-1,-1-2 1,43-75 0,-51 74 75,-2 0 0,-1-2 0,-2 0 0,-2 0 0,-1-2 0,-2 1 0,-2-1 0,-1 0 0,-3-1 1,-1 1-1,-1-1 0,-3 1 0,-1-1 0,-10-42 0,9 63-154,-1 0 0,0 1 0,-2 0 0,0 0 0,-2 1 0,0 0-1,0 0 1,-2 1 0,0 1 0,-1 0 0,-1 0 0,0 1 0,-23-20 0,24 26-89,1 0 0,-2 1-1,1 1 1,-1 0 0,0 0 0,-1 1 0,1 1-1,-1 0 1,0 1 0,0 1 0,-1 0-1,1 1 1,-1 0 0,1 2 0,-1-1 0,1 2-1,-1 0 1,0 0 0,-17 5 0,16-2-42,0 1 1,0 1 0,0 0 0,1 1 0,0 0 0,1 2-1,-1 0 1,1 0 0,1 1 0,-23 21 0,23-17-506,0 1 0,0 0 1,1 1-1,1 0 0,-12 24 1,-6 25-5172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56 8264,'0'0'6176,"0"-8"-4702,0-40 704,-1 59-1578,-1-1 1,0 0-1,0 0 1,-5 11-1,-4 22 145,-8 98-204,0 203-1,17-263-206,-62 576 1846,3-58-1782,-73 526 2464,66-715-2295,34 3-168,-13 147 169,10-203-239,34 122-182,7-118-22,-18-170-113,-1 19-8,37 751-292,-22-953 288,1 447-80,-4-201-726,3-253 518,1 0 1,-1 0-1,1-1 0,-1 1 1,1 0-1,0 0 1,0 0-1,-1 0 0,1-1 1,0 1-1,0 0 1,0-1-1,0 1 0,0 0 1,0-1-1,0 1 1,0-1-1,0 0 0,0 1 1,0-1-1,0 0 1,0 1-1,2-1 0,-2 0 105,-1 0 0,1 0-1,-1 0 1,1 0 0,-1 0-1,1 0 1,0 0 0,-1 0-1,1 0 1,-1 0 0,1 0-1,-1-1 1,1 1-1,-1 0 1,1 0 0,-1 0-1,1-1 1,-1 1 0,1 0-1,-1-1 1,1 1 0,-1-1-1,1 1 1,-1 0 0,0-1-1,1 1 1,-1-1 0,0 1-1,1-1 1,-1 1 0,0-1-1,0 1 1,0-1 0,1 1-1,-1-1 1,0 1-1,0-1 1,0 0 0,0 1-1,0-1 1,0 1 0,0-1-1,0 1 1,0-1 0,0 0-1,0 1 1,-1-1 0,1 1-1,0-1 1,0 1 0,0-1-1,-1 1 1,1-1 0,0 1-1,-1-1 1,1 1-1,-1-1 1,-12-22-9100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3 11082,'0'0'11259,"-7"-3"-11051,-83 719 3530,73-524-3467,2-4-242,-25 189 925,-36 328-150,45-330-610,15-216-177,-86 593 185,86-669-168,5 0-1,-3 170 1,12-129-20,-27 176-1,-12 286 9,19-148 25,-99 579 407,104-869-403,3 222 0,-6-97-2,2-52-13,17 14-36,-2 28 0,3-255-2,-2-1-1,1 0 1,-1 0-1,0 0 1,0 0-1,-1 0 1,0-1 0,0 1-1,0-1 1,-8 10-1,12-20-712,-1-1 1,1 0-1,-1 0 0,0 0 0,0 0 0,-2-9 0,1 6-484,-3-27-3397,-6-5-3604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41 9641,'0'0'14948,"-6"-2"-13891,-12-5 330,49 12-65,34 7-754,19-11-350,0-3-1,131-20 1,89-4 218,-299 27-427,0-1 0,-1 1 0,1 0-1,0 0 1,0 0 0,0 1-1,-1 0 1,1 0 0,-1 0-1,1 0 1,-1 1 0,0 0 0,0 0-1,0 0 1,0 0 0,6 7-1,24 18 42,-33-28-119,0 1 1,0 0 0,1-1-1,-1 1 1,0-1-1,1 1 1,-1-1-1,1 0 1,-1 1-1,1-1 1,-1 0-1,0 0 1,1 0-1,-1 0 1,1 0-1,-1-1 1,1 1 0,2-1-1,-3 1-398,0-1 0,0 1 1,0-1-1,0 1 0,0-1 0,1 0 0,-1 0 1,0 1-1,-1-1 0,1 0 0,0 0 0,0 0 1,0 0-1,0 0 0,-1 0 0,1 0 0,0 0 1,-1 0-1,1 0 0,0-2 0,4-18-10471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16592,'0'0'9555,"-10"10"-9069,-4 5-313,-24 27 104,-2-1 0,-67 52 0,107-93-310,0 1 0,0-1 0,0 0 0,0 0 0,0 0 0,0 0 0,0 0 0,0 1 0,-1-1 0,1 0 0,0 0 0,0 0 0,0 0-1,0 0 1,0 1 0,0-1 0,0 0 0,0 0 0,0 0 0,-1 0 0,1 0 0,0 0 0,0 0 0,0 1 0,0-1 0,0 0 0,-1 0 0,1 0 0,0 0 0,0 0 0,0 0 0,0 0 0,-1 0 0,1 0 0,0 0 0,0 0 0,0 0 0,0 0 0,-1 0 0,1 0 0,0 0 0,0 0 0,0 0 0,0 0 0,0 0 0,-1 0 0,1-1 0,0 1 0,0 0 0,0 0 0,0 0 0,0 0 0,-1 0 0,1 0-1,0 0 1,0-1 0,0 1 0,0 0 0,0 0 0,0 0 0,0 0 0,0 0 0,0-1 0,0 1 0,0 0 0,-1 0 0,9-15-2403,15-17-2754,-1 6-1376,1-1-3481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9449,'0'0'12588,"-3"63"-11115,-3-34-224,0 3-480,5-1-384,1-1-225,0-3-96,6-3-64,4-6-833,3-7-256,-2-5-417,-4-3-1216</inkml:trace>
  <inkml:trace contextRef="#ctx0" brushRef="#br0" timeOffset="1">1 254 10666,'0'0'12428,"54"0"-10987,-18 0-224,9-2-544,5-2-545,0 3-192,-1-3-1890,-8 0-3299,-8-1-4708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18449,'0'0'10090,"-7"57"-9225,14-42-545,8-2-192,7-4 0,3-5-416,5-4-705,-1 0-801,0-6-928,-4-8-1762,-2-2-1154,-5-1-1825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4644,'0'0'13773,"-42"52"-10281,17-23-1282,2 5-641,1-1 33,3-2-33,4 0-672,7-4-609,4-6-224,4-4-192,0-5-1665,7-9-2756,2-3-4675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4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18738,'0'0'10906,"8"-10"-10009,29-31-1305,1 2 1,50-41-1,-88 80 382,0 0-1,0-1 0,0 1 0,0 0 1,0-1-1,0 1 0,1 0 0,-1 0 0,0 0 1,0-1-1,0 1 0,1 0 0,-1 0 0,0 0 1,0-1-1,1 1 0,-1 0 0,0 0 1,1 0-1,-1 0 0,0 0 0,0 0 0,1 0 1,-1-1-1,0 1 0,1 0 0,-1 0 1,0 0-1,0 0 0,1 0 0,-1 0 0,0 0 1,1 1-1,-1-1 0,0 0 0,1 0 1,-1 0-1,0 0 0,0 0 0,1 0 0,-1 1 1,0-1-1,0 0 0,1 0 0,-1 0 1,0 0-1,1 1 0,-4 19-379,-20 36 796,19-47-300,-17 53 661,19-57-763,1-1-1,0 1 1,0-1 0,1 1 0,-1-1 0,1 1-1,0-1 1,0 1 0,0 0 0,1-1 0,0 1-1,1 5 1,4-7-3148,1-3-3844,3-1-7463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2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 30 10474,'-33'-5'475,"-183"-19"2103,194 23-2377,1 1 1,-1 1-1,1 1 1,0 1 0,-1 1-1,1 0 1,-37 15 0,42-11-30,1 0 0,1 1 0,0 0 1,0 2-1,1-1 0,1 2 0,-1 0 1,2 0-1,0 1 0,0 0 0,1 1 1,1 0-1,0 1 0,1 0 0,1 0 1,-8 23-1,2-1-98,2 1 0,2 0 1,1 1-1,2 0 0,-2 78 1,7-97-74,2 0 0,1 0 0,0 0 1,1 0-1,2 0 0,0-1 1,0 1-1,2-1 0,1-1 0,0 1 1,12 17-1,-11-21 0,2 0 1,0-1-1,0-1 0,2 0 0,-1 0 1,2-1-1,-1-1 0,2 0 0,-1-1 1,2-1-1,-1 0 0,31 12 1,-17-11 54,0-1 0,1-1 1,0-2-1,0-1 0,1-2 1,-1 0-1,1-2 0,-1-2 0,43-5 1,-34 1 265,-1-3 0,0-1 0,-1-1 1,0-2-1,0-2 0,66-36 0,-66 29-39,-2-2-1,-1-1 1,-1-2-1,-1-1 1,-2-2-1,0-1 1,36-48-1,-53 60-191,0-1 0,0 0-1,-2-1 1,-1 0 0,0-1-1,-2 0 1,0-1-1,-1 0 1,-2 0 0,0 0-1,-1-1 1,-1 0 0,-2 1-1,0-1 1,-3-27-1,1 39-77,-1-1-1,0 1 0,0 0 1,-1 1-1,-1-1 1,0 0-1,-1 1 0,0 0 1,0 0-1,-1 1 0,0-1 1,-1 1-1,-13-14 0,9 13-32,0 0-1,-1 1 0,-1 0 1,1 1-1,-2 0 0,1 1 0,-1 0 1,0 2-1,-18-6 0,-1 2-162,-1 2 0,0 2 0,0 1 0,-1 2 0,1 1 0,-1 1 0,1 2 0,-45 9 0,44-4-207,0 2 1,1 1-1,0 2 1,-46 23-1,41-15-2493,-53 37 0,45-23-4756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16 320 7111,'2'-8'1201,"13"-50"1982,2 1 0,2 0 0,40-78 0,-59 135-3150,0-1 0,-1 1-1,1 0 1,0 0 0,0 0 0,1 0 0,-1 0-1,0-1 1,0 1 0,0 0 0,0 0 0,0 0 0,0 0-1,0 0 1,0-1 0,0 1 0,0 0 0,0 0-1,0 0 1,0 0 0,0 0 0,0 0 0,1 0-1,-1-1 1,0 1 0,0 0 0,0 0 0,0 0 0,0 0-1,0 0 1,1 0 0,-1 0 0,0 0 0,0 0-1,0 0 1,0 0 0,0 0 0,1 0 0,-1 0 0,0 0-1,0 0 1,0 0 0,0 0 0,0 0 0,1 0-1,-1 0 1,0 0 0,0 0 0,0 0 0,0 0-1,0 0 1,1 0 0,-1 0 0,0 0 0,0 0 0,0 0-1,0 1 1,0-1 0,0 0 0,0 0 0,0 0-1,1 0 1,-1 0 0,3 16 452,-1 19-353,-8 70 175,-29 168-1,15-145-1239,18-108 223,-13 61-2703,14-76 2659,-1 0-1,0 0 0,1 0 1,-2 0-1,1 0 0,0-1 1,-1 1-1,0-1 0,0 0 1,-1 0-1,1 0 0,-7 6 1,-12 1-7921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9641,'0'0'7597,"-5"9"-6594,-1 6-759,2 0 0,0 0 1,0 1-1,2-1 0,0 1 0,0 0 0,2 0 0,0 0 0,0 0 0,6 24 0,-4-20-101,19 106 451,-18-115-502,0 0 0,0 0 0,1-1 0,1 1 0,0-1 0,0 0 0,1 0 0,12 16 0,-15-23-24,0 0 1,0 0 0,1-1-1,-1 1 1,1-1-1,0 1 1,0-1 0,0 0-1,0-1 1,0 1 0,0-1-1,0 0 1,1 0 0,-1 0-1,1 0 1,-1-1 0,0 0-1,1 1 1,-1-2-1,1 1 1,-1-1 0,0 1-1,1-1 1,-1 0 0,0-1-1,0 1 1,7-4 0,6-3 113,1 0 1,-2-2-1,1 0 1,27-23-1,112-101 194,12-9-5231,-114 101-1129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73 10826,'0'-3'519,"0"0"-1,0 0 1,0 1-1,0-1 0,-1 0 1,1 1-1,-1-1 1,1 0-1,-1 1 1,0-1-1,0 1 1,0-1-1,-1 1 0,1 0 1,0-1-1,-1 1 1,0 0-1,1 0 1,-1 0-1,0 0 1,0 0-1,-5-3 0,2 3-279,0-1 0,-1 1 0,1 1 0,-1-1 0,1 1 0,-1 0 0,0 0 0,0 1 0,1-1 0,-8 2 0,3-1-188,0 1 0,0 0 0,0 1 0,0 0 0,1 1 0,-1 0 0,1 0 0,0 1 0,0 0 0,0 1 0,0 0 0,1 0 0,0 1 0,-10 8 0,12-8 4,0 0 0,0 0 0,0 0 0,0 1 1,1 0-1,0 0 0,1 1 0,0-1 0,0 1 0,0 0 1,1 0-1,0 0 0,1 0 0,0 1 0,0-1 0,-1 15 1,3-20-19,0 0 0,0 0 0,0-1 0,1 1 0,-1 0 0,1 0 0,-1-1 0,1 1 1,0 0-1,0-1 0,0 1 0,0-1 0,0 1 0,1-1 0,-1 0 0,1 1 0,0-1 0,0 0 1,-1 0-1,5 3 0,-2-2 7,0-1 0,0 0 0,0 0 0,1 0 0,-1 0 0,1-1 0,-1 1 0,1-1 0,0 0 0,-1-1 0,7 1 0,2 0 18,0-2-1,0 0 1,-1 0 0,1-1 0,-1 0-1,1-1 1,-1-1 0,17-7 0,-14 4-37,-1-1 1,0 0 0,0-1 0,20-18-1,-30 24-14,0-1-1,0 0 0,0 0 0,-1 0 0,1-1 0,-1 1 0,0-1 0,0 0 0,-1 1 0,1-2 0,-1 1 0,0 0 0,0 0 0,-1-1 0,0 1 0,0 0 0,1-7 0,-3 10-6,0 0-1,0 0 0,0 0 0,0 0 1,0 0-1,0 1 0,0-1 0,-1 0 1,1 0-1,-1 1 0,1-1 0,-1 1 1,0-1-1,1 1 0,-1 0 0,0 0 1,0 0-1,0 0 0,0 0 1,0 0-1,0 0 0,0 0 0,0 1 1,0-1-1,-1 1 0,1 0 0,0 0 1,0 0-1,0 0 0,-5 0 0,3 0-260,0 0 0,-1 0 0,1 1-1,-1-1 1,1 1 0,0 0 0,-6 2 0,8-3-88,1 1 0,0-1 0,-1 1 0,1 0 1,0-1-1,0 1 0,-1 0 0,1 0 0,0 0 0,0 0 1,0 0-1,0 0 0,0 0 0,0 0 0,0 0 0,1 0 1,-1 1-1,0-1 0,1 0 0,-2 2 0,2 1-5954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15535,'-1'8'2882,"-24"109"2345,13-75-3281,-9 78-1,16-32-1779,7 124-1,18-299 1597,-9 22-1665,-4 12-245,2 2 1,3-1-1,2 2 1,33-82-1,-42 125 115,-1-1-1,1 1 1,0 0-1,0 0 1,1 1-1,0 0 1,0 0-1,1 0 1,-1 0-1,14-7 1,-18 11 14,1 1 1,-1 0 0,0 0 0,0 0 0,0 0 0,1 0-1,-1 1 1,1-1 0,-1 1 0,0-1 0,1 1 0,-1 0-1,1 0 1,-1 0 0,1 0 0,-1 0 0,1 1 0,-1-1-1,0 1 1,1-1 0,-1 1 0,0 0 0,1 0 0,-1 0-1,0 0 1,0 1 0,0-1 0,0 0 0,0 1 0,0 0 0,0-1-1,-1 1 1,1 0 0,-1 0 0,1 0 0,-1 0 0,0 0-1,1 0 1,-1 0 0,0 1 0,1 2 0,0-1 15,-1 1 0,1 0 0,0 0 0,-1 0 0,0 0 0,0-1 0,-1 2 0,1-1 1,-1 0-1,0 0 0,-1 0 0,1 0 0,-1 0 0,0 0 0,0 0 0,0-1 0,-1 1 0,0 0 0,0-1 1,0 1-1,0-1 0,-1 1 0,0-1 0,0 0 0,0 0 0,0 0 0,-1 0 0,1-1 0,-7 5 1,4-3 43,0-1 0,0 1 1,0-1-1,-1-1 1,1 1-1,-1-1 1,0 0-1,0-1 1,0 1-1,-1-1 1,1-1-1,0 1 1,-1-2-1,1 1 0,-1-1 1,1 0-1,-1 0 1,1-1-1,-12-2 1,17 2-141,-1 0 0,0 0-1,0 0 1,1-1 0,-1 1 0,1-1 0,-1 1 0,1-1 0,0 0 0,0 0 0,0 0 0,0-1 0,0 1 0,0 0-1,0-1 1,1 1 0,-1-1 0,1 0 0,0 1 0,0-1 0,0 0 0,0 0 0,0-4 0,-1 2-537,2 0 1,-1-1-1,1 1 1,0-1-1,0 1 1,0-1-1,1 1 1,-1-1-1,1 1 1,1 0-1,-1-1 1,3-5-1,17-25-5118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16111,'0'0'3513,"0"10"-775,-4 27 343,-14 61 0,10-67-2692,2 2 1,1-1-1,2 1 1,0 42-1,12-39-340,-9-34-51,1-1-1,-1 0 1,1 0 0,0 1 0,-1-1 0,1 0-1,0 0 1,0 0 0,0 0 0,0 0-1,0 0 1,0 0 0,0-1 0,0 1-1,0 0 1,0-1 0,1 1 0,-1 0-1,0-1 1,1 1 0,-1-1 0,0 0-1,3 1 1,-3-1 3,0-1 0,0 1 0,0-1 0,0 0-1,0 1 1,0-1 0,0 0 0,0 0 0,0 1 0,0-1 0,0 0-1,0 0 1,0 0 0,-1 0 0,1 0 0,0 0 0,-1 0 0,1 0-1,-1 0 1,1-1 0,-1 1 0,0 0 0,1 0 0,-1 0-1,0-1 1,0 1 0,0 0 0,0-2 0,3-44-219,-3 42 155,2-19-120,-1 14 134,-1-1 1,1 1-1,-2-1 1,1 1-1,-1-1 0,-4-15 1,4 26 44,1 0 1,0 1 0,0-1-1,0 0 1,0 0 0,0 1-1,0-1 1,-1 0-1,1 0 1,0 1 0,0-1-1,-1 0 1,1 0 0,0 0-1,0 1 1,0-1 0,-1 0-1,1 0 1,0 0 0,-1 0-1,1 0 1,0 1-1,0-1 1,-1 0 0,1 0-1,0 0 1,-1 0 0,1 0-1,0 0 1,-1 0 0,1 0-1,0 0 1,0 0-1,-1 0 1,1 0 0,0 0-1,-1-1 1,1 1 0,0 0-1,-1 0 1,1 0 0,0 0-1,0 0 1,-1-1-1,1 1 1,0 0 0,0 0-1,0 0 1,-1-1 0,1 1-1,0 0 1,0 0 0,0-1-1,0 1 1,-1-1 0,-4 29-178,5-22 193,0 0-1,0 0 0,0 1 1,1-1-1,0 0 0,0 0 1,0 0-1,1-1 0,0 1 1,0 0-1,6 10 1,-5-13-5,-1 0 1,1 0-1,0 0 1,0 0 0,1 0-1,-1-1 1,0 0-1,1 0 1,-1 0 0,1 0-1,0 0 1,0-1-1,0 1 1,0-1 0,0 0-1,0 0 1,0-1-1,0 1 1,4-1 0,2 1-40,0-1 1,-1 0 0,1-1 0,-1 0-1,1-1 1,-1 0 0,1 0 0,-1-1 0,0 0-1,0-1 1,0 0 0,-1 0 0,1-1-1,-1 0 1,0 0 0,0-1 0,-1 0-1,0 0 1,0-1 0,0 0 0,-1 0-1,0-1 1,0 0 0,-1 0 0,0 0-1,4-10 1,-14 54 544,2-27-377,1 0 1,0 0-1,0 0 0,0 1 1,2-1-1,-1 0 1,1 1-1,1 12 1,0-21-126,0 1 1,0-1-1,-1 0 1,1 0 0,0 0-1,0 0 1,1 1-1,-1-1 1,0-1 0,0 1-1,0 0 1,1 0 0,-1 0-1,0-1 1,1 1-1,-1 0 1,0-1 0,1 1-1,-1-1 1,1 0 0,-1 0-1,1 1 1,-1-1-1,1 0 1,-1 0 0,1 0-1,-1-1 1,1 1 0,-1 0-1,1 0 1,-1-1-1,1 1 1,-1-1 0,3 0-1,4-1-25,0-1 0,1 0 0,-1 0 0,13-7 0,12-13-872,-25 17 658,0 0 0,0 0 1,0 1-1,0 0 0,1 0 0,0 1 0,0 0 1,0 1-1,0 0 0,1 0 0,14-1 0,-23 4 253,0 0 0,0 1 0,0-1 0,0 0 0,0 1 0,0-1 0,-1 1 0,1-1 0,0 1 0,0 0 0,-1-1 0,1 1 0,0 0 0,-1-1 0,1 1 0,0 0 0,-1 0 0,1 0 0,-1-1 0,0 1 0,1 0 0,-1 0-1,0 0 1,1 0 0,-1 0 0,0 0 0,0 0 0,0 0 0,0 0 0,0 2 0,2 43 851,-1-20-326,-1-24-513,0-1 0,1 0 0,-1 0 0,0 0 0,1 1 0,-1-1 0,1 0 0,-1 0 0,1 0 0,0 0 0,-1 0 0,1 0 0,0 0 0,0 0 0,0 0 0,0 0 0,0 0 0,0-1 0,0 1 0,0 0 0,0-1 0,0 1 0,3 0 1,-1 0-3,0 0 0,0-1 0,0 0 0,0 1 1,0-1-1,0 0 0,0-1 0,0 1 1,5-1-1,4-2-58,-1-1 0,1 0 0,-1 0 0,12-7 0,40-28-2287,-46 27 1218,1 1 1,0 1 0,1 0-1,27-10 1,-45 20 1208,-1 0 1,1 0-1,-1 0 1,1 0 0,0 0-1,-1 0 1,1 0-1,-1 0 1,1 1-1,-1-1 1,1 0-1,-1 0 1,1 0-1,-1 1 1,1-1-1,-1 0 1,1 0 0,-1 1-1,1-1 1,-1 0-1,0 1 1,1-1-1,-1 1 1,1-1-1,-1 0 1,0 1-1,0-1 1,1 1-1,-1-1 1,0 1 0,0-1-1,1 1 1,-1-1-1,0 1 1,0 0-1,0-1 1,0 1-1,0-1 1,0 1-1,0-1 1,0 1-1,0 0 1,0 37 2112,0-18-1410,1-19-810,0 0 0,1 0 0,-1 0 0,0-1 0,1 1 0,-1-1 0,0 1 0,1-1 0,-1 1 0,1-1 0,-1 0 0,1 1 1,-1-1-1,1 0 0,-1 0 0,1 0 0,-1 0 0,3-1 0,33-2-815,34-11-2974,1-1-1001,-22 11 5069,-54 5 1156,-6 0-3653,-3-3-2693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23062,'0'0'7847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146 311 14125,'0'0'2878,"-1"-9"-140,1 6-2494,0-1-1,0 1 1,0 0-1,-1 0 1,1 0-1,-1 0 1,0 0-1,0 0 0,0 0 1,-1 0-1,1 1 1,-3-4-1,3 4-137,-1 1 0,0 0 0,1-1 0,-1 1 0,0 0 0,0 0 0,0 0 0,0 0 0,0 1 0,0-1 0,0 0 0,0 1 0,0 0-1,0-1 1,0 1 0,-1 0 0,1 0 0,0 0 0,0 0 0,0 1 0,0-1 0,0 0 0,0 1 0,-4 1 0,2-1-55,0 1 0,0 0 0,0-1 0,0 2 0,0-1 0,1 0-1,-1 1 1,1 0 0,0-1 0,-1 1 0,1 1 0,1-1 0,-1 0 0,0 1 0,1-1 0,0 1 0,-4 7 0,3-4 100,0-1 0,1 1 0,-1 0 0,1-1 0,1 1 0,0 0 0,-1 0 0,2 0 0,-1 0 0,2 10 0,-1-16-131,0 1 0,0-1-1,1 0 1,-1 0 0,0 1 0,1-1-1,-1 0 1,1 0 0,-1 0-1,1 0 1,0 1 0,0-1-1,-1 0 1,1 0 0,0 0 0,0-1-1,0 1 1,0 0 0,0 0-1,0 0 1,0-1 0,0 1-1,0 0 1,2 0 0,1 0 6,0 0 1,-1 0-1,1-1 1,0 1-1,0-1 1,0 0-1,-1 0 1,7 0-1,0-1 12,-1-1 0,1 0 1,-1 0-1,1-1 0,-1 0 0,11-6 1,-10 3-44,0 0 0,0 0 0,0-1 1,-1-1-1,0 1 0,0-2 1,-1 1-1,0-1 0,-1 0 0,0-1 1,0 0-1,-1 0 0,0 0 1,-1-1-1,0 0 0,6-19 0,-19 55-131,4-16 193,1-1-1,1 1 0,-1 0 0,1 0 0,1 0 0,-1 0 0,2 0 0,-1 0 0,1 0 0,0 0 0,1 1 0,2 10 0,-1-18-28,0 1-1,-1-1 1,1 0 0,0 0-1,0 1 1,0-2 0,0 1 0,1 0-1,-1 0 1,1-1 0,-1 1-1,1-1 1,-1 0 0,1 1-1,0-1 1,-1-1 0,1 1-1,0 0 1,0-1 0,0 1-1,0-1 1,-1 0 0,1 0-1,0 0 1,0 0 0,0 0 0,4-2-1,3 1 5,1-1 0,-1 0 0,1 0 0,-1-1 0,0 0-1,12-7 1,-9 3-60,-1-1 0,0-1 0,0 0 0,-1 0 1,-1-1-1,1 0 0,-1-1 0,-1 0 0,0-1 0,-1 0 0,0-1 0,-1 1 0,8-20 0,-5 8 27,-2 0-1,0 0 1,-2-1 0,0 0 0,-2-1-1,2-45 1,-6 71 13,0 0-1,0-1 1,0 1 0,0 0-1,0 0 1,0-1 0,0 1-1,0 0 1,0 0 0,0 0-1,0-1 1,0 1 0,0 0-1,0 0 1,0-1 0,0 1-1,0 0 1,0 0-1,0 0 1,0-1 0,0 1-1,0 0 1,-1 0 0,1 0-1,0-1 1,0 1 0,0 0-1,0 0 1,0 0 0,-1 0-1,1-1 1,0 1 0,0 0-1,0 0 1,-1 0 0,1 0-1,0 0 1,0 0 0,0 0-1,-1-1 1,1 1 0,0 0-1,0 0 1,-1 0 0,1 0-1,0 0 1,-12 8 155,-10 17-113,-4 9 419,-35 67 0,54-89-394,1 0 1,1 1-1,0 0 1,1 0-1,0 0 0,1 1 1,1-1-1,0 1 1,0 22-1,2-32-87,1 1 0,0-1 1,1 0-1,-1 0 0,1 1 1,-1-1-1,1-1 0,1 1 0,-1 0 1,0 0-1,1-1 0,0 1 0,0-1 1,0 0-1,0 0 0,0 0 0,1 0 1,-1-1-1,1 1 0,0-1 0,0 0 1,0 0-1,0 0 0,0-1 0,0 1 1,7 0-1,10 4-1078,0-1 1,0-1-1,1-1 0,22 1 1,6-3-4056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27 17424,'0'0'9327,"2"13"-8639,-1 35-461,-1-1 0,-3 1 0,-10 57 0,-16 187 216,33-337-490,3 1 1,2 0-1,25-74 0,-21 72-332,-4 16 40,2-11-90,21-48 0,-28 79 417,1 0-1,0 0 1,0 1-1,1 0 1,0 0-1,0 1 1,1-1-1,0 1 0,1 1 1,10-9-1,-15 14 5,-1 0-1,1 0 0,0 0 0,0 1 0,0-1 0,0 1 0,0 0 1,0 0-1,0 0 0,1 0 0,-1 0 0,0 1 0,1-1 0,-1 1 0,0 0 1,1 0-1,-1 0 0,0 1 0,1-1 0,-1 1 0,0 0 0,0 0 1,1 0-1,-1 0 0,4 2 0,-4 0-2,0-1 0,1 1 0,-1-1 0,-1 1 1,1 0-1,0 0 0,-1 0 0,0 0 0,1 1 0,-1-1 0,-1 1 0,1-1 0,0 1 1,-1 0-1,0 0 0,0-1 0,0 1 0,0 0 0,0 0 0,-1 6 0,1-4 65,-1 0-1,0 0 1,-1-1 0,1 1-1,-1 0 1,0 0-1,0-1 1,-1 1-1,0-1 1,0 1-1,0-1 1,-1 0 0,1 1-1,-1-1 1,0-1-1,-1 1 1,1 0-1,-1-1 1,0 0-1,0 0 1,0 0-1,-1 0 1,0-1 0,1 1-1,-1-1 1,0 0-1,-1-1 1,1 1-1,0-1 1,-1 0-1,-9 2 1,10-3 23,-1 1 0,0-1 0,0 0 0,0 0 1,0 0-1,0-1 0,0 0 0,0-1 0,-8 0 0,13 1-180,0-1 0,0 1 1,-1 0-1,1-1 0,0 1 0,0-1 0,-1 1 1,1-1-1,0 1 0,0-1 0,0 0 0,0 0 1,0 0-1,0 0 0,0 1 0,0-1 0,0 0 0,1 0 1,-1-1-1,0 1 0,1 0 0,-1 0 0,0 0 1,1 0-1,-1-1 0,1 1 0,0 0 0,-1 0 0,1-1 1,0 1-1,0 0 0,0-1 0,0 1 0,0 0 1,0-1-1,0 1 0,1 0 0,-1-1 0,0 1 1,1 0-1,-1 0 0,1 0 0,-1-1 0,1 1 0,0 0 1,-1 0-1,2-2 0,14-15-4371,7 1-1483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16688,'0'0'13981,"-2"12"-13751,-9 39-116,4-28-29,2 0-1,1-1 0,0 2 0,2-1 1,1 0-1,1 27 0,0-50-80,0 0-1,0 1 1,1-1 0,-1 0-1,0 1 1,0-1-1,0 0 1,0 1-1,0-1 1,0 0 0,0 1-1,1-1 1,-1 0-1,0 1 1,0-1 0,0 0-1,1 1 1,-1-1-1,0 0 1,0 0-1,1 1 1,-1-1 0,0 0-1,1 0 1,-1 0-1,0 0 1,1 1 0,-1-1-1,0 0 1,1 0-1,-1 0 1,0 0-1,1 0 1,-1 0 0,0 0-1,1 0 1,-1 0-1,0 0 1,1 0 0,-1 0-1,0 0 1,1 0-1,-1 0 1,1 0-1,-1 0 1,0 0 0,1-1-1,-1 1 1,0 0-1,0 0 1,1 0-1,-1-1 1,1 1 0,13-16 187,-10-1-193,-1 1 1,0-1-1,-1-1 1,-1 1 0,0 0-1,-4-33 1,2 30-102,-5-2-59,4 17-122,11 8 90,-1 0-165,-1 0-1,1 0 1,0-1 0,1 0 0,-1-1-1,0 0 1,0 0 0,1-1-1,9-1 1,-9 1-1714,-1-1 0,0 0 0,0 0 0,0-1 0,11-4 0,1-3-9319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173 261 13100,'0'0'7976,"-9"2"-5600,-3 1-1940,1 0 1,0 1-1,0 0 1,1 1 0,-1 0-1,1 1 1,0 0-1,-16 13 1,22-16-331,0 0 0,0 0 0,0 1 0,0-1 0,1 1-1,0 0 1,0 0 0,0 0 0,0 0 0,0 1 0,1-1 0,0 1 0,0 0 0,0-1-1,1 1 1,-1 0 0,1 0 0,0 0 0,1 0 0,-1 0 0,1 0 0,0 0 0,0 0 0,2 9-1,-1-11-90,1-1 0,0 0 0,-1 1 0,1-1 0,0 0 0,0 0 0,0 0-1,0-1 1,0 1 0,0 0 0,1-1 0,-1 0 0,1 1 0,-1-1 0,1 0 0,-1 0-1,1 0 1,0-1 0,-1 1 0,1-1 0,0 1 0,0-1 0,-1 0 0,1 0-1,0 0 1,0 0 0,3-1 0,1 1-28,0-1-1,0 1 0,-1-1 1,1 0-1,0-1 0,0 0 1,-1 0-1,1 0 1,-1-1-1,7-3 0,-7-1-18,1 1 0,-1-1 0,-1 0 0,1 0 0,-1-1 0,-1 0 0,1 0 0,-1 0 0,-1 0 0,0 0 0,0-1 0,0 0 0,-1 0 0,0 1 0,-1-1 0,0 0 0,0 0 0,-1 0 0,0 0 0,-2-12 0,2 21 25,0 0 1,0-1-1,0 1 1,0-1-1,0 1 1,0-1-1,0 1 1,0-1 0,0 1-1,0-1 1,0 1-1,0 0 1,0-1-1,0 1 1,0-1-1,-1 1 1,1-1-1,0 1 1,0 0 0,0-1-1,-1 1 1,1-1-1,0 1 1,-1 0-1,1-1 1,0 1-1,-1 0 1,1-1-1,0 1 1,-1 0 0,1 0-1,-1-1 1,1 1-1,0 0 1,-1 0-1,1 0 1,-1 0-1,1 0 1,-1-1-1,1 1 1,-1 0 0,1 0-1,0 0 1,-1 0-1,1 0 1,-1 0-1,1 1 1,-1-1-1,1 0 1,-1 0-1,1 0 1,0 0-1,-1 0 1,1 1 0,-1-1-1,-1 1-11,1 0 1,0 0-1,0 0 0,0 0 1,-1 0-1,1 0 0,1 0 1,-1 1-1,0-1 0,0 0 1,0 1-1,1-1 0,-1 0 1,0 1-1,1-1 0,-1 2 1,0 0 0,1-1 0,0 0 0,-1 1 0,1-1 0,0 1 0,0-1 0,1 0 0,-1 1 0,0-1 0,1 0 0,-1 1 0,1-1 0,0 0 0,0 1 0,0-1 0,0 0 0,0 0 0,0 0 0,1 0 0,-1 0 0,1 0 0,-1-1 0,1 1 0,0 0 0,-1-1 0,3 2 0,0-1-34,-1-1 0,0 0-1,0 0 1,0 0 0,0-1 0,1 1-1,-1-1 1,0 0 0,1 0-1,-1 0 1,0 0 0,1 0 0,-1-1-1,0 0 1,0 1 0,1-1-1,-1 0 1,0-1 0,4-1 0,4-3 7,0-1 1,0 0-1,0-1 1,-1 0-1,-1 0 1,1-1-1,-2 0 1,15-19-1,-2 0-5,-2-2 0,16-31-1,-25 42 89,-4 10-4,0-1-1,-1 0 0,0 0 0,-1 0 1,0-1-1,-1 1 0,0-1 0,1-12 0,-4 27 86,-1 0 0,-1-1-1,1 1 1,0 0 0,-1-1-1,0 0 1,-4 6 0,-3 9-69,0 5 190,1 0-1,2 1 0,0 0 1,2 0-1,0 0 0,1 39 1,3-16-74,3 0 0,13 70 0,-15-87-79,-2-29-82,1-1-1,0 0 1,-1 0-1,1 0 0,0 0 1,-1 0-1,1 0 1,0 0-1,-1 0 1,1 0-1,-1 0 1,1 0-1,0 0 1,-1 0-1,1 0 1,0 0-1,-1 0 1,1 0-1,0 0 0,-1 0 1,1-1-1,0 1 1,-1 0-1,1 0 1,0 0-1,-1-1 1,1 1-1,0 0 1,-1 0-1,1-1 1,0 1-1,0 0 1,0-1-1,-1 1 0,1 0 1,0-1-1,0 1 1,0-1-1,-32-49 84,22 29-160,2 9-26,1-1 1,1 0-1,0-1 1,1 1-1,1-1 0,0 0 1,-3-21-1,8 35 102,0-1 0,0 0 0,0 0-1,0 1 1,0-1 0,0 0 0,0 1 0,0-1 0,1 1 0,-1-1-1,0 1 1,0 0 0,0-1 0,1 1 0,-1 0 0,0 0 0,0 0-1,1 0 1,-1 0 0,0 0 0,3 1 0,29 0 102,11 3-3329,58-3-11814,-88-3 8534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78 12011,'1'-8'2910,"-1"7"-2833,3-34 3125,-2 4 2375,-1 31-5510,0 0 0,-1 0-1,1 0 1,0-1 0,0 1 0,0 0 0,0 0-1,-1 0 1,1 0 0,0 0 0,0-1-1,-1 1 1,1 0 0,0 0 0,0 0 0,0 0-1,-1 0 1,1 0 0,0 0 0,0 0-1,-1 0 1,1 0 0,0 0 0,0 0-1,-1 0 1,1 0 0,0 0 0,0 0 0,-1 0-1,1 0 1,0 0 0,0 0 0,-1 0-1,1 1 1,0-1 0,0 0 0,0 0-1,-1 0 1,1 0 0,0 1 0,0-1 0,0 0-1,0 0 1,-1 0 0,1 1 0,0-1-1,0 0 1,0 0 0,0 0 0,0 1 0,0-1-1,0 0 1,-1 0 0,1 1 0,0-1-1,0 0 1,-12 15 206,-1 20 236,1 1 1,1 1 0,3-1-1,0 2 1,-2 55-1,-2-4 256,0-13-231,-3 132 0,34-296-513,-12-61-1627,-4 42 564,2 95 949,4 19-50,10 27-114,-15-26 227,1-1 41,-1 0 0,1 0 0,1-1-1,-1 1 1,1-1 0,0 0 0,1-1 0,-1 0 0,1 0 0,0 0 0,1-1-1,-1 0 1,12 5 0,-15-8-6,-1 0 0,1 0 0,-1 0-1,0 0 1,1-1 0,0 0 0,-1 1 0,1-1-1,-1-1 1,1 1 0,-1 0 0,1-1 0,-1 0-1,1 0 1,-1 0 0,0 0 0,1 0 0,-1-1-1,0 1 1,0-1 0,0 0 0,0 0 0,0 0-1,0-1 1,-1 1 0,1-1 0,-1 1 0,0-1-1,1 0 1,-1 0 0,0 0 0,-1 0 0,1 0 0,1-5-1,3-5 22,-1 0-1,0-1 1,-1 0-1,-1 0 1,0 0-1,-1 0 1,0 0-1,-1-25 1,-21 78 588,16-23-527,0 0 1,2 1-1,0-1 0,0 1 1,1-1-1,1 1 1,4 23-1,-4-38-86,0-1 0,0 1 1,1-1-1,-1 1 0,0-1 0,1 1 0,0-1 0,-1 0 1,1 1-1,0-1 0,0 0 0,-1 0 0,1 0 0,0 1 0,0-1 1,0 0-1,0 0 0,1 0 0,-1-1 0,0 1 0,0 0 1,1 0-1,-1-1 0,3 2 0,-2-2-15,1 1 0,-1-1 0,1 0 0,0 0 0,-1-1 0,1 1 0,-1 0 0,1-1-1,-1 1 1,1-1 0,-1 0 0,5-2 0,3-2-184,-1 0-1,-1 0 0,1-1 1,-1-1-1,14-13 1,-2-2-511,-2 0 1,-1-2 0,-1 0-1,0-1 1,-2-1 0,-1 0-1,-2-1 1,0 0 0,-2-1-1,-1 0 1,-1 0-1,5-44 1,-12 72 746,0 0 1,0 0-1,0 0 0,-1 0 1,1 0-1,0 0 1,0 0-1,0 0 0,0 0 1,0 0-1,-1 0 0,1 0 1,0 0-1,0 0 0,0 0 1,0 0-1,-1 0 0,1 0 1,0 0-1,0 0 0,0 0 1,0 0-1,0 0 0,-1-1 1,1 1-1,0 0 0,0 0 1,0 0-1,0 0 1,0 0-1,0 0 0,0 0 1,0 0-1,-1-1 0,1 1 1,0 0-1,0 0 0,0 0 1,0 0-1,0 0 0,0-1 1,0 1-1,0 0 0,0 0 1,0 0-1,0 0 0,0-1 1,0 1-1,0 0 0,0 0 1,0 0-1,0 0 0,0 0 1,0-1-1,0 1 1,0 0-1,0 0 0,0 0 1,0 0-1,1 0 0,-1-1 1,-13 19 964,-9 31-215,15-19-478,0 1 0,2 0-1,2 1 1,1-1 0,1 1-1,2 0 1,1-1-1,1 0 1,2 1 0,12 42-1,-12-58-662,-6-23-2074,-11-28-862,-51-55 587,9 15 4523,53 75-1681,1-1 1,-1 0-1,1 0 1,-1 1 0,1-1-1,0 0 1,-1 0-1,1 0 1,0 0 0,0 0-1,0 0 1,0 1-1,-1-1 1,1 0-1,0 0 1,1 0 0,-1 0-1,0 0 1,0 0-1,0 0 1,0 1 0,1-1-1,-1 0 1,0 0-1,1 0 1,-1 0-1,1 1 1,-1-1 0,1 0-1,-1 0 1,1 1-1,0-1 1,-1 0 0,1 1-1,0-1 1,-1 1-1,1-1 1,0 1-1,0-1 1,0 1 0,-1 0-1,1-1 1,0 1-1,0 0 1,0 0 0,0-1-1,0 1 1,0 0-1,1 0 1,59-8 749,-44 7-439,6-1-503,44-6 146,-64 7-470,1 0 0,-1 0-1,0 0 1,0 0 0,0 0 0,0-1-1,0 1 1,0-1 0,4-3-1,-7 4-208,1 0 0,0 0 1,0-1-1,-1 1 0,1 0 0,0 0 0,-1-1 0,1 1 0,-1 0 0,0-1 0,1 1 0,-1-1 0,0 1 0,0 0 0,0-1 0,0 1 0,0-1 0,-1-1 0,0-17-12846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7431,'0'0'20980,"61"-5"-29308,-39 1-9705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 24151,'0'0'5733,"68"0"-4740,-34 0-769,4 0-224,4 0-416,1-1-993,-2 0 31,-8 0 1,-9-1-1185,-15-2-1570</inkml:trace>
  <inkml:trace contextRef="#ctx0" brushRef="#br0" timeOffset="1">1 164 17809,'0'0'8968,"82"22"-8519,-31-31-417,8 1-32,1 1-256,0-1-737,-1 2-1730,1-4-2306,-1-1-3811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23 17585,'0'0'3341,"-15"-2"-933,5 1-2172,1 1 1,-1-1-1,0 1 0,0 1 0,0 0 0,0 0 1,0 1-1,1 1 0,-1-1 0,1 2 1,-10 3-1,0 3 198,1 1 1,1 1-1,0 1 1,1 0-1,0 1 1,1 0-1,-23 30 1,32-38-304,1 1 1,1 0-1,-1 0 0,1 0 1,0 0-1,1 0 0,0 1 1,0 0-1,0 0 0,1 0 1,0 0-1,1 0 0,0 0 1,0 0-1,1 0 0,0 1 1,0-1-1,1 0 0,0 0 1,0 0-1,1 0 0,4 13 1,-3-15-127,1-1 1,-1 0-1,1 0 1,0 0-1,0 0 1,1 0-1,-1-1 1,1 0-1,0 0 1,0 0-1,1-1 1,-1 0-1,1 0 1,-1 0-1,1 0 1,0-1-1,0 0 1,0-1-1,1 1 1,-1-1-1,0 0 1,10 0-1,-2 0-7,0 0-1,0-1 1,-1-1-1,1 0 1,0-1-1,-1-1 1,1 0-1,-1 0 1,21-9-1,-14 2 3,-1-1 0,0-1 0,0-1 0,-1 0 0,-1-1 0,28-30 0,-35 33 0,-1 0 0,0 0 0,0-1 0,-1 0 0,-1-1 0,0 1 0,-1-2 0,0 1 0,-1-1 0,0 1 0,3-22 0,-7 31-14,-1-1 0,1 1 0,-1 0 0,0-1 0,0 1 0,0 0 0,-1 0 0,1-1 0,-1 1 0,0 0 0,-1 0 0,1 0 0,-1-1 0,0 2 0,1-1 0,-2 0-1,1 0 1,-4-5 0,2 5-42,-1 0 0,1 1-1,-1-1 1,1 1-1,-1 0 1,0 0 0,0 1-1,0 0 1,0-1 0,-1 2-1,1-1 1,-10-1-1,2 1-148,-1 0 0,1 1-1,-1 1 1,0 0-1,1 1 1,-1 0-1,1 1 1,0 1 0,-1 0-1,1 1 1,-14 6-1,-18 14-4123,12-1-3540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10922,'0'0'753,"5"8"53,-3-4-722,1 1 1,1-1-1,-1-1 0,0 1 0,1 0 1,0-1-1,0 0 0,0 0 0,0 0 1,0 0-1,1-1 0,5 3 0,2-1 103,1 1 0,0-2-1,0 0 1,22 2 0,69 5 436,0-6 1,1-4-1,-1-4 1,168-29-1,409-124-594,72-10 22,-657 153 315,1 5 0,1 4-1,175 13 1,-244-4-302,0 2-1,-1 1 0,0 1 1,0 1-1,-1 2 1,0 1-1,-1 1 1,-1 1-1,0 1 0,-1 1 1,0 2-1,-1 0 1,-1 1-1,-1 1 1,-1 1-1,18 25 0,-34-40 77,0-1-1,1 0 0,0-1 0,0 1 1,0-1-1,0 0 0,1 0 0,0-1 0,-1 1 1,1-1-1,1-1 0,-1 1 0,0-1 0,10 2 1,-7-2-111,0-2 0,1 1 0,-1-1 1,1-1-1,-1 0 0,0 0 1,1-1-1,-1 0 0,15-6 0,68-25-3398,-33 7-3575,-35 13 458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0 434 14189,'0'0'4981,"4"-8"-4623,-2 3-274,-2 3-17,1-1 0,0 1 0,0-1 0,0 1 0,0 0-1,0-1 1,1 1 0,-1 0 0,1 0 0,-1 0 0,1 0 0,0 0 0,0 1-1,0-1 1,0 0 0,0 1 0,0-1 0,0 1 0,1 0 0,-1 0 0,0 0 0,1 0-1,-1 0 1,5-1 0,652-117 1732,-620 113-1263,-1 1-1,2 2 1,-1 2 0,0 1-1,0 2 1,0 2 0,0 2-1,61 16 1,-15 1-83,1-4 0,1-4 0,0-4 0,1-3 0,0-4 1,154-14-1,-136-2-417,0-6 0,-1-3 1,-1-6-1,-1-3 0,114-52 1,-197 74-61,-1 1-58,-1-1 1,1-1 0,-1 0 0,-1-2 0,0 0-1,27-22 1,-43 32-22,0 1 0,-1-1 0,1 1-1,0-1 1,0 1 0,-1-1 0,1 1 0,-1-1 0,1 0-1,0 1 1,-1-1 0,1 0 0,-1 0 0,0 1 0,1-1-1,-1 0 1,0 0 0,1 0 0,-1 1 0,0-1 0,0 0-1,0 0 1,1 0 0,-1 0 0,0 0 0,0 1-1,0-1 1,-1 0 0,1 0 0,0 0 0,0 0 0,0 1-1,-1-1 1,1 0 0,0 0 0,-1 0 0,1 1 0,-1-1-1,1 0 1,-1 0 0,1 1 0,-1-1 0,1 0 0,-1 1-1,0-1 1,-37-13-7798,-20 2-6566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 14574,'0'0'2706,"2"12"-1633,-2 0-905,0 0 0,0 0 0,-1 1 0,-1-1 0,0 0 0,-1 0 0,0 0 0,-1 0 0,0-1 0,-1 0 0,0 1 0,-13 19 0,-182 293 1657,47-80-298,-48 87-2888,223-407-7191,-12 38 3865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14478,'-5'8'1297,"-23"44"-181,3 1 0,1 2 1,-28 104-1,26-76-61,16-54-831,-5 13 579,1 1 0,3 0 0,1 1 0,-5 64-1,15-106-770,-1 1 0,1-1 0,0 1 0,0-1 0,0 1 0,1-1 0,-1 1 0,1-1 0,-1 1 0,1-1-1,0 0 1,0 1 0,0-1 0,0 0 0,0 1 0,0-1 0,1 0 0,-1 0 0,1 0 0,0 0 0,-1-1-1,1 1 1,4 3 0,-2-4-8,0 1 1,0-1-1,0 0 0,0 0 0,0 0 1,0-1-1,0 1 0,0-1 0,0 0 0,1 0 1,-1-1-1,0 1 0,0-1 0,0 0 0,4-1 1,14-5 246,-1 0 0,0-1 0,0-1 0,30-19-1,80-59 88,-60 39-309,52-31-6,39-26-1196,-59 32-3337,-39 22-1574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14221,'0'0'6423,"-10"5"-5740,4-1-623,0 0 0,0 0 1,1 1-1,-1-1 0,1 1 0,0 0 1,1 1-1,-1-1 0,-6 11 0,3 0 149,-1 0-1,2 0 0,-9 27 1,1 10 657,2 1 0,3 0 1,1 0-1,0 78 0,21 220 579,-12-352-1475,0 0-1,0-1 1,0 1 0,0 0-1,0 0 1,0 0 0,0 0 0,0 0-1,0 0 1,0-1 0,0 1-1,0 0 1,0 0 0,-1 0-1,1 0 1,0 0 0,0 0-1,0 0 1,0-1 0,0 1-1,0 0 1,0 0 0,-1 0 0,1 0-1,0 0 1,0 0 0,0 0-1,0 0 1,0 0 0,-1 0-1,1 0 1,0 0 0,0 0-1,0 0 1,0 0 0,0 0-1,-1 0 1,1 0 0,0 0 0,0 0-1,0 0 1,0 0 0,0 0-1,-1 0 1,1 0 0,0 0-1,0 0 1,0 1 0,0-1-1,0 0 1,0 0 0,0 0 0,-1 0-1,1 0 1,0 0 0,0 0-1,0 1 1,0-1 0,0 0-1,0 0 1,0 0 0,-17-21-1369,-16-32-907,-34-94-1460,60 128 3970,1-1 0,1 0 0,0 0 1,2 0-1,-3-38 0,6 57-142,0 1 1,0-1-1,0 1 0,0-1 1,0 0-1,0 1 1,1-1-1,-1 1 0,0-1 1,0 1-1,0-1 1,1 1-1,-1-1 0,0 1 1,0-1-1,1 1 0,-1-1 1,0 1-1,1-1 1,-1 1-1,1 0 0,-1-1 1,0 1-1,1 0 0,-1-1 1,1 1-1,-1 0 1,1 0-1,-1-1 0,1 1 1,0 0-1,23 1 1003,29 21-221,-46-19-649,13 5-189,0 0 0,0-1 0,1-1 0,0-1 0,32 3 0,-40-7-491,0 0 0,0-1 0,0-1 0,17-3 0,-22 2-323,0 0 1,1 0-1,-1-1 0,0 0 0,0-1 0,0 0 1,8-5-1,21-19-5342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15407,'0'0'2402,"-6"11"-619,-10 22-102,-18 47 0,29-67-1227,1 1 0,0 0 0,1 0-1,0 1 1,1-1 0,1 0 0,1 24 0,0-37-445,0 0-1,0 1 1,1-1-1,-1 0 1,0 0-1,1 0 1,-1 0-1,1 0 1,-1 0-1,1 0 1,-1 0-1,1 0 1,0 0-1,0 0 1,-1 0-1,1 0 1,0-1-1,0 1 1,0 0-1,0 0 1,0-1-1,0 1 1,0-1-1,0 1 1,0-1-1,0 1 1,1-1-1,-1 0 1,0 0-1,0 1 1,0-1 0,0 0-1,1 0 1,-1 0-1,0 0 1,0 0-1,0-1 1,0 1-1,0 0 1,1 0-1,-1-1 1,1 0-1,4 0 2,1-1-1,-1 0 1,-1-1-1,1 1 1,0-1-1,9-7 1,-1-1-405,0-1 0,-1 0 1,-1-1-1,0 0 0,-1-1 0,0 0 1,-1-1-1,-1 0 0,0-1 1,-1 0-1,-1 0 0,0 0 1,-2-1-1,8-31 0,-21 95 1095,1-16 429,-2 56 0,8-78-1421,1 5 818,0-1 1,0 1-1,5 21 1,-5-33-618,1 1 0,-1-1 0,1 0 0,0 0 0,0 0 0,0 0 0,0 0 0,0 0 0,1 0 0,-1 0 0,0 0 1,3 2-1,-3-3-170,0-1 0,0 1 1,0 0-1,1-1 1,-1 1-1,0-1 1,0 1-1,0-1 1,1 0-1,-1 0 1,0 1-1,0-1 0,1 0 1,-1 0-1,0 0 1,1 0-1,-1 0 1,0-1-1,0 1 1,1 0-1,-1-1 1,0 1-1,2-2 0,8-5-6865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16912,'0'0'2221,"-5"10"-534,-8 21-971,1 1 1,2 0-1,1 1 1,1-1-1,2 2 1,1-1-1,2 0 1,2 61-1,1-90-694,0-1-1,1 1 0,-1 0 0,1-1 0,0 1 0,0-1 1,0 1-1,1-1 0,-1 1 0,1-1 0,0 0 0,0 0 0,0 0 1,0 0-1,0 0 0,1 0 0,-1 0 0,1-1 0,0 1 0,3 1 1,-4-3-56,0 0 1,0 0 0,1-1 0,-1 1 0,0-1-1,0 1 1,1-1 0,-1 0 0,0 0 0,1 0-1,-1 0 1,0 0 0,1-1 0,-1 1 0,0-1-1,0 1 1,1-1 0,-1 0 0,0 0 0,0 0 0,0 0-1,0 0 1,0 0 0,0-1 0,0 1 0,-1-1-1,1 1 1,0-1 0,-1 0 0,1 1 0,-1-1-1,2-2 1,7-10-488,0-1 0,0 0 0,-2 0 0,0-1 0,-1 0 0,7-20-1,24-106-586,-22 72 1583,-20 106 2872,-2 45-3039,4-52-72,1-12-578,-2 18 824,3 46 0,10-24-2074,-8-50 528,0 1 0,1-1-1,0 0 1,1 0 0,4 7-1,5 3-7204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163 116 12684,'0'0'2610,"6"-10"423,-6 10-2866,25-42 2669,-24 41-2613,0-1 1,0 1-1,0-1 1,0 0-1,0 1 1,-1-1-1,1 0 1,-1 0 0,1 0-1,-1 0 1,0 1-1,1-1 1,-1 0-1,0 0 1,0 0 0,0 0-1,-1 0 1,1 0-1,0 1 1,-1-1-1,1 0 1,-1 0 0,0 0-1,1 1 1,-1-1-1,0 0 1,0 1-1,-1-2 1,-1 1-172,0 0 1,0 1-1,0 0 1,0 0-1,0 0 1,0 0-1,0 0 0,-1 0 1,1 1-1,0 0 1,0 0-1,-1 0 1,1 0-1,0 0 1,0 0-1,-1 1 0,1 0 1,0-1-1,0 1 1,0 1-1,0-1 1,0 0-1,0 1 0,0-1 1,0 1-1,-3 3 1,-3 1-67,1 0 1,0 0-1,0 1 1,1 0-1,0 1 1,0 0-1,-7 11 1,8-9 14,1 0-1,0 0 1,1 0 0,0 1-1,0-1 1,1 1 0,1 0-1,-2 14 1,3-22 0,1 1 0,-1-1 0,1 0 0,0 1 1,0-1-1,0 0 0,1 0 0,-1 1 0,1-1 0,-1 0 0,1 0 1,0 0-1,0 0 0,1 0 0,-1 0 0,1 0 0,-1 0 1,1 0-1,0 0 0,0-1 0,0 1 0,0-1 0,1 0 0,-1 1 1,1-1-1,-1 0 0,1-1 0,0 1 0,0 0 0,0-1 0,5 3 1,1-2-366,-1 0 1,1-1-1,-1 0 1,1 0-1,0-1 1,0 0-1,-1-1 1,1 1-1,12-4 1,-12 2-1069,0-1 0,-1 0 1,1 0-1,-1-1 0,11-6 1,24-19-10671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14958,'0'0'4095,"-12"5"-1309,5-2-2405,-46 26 2428,50-27-2704,1 0 0,-1 0 0,1 0 0,-1 0 0,1 0 1,0 1-1,0-1 0,0 1 0,0 0 0,0-1 0,0 1 0,1 0 0,0 0 0,-1 0 0,1 0 0,0 0 0,0 0 0,1 0 0,-1 6 0,1-8-104,1 0 0,-1 1 0,1-1 0,0 0 0,0 0 0,0 0 0,0 0 0,0 0 0,0 0 0,0 0 0,0 0 0,0 0 0,0 0 0,1 0 1,-1-1-1,0 1 0,0-1 0,1 1 0,-1-1 0,0 1 0,1-1 0,-1 0 0,1 1 0,-1-1 0,1 0 0,-1 0 0,0 0 0,1 0 0,-1 0 0,2-1 0,50-2-242,-35-1-331,1-1-1,-1 0 0,19-9 1,-23 8 457,-1 0 1,1 1 0,1 1-1,-1 1 1,1 0 0,24-2 0,-38 5 208,0 0 0,-1 0 0,1 0 0,0 1 1,0-1-1,0 0 0,0 0 0,-1 0 1,1 1-1,0-1 0,0 0 0,0 1 0,-1-1 1,1 1-1,0-1 0,-1 1 0,1-1 1,0 1-1,-1 0 0,1-1 0,-1 1 1,1 0-1,-1-1 0,1 1 0,-1 0 0,0 0 1,1-1-1,-1 1 0,0 0 0,1 0 1,-1 0-1,0 0 0,0-1 0,0 1 0,0 0 1,0 0-1,0 1 0,0-1-61,0 0 1,0 0-1,0 0 0,0 0 0,0 0 0,0 0 1,0 0-1,1 0 0,-1 0 0,0 0 1,1 0-1,-1 0 0,1-1 0,-1 1 0,1 0 1,-1 0-1,1 0 0,-1-1 0,1 1 1,0 0-1,-1-1 0,1 1 0,0 0 0,0-1 1,-1 1-1,1-1 0,0 1 0,0-1 1,0 0-1,0 1 0,0-1 0,0 0 1,0 1-1,0-1 0,-1 0 0,1 0 0,0 0 1,0 0-1,0 0 0,0 0 0,0 0 1,0 0-1,0-1 0,0 1 0,1-1 0,5 0-65,0-1-1,0-1 0,-1 1 1,1-1-1,-1-1 1,1 1-1,-1-1 0,8-7 1,-9 8-129,0-1 0,0 0 0,1 1 0,-1 0 0,0 0 0,1 1 0,0-1 0,0 1 0,0 0 0,0 1 0,0 0 0,7-1 0,-12 2 168,0 1 0,-1-1 0,1 1 0,0-1 0,-1 1 0,1 0 0,0-1 0,-1 1 0,1 0 0,-1 0 0,1-1 0,-1 1 0,0 0 0,1 0 0,-1 0 0,0 0 0,1-1 0,-1 1 0,0 0 0,0 0 0,0 0 0,0 0 0,0 0 0,0 0 0,0 0 0,0 1 0,-1 36 907,1-29-533,0-8-359,0 1 0,0-1 0,0 0 0,0 0-1,0 0 1,0 0 0,0 0 0,0 0 0,1 0 0,-1 0 0,0 0-1,1 0 1,-1 0 0,0 0 0,1 0 0,0 0 0,-1 0 0,1-1-1,-1 1 1,1 0 0,0 0 0,0 0 0,-1-1 0,1 1 0,0 0-1,0-1 1,0 1 0,1 0 0,1 0 19,0-1 1,-1 0-1,1 0 1,0 1-1,0-1 0,0-1 1,-1 1-1,1 0 0,0-1 1,5-1-1,-1-1-51,0 0 0,-1 0 1,1-1-1,0 0 0,-1 0 0,0 0 0,6-6 0,-8 6-142,1 0-1,-1 0 1,1 1-1,0 0 1,0 0 0,0 0-1,0 0 1,0 1-1,1 0 1,-1 0-1,1 0 1,9-1 0,-13 42 194,-2-34-220,0 6 23,6-9-4279,5-4-4134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3651,'0'0'3203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9417,'-1'-2'163,"0"1"0,0 0 1,0 0-1,-1 0 0,1-1 0,-1 1 0,1 0 1,-1 1-1,1-1 0,-1 0 0,1 0 1,-1 1-1,0-1 0,1 1 0,-1-1 1,0 1-1,1 0 0,-1 0 0,0 0 0,0 0 1,1 0-1,-1 0 0,0 0 0,0 0 1,1 1-1,-1-1 0,0 1 0,1-1 0,-1 1 1,1 0-1,-1 0 0,0-1 0,1 1 1,0 0-1,-1 0 0,1 1 0,0-1 0,-1 0 1,1 0-1,0 1 0,0-1 0,0 0 1,0 1-1,0-1 0,0 1 0,1 0 1,-1-1-1,0 1 0,1-1 0,-1 1 0,1 0 1,0 0-1,-1-1 0,1 1 0,0 0 1,0 0-1,0-1 0,0 1 0,1 0 0,-1 0 1,0-1-1,1 1 0,-1 0 0,1-1 1,1 4-1,-1-4-122,0 0 0,0 0 1,0 0-1,1 1 0,-1-2 0,0 1 1,0 0-1,1 0 0,-1 0 1,1 0-1,-1-1 0,1 1 0,-1-1 1,1 1-1,-1-1 0,1 0 1,-1 1-1,1-1 0,0 0 0,-1 0 1,1 0-1,-1 0 0,1-1 1,-1 1-1,1 0 0,0-1 0,-1 1 1,3-2-1,44-16 203,7-27-94,-54 72-81,-26 136 1315,14-108-1096,3 1 0,-1 63-1,9-117-668,0 2-170,2-3-2905,3-1-1679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12620,'0'0'10335,"-2"12"-9241,-5 85 140,-6 51 26,10-128-1163,-1-1 0,0 0 0,-2 0 0,0 0-1,-10 21 1,16-40-90,0 0 0,0 0 0,0 0 0,0 0 0,0 0 0,0 0 0,-1 0-1,1 0 1,0 0 0,0 0 0,0 0 0,0-1 0,0 1 0,0 0 0,0 0-1,0 0 1,0 0 0,-1 0 0,1 0 0,0 0 0,0 0 0,0 0 0,0 0-1,0 0 1,0 0 0,0 0 0,-1 0 0,1 0 0,0 0 0,0 0 0,0 0 0,0 0-1,0 0 1,0 0 0,0 0 0,0 0 0,0 1 0,-1-1 0,1 0 0,0 0-1,0 0 1,0 0 0,0 0 0,0 0 0,0 0 0,0 0 0,0 0 0,0 0-1,0 0 1,0 1 0,0-1 0,-1 0 0,1-19 89,7-28-92,4 10-131,2 1 0,1 0 0,21-39 0,-29 64 96,0 1 0,0-1 0,1 1 1,0 0-1,1 1 0,0-1 0,1 2 0,0-1 0,0 1 1,1 1-1,0-1 0,0 2 0,22-11 0,-30 15 25,1 1-1,-1 1 1,1-1-1,-1 0 1,1 1-1,0-1 1,0 1-1,-1 0 1,1-1-1,0 1 1,0 1-1,-1-1 1,1 0-1,5 2 1,-7-1-2,0-1 0,0 1 0,0 0 0,0-1 0,0 1 0,0 0 0,0 0 0,0 0 0,0 0 0,0 0 0,-1 0 0,1 0 0,0 0 0,-1 0 0,1 0 0,-1 0 0,1 0-1,-1 1 1,1-1 0,-1 0 0,0 0 0,1 3 0,-1 0 2,0 1 0,-1 0 0,1-1 0,-1 1 0,0-1 0,0 1 0,0-1 0,-1 1 0,1-1 0,-1 1 0,0-1-1,0 0 1,-1 0 0,1 0 0,-6 6 0,-5 4 102,0 0 0,-1-1 0,-25 19 1,33-28-44,0 1 1,-1-1 0,0-1 0,1 1 0,-1-1 0,-1 0-1,1-1 1,0 1 0,-1-1 0,1-1 0,-15 2-1,21-3-120,0 0-1,0-1 1,0 1-1,0 0 1,0-1-1,0 1 1,-1 0-1,1-1 1,0 0-1,0 1 0,1-1 1,-1 1-1,0-1 1,0 0-1,0 0 1,0 0-1,0 1 1,1-1-1,-1 0 0,0 0 1,1 0-1,-1 0 1,1 0-1,-1 0 1,1 0-1,-1 0 1,1 0-1,0-1 1,0 1-1,-1 0 0,1 0 1,0 0-1,0 0 1,0 0-1,0-1 1,0 1-1,1 0 1,-1 0-1,0 0 0,0 0 1,1 0-1,0-2 1,0-3-603,0 1-1,1 0 1,-1 0 0,1 0 0,0 0 0,1 0-1,-1 0 1,5-6 0,-1 4-736,1 1-1,-1 0 1,1 1 0,0-1 0,0 1-1,9-5 1,17-5-5801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12236,'0'0'10191,"9"1"-8334,-4 0-1729,-1-1 0,1 1-1,-1-1 1,1 0-1,-1 0 1,1-1 0,-1 0-1,1 1 1,-1-1-1,0-1 1,1 1 0,-1 0-1,0-1 1,0 0 0,0 0-1,0-1 1,0 1-1,-1-1 1,1 1 0,4-6-1,-4 4-108,0 1 0,0-1 0,-1 0-1,0 0 1,0 0 0,0-1 0,0 1 0,-1-1 0,1 1-1,-1-1 1,0 0 0,-1 0 0,1 0 0,-1 0 0,0 0-1,0 0 1,-1 0 0,1-7 0,-1 11 3,-1 0-1,1 1 1,0-1-1,-1 0 1,1 0 0,-1 0-1,1 0 1,-1 1 0,1-1-1,-1 0 1,0 0 0,1 1-1,-1-1 1,0 1 0,0-1-1,1 0 1,-1 1 0,0 0-1,0-1 1,0 1 0,0-1-1,1 1 1,-1 0 0,0 0-1,0-1 1,0 1 0,0 0-1,0 0 1,0 0 0,0 0-1,0 0 1,0 0 0,0 0-1,0 0 1,0 1 0,-1-1-1,-2 1 12,0 0 1,1 0-1,-1 0 0,0 0 0,0 1 0,1 0 0,-1-1 0,-3 4 1,0 1-8,0 1 0,0 0 0,1 0 0,0 1 0,0 0 1,1 0-1,-1 0 0,2 1 0,-1 0 0,1 0 1,1 0-1,0 0 0,0 0 0,1 1 0,0-1 0,0 1 1,1 0-1,1 0 0,-1-1 0,3 15 0,-2-22-21,1 0-1,0 0 1,-1-1-1,1 1 0,0 0 1,0-1-1,0 1 0,0 0 1,0-1-1,1 0 1,-1 1-1,0-1 0,1 0 1,-1 1-1,1-1 1,-1 0-1,1 0 0,-1 0 1,1 0-1,0-1 0,0 1 1,-1 0-1,1-1 1,0 1-1,0-1 0,0 0 1,0 0-1,0 1 1,-1-1-1,1 0 0,0 0 1,0-1-1,0 1 0,3-1 1,2 0-249,-1 0 1,1 0-1,0-1 0,-1 1 1,0-1-1,1-1 0,-1 0 1,10-5-1,-7 1-1220,0 0-1,-1-1 1,0 1-1,0-2 1,11-15-1,7-16-6110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15983,'0'0'6155,"-5"8"-4222,-8 15-1087,1 1-1,2 0 1,0 1 0,1 0-1,-9 46 1,14-51-760,1 1 1,1-1-1,0 1 0,2 0 1,1-1-1,0 1 0,1 0 0,7 28 1,-4-40-109,-1-10-6,4-22-52,2-40-231,-10 60 266,17-113-692,-17 123 699,0 0 1,1-1-1,0 0 0,0 1 0,1-1 0,0 1 0,0-1 1,0 0-1,1 0 0,-1 0 0,2-1 0,6 11 1,-8-13 41,-1-1 1,1 1-1,1-1 1,-1 1-1,0-1 1,0 1-1,1-1 1,0 0-1,-1 0 1,1-1-1,0 1 1,0 0-1,0-1 1,0 0-1,0 1 1,0-1-1,0-1 1,1 1-1,-1 0 1,0-1-1,1 0 1,-1 1-1,0-1 1,0 0-1,1-1 1,-1 1 0,0-1-1,1 1 1,-1-1-1,0 0 1,6-3-1,-5 2-51,-1 0 1,1 0-1,-1 0 0,1-1 0,-1 0 1,0 1-1,0-1 0,0-1 0,0 1 0,-1 0 1,1 0-1,-1-1 0,0 0 0,0 1 1,0-1-1,0 0 0,-1 0 0,1 0 0,-1 0 1,1-6-1,-22 33 47,16-13 115,-1 0-1,1 0 1,0 1 0,-2 12-1,5-19-71,0 0-1,0 0 0,0 0 0,1 0 0,0 1 0,0-1 1,0 0-1,0 0 0,0 0 0,1 1 0,0-1 0,0 0 1,3 7-1,-4-10-83,1 0 1,-1 0 0,0-1-1,1 1 1,-1 0 0,1 0 0,0-1-1,-1 1 1,1-1 0,0 1-1,-1-1 1,1 1 0,0-1-1,0 1 1,-1-1 0,1 1 0,0-1-1,0 0 1,0 1 0,-1-1-1,1 0 1,0 0 0,0 0-1,0 0 1,0 0 0,0 0 0,-1 0-1,1 0 1,0 0 0,0 0-1,0 0 1,0-1 0,0 1-1,-1 0 1,1 0 0,0-1 0,0 1-1,0-1 1,0 0 0,2-1-613,-1 1 0,0-1-1,0 0 1,0 0 0,0 0 0,0 0 0,0-1 0,0 1 0,-1 0 0,1-1 0,1-3 0,6-19-6421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14125,'0'0'10346,"-33"50"-10282,33-42-1697,10-2-2884,0-6-3650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 12460,'0'0'6171,"0"10"-3635,-1 0-1861,0 1 0,0-1 1,-1 1-1,0-1 0,-1 0 1,0 0-1,0 0 0,-2 0 0,-9 18 1,11-24-627,1 0-1,-1 0 1,1 0 0,0 1 0,0-1 0,1 1-1,-1-1 1,1 1 0,0-1 0,0 1 0,1 0-1,-1 0 1,2 8 0,0-12-42,0 0 0,0 0 0,0 0 0,0 0 0,0 0 0,0 0 0,0-1 0,1 1 0,-1 0 0,0-1 1,1 1-1,-1-1 0,0 1 0,1-1 0,-1 0 0,1 0 0,-1 0 0,1 0 0,-1 0 0,0 0 0,1 0 0,1 0 0,35-2 114,-27 0-114,-1 0-1,0-1 1,0 0 0,0-1-1,0 0 1,0 0 0,-1-1 0,0 0-1,0-1 1,14-12 0,-8 5-8,0 0 0,-1-1 0,-1-1 0,21-29 0,-21 29 141,-3 19 395,-8-3-525,0 0 0,0 0-1,0 0 1,0 0 0,0 0-1,0 0 1,0 0 0,0-1-1,0 1 1,0-1 0,0 0-1,3 1 1,0-1-19,1 1-1,0-1 1,0 0 0,-1-1 0,1 0-1,-1 0 1,1 0 0,0 0-1,-1-1 1,0 0 0,7-3-1,-10 4 12,1-1 1,-1 0-1,0 0 0,0 0 0,0 0 1,0-1-1,0 1 0,0 0 0,-1-1 0,1 1 1,-1-1-1,1 0 0,-1 1 0,0-1 0,0 0 1,-1 0-1,1 0 0,0 0 0,-1 1 1,0-1-1,1 0 0,-1 0 0,-1-3 0,1 5 0,0 1 0,0-1 0,-1 1 0,1-1 0,0 1-1,-1-1 1,1 1 0,0 0 0,-1-1 0,1 1 0,0-1-1,-1 1 1,1 0 0,-1 0 0,1-1 0,-1 1 0,1 0-1,-1 0 1,1-1 0,-1 1 0,1 0 0,-1 0 0,1 0-1,-1 0 1,1 0 0,-1 0 0,1 0 0,-1 0 0,1 0-1,-1 0 1,1 0 0,-1 0 0,1 0 0,-1 0 0,1 0 0,-1 1-1,1-1 1,-1 0 0,1 0 0,-1 1 0,0-1-1,-23 12 19,19-6 38,0 1 0,1-1 0,0 1 0,0 0 0,1 0 0,0 0 0,0 0 0,0 0 1,1 1-1,0 0 0,1-1 0,-1 1 0,2 0 0,-1-1 0,1 1 0,0 0 0,3 15 1,-3-19-109,1 0 0,0 0 0,0 0 1,0 0-1,0 0 0,1 0 1,-1 0-1,1-1 0,0 1 1,1-1-1,-1 1 0,0-1 1,1 0-1,0 0 0,0 0 1,0 0-1,0 0 0,6 4 1,-5-6-231,0 1 1,-1-1-1,1 0 1,0 0 0,0 0-1,0 0 1,0 0-1,0-1 1,0 0-1,0 0 1,0 0 0,0-1-1,-1 1 1,7-2-1,13-7-5661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41 12716,'0'0'2360,"4"-9"37,10-22 578,-14 31-2929,0 0 0,0 0 0,0 0 0,0 0 0,0 0 0,0 0 0,0 0 0,0 1 0,0-1 0,0 0 0,0 0 0,0 0 0,0 0 0,0 0 0,0 0 0,0 0 0,0 0 0,0 0 0,1 0 0,-1 0 0,0 0 0,0 1 0,0-1 0,0 0 0,0 0 0,0 0 0,0 0 0,0 0 0,0 0 0,0 0 0,0 0 0,0 0 0,1 0 0,-1 0 0,0 0 0,0 0 0,0 0 0,0 0 0,0 0 0,0 0 0,0 0 0,0 0 0,0 0 0,1 0 0,-1 0 0,0 0 0,0 0 0,0 0 0,0 0 0,0 0 0,0 0 0,0-1 0,-4 30 957,-41 154-463,-3 13 538,45-170-377,9-32-197,13-42-198,-2-26-312,-3 0 0,6-88 1,-20 158-26,-7 74-14,-6 119 1024,13-189-976,0 0 0,0 1 1,-1-1-1,1 0 0,0 1 1,0-1-1,1 0 0,-1 1 1,0-1-1,0 0 0,0 1 1,0-1-1,0 0 0,0 1 1,0-1-1,0 0 0,1 0 1,-1 1-1,0-1 0,0 0 1,0 1-1,1-1 0,-1 0 1,0 0-1,0 0 0,1 1 1,-1-1-1,0 0 0,0 0 1,1 0-1,-1 0 0,0 1 1,1-1-1,-1 0 0,0 0 1,0 0-1,1 0 0,-1 0 1,0 0-1,1 0 0,17-6 73,12-18-107,28-37-62,-37 37 98,1 1 0,1 0 0,1 2 0,1 1 0,1 1 0,30-18 0,-53 35-4,0 0 0,1 1 0,-1-1 0,0 1 0,1 0 0,-1 0 0,1 0 0,-1 0 0,1 0 0,0 1 1,-1 0-1,1 0 0,0 0 0,6 1 0,-8 0-4,-1 0 0,1 0 0,0 0 0,-1 0 0,1 1 0,-1-1 0,1 0-1,-1 1 1,0 0 0,1-1 0,-1 1 0,0-1 0,0 1 0,0 0 0,-1 0 0,1 0 0,0 0 0,-1 0 0,1-1 0,-1 1 0,1 0 0,-1 0-1,0 0 1,0 0 0,0 0 0,0 0 0,-1 3 0,0 13 24,-1-1-1,-1 1 1,0-1-1,-1 0 1,-1 0-1,-1 0 1,-1 0 0,0-1-1,-15 25 1,-22 57 606,44-98-622,0 0-1,0 0 1,0 0-1,0 0 1,-1 0 0,1 0-1,0 0 1,0 1-1,0-1 1,0 0-1,0 0 1,0 0 0,0 0-1,0 0 1,0 1-1,0-1 1,0 0 0,-1 0-1,1 0 1,0 0-1,0 1 1,0-1 0,0 0-1,0 0 1,0 0-1,0 0 1,1 0 0,-1 1-1,0-1 1,0 0-1,0 0 1,0 0 0,0 0-1,0 1 1,0-1-1,0 0 1,0 0 0,0 0-1,0 0 1,1 0-1,-1 0 1,0 1 0,0-1-1,0 0 1,0 0-1,0 0 1,0 0 0,1 0-1,-1 0 1,0 0-1,0 0 1,0 0 0,0 0-1,1 0 1,-1 0-1,0 0 1,0 0 0,0 0-1,0 0 1,0 0-1,1 0 1,-1 0 0,0 0-1,0 0 1,16-9 103,15-17-72,56-72-1108,-57 61 755,2 2 0,60-53 0,-92 88 326,1-1 0,0 0 0,-1 1 0,1-1 0,-1 0 0,1 1 0,0-1 0,-1 1 0,1-1 0,0 1 1,0 0-1,-1-1 0,1 1 0,0-1 0,0 1 0,0 0 0,-1 0 0,1 0 0,0-1 0,0 1 0,0 0 0,0 0 0,-1 0 1,1 0-1,0 0 0,0 1 0,0-1 0,0 0 0,0 0 0,-1 1 0,1-1 0,0 0 0,1 1 0,-1 1 10,0 0 0,0 0-1,-1 0 1,1 0-1,0 0 1,-1-1 0,0 1-1,1 0 1,-1 0 0,0 0-1,0 0 1,0 0 0,-1 4-1,-1 8 69,0 0 1,-1 0-1,-5 15 0,3-15-12,1-5-7,1 0-1,0-1 1,0 2-1,1-1 1,-1 16-1,3-25-112,-1 1 0,1-1-1,0 0 1,0 0 0,0 0-1,0 1 1,0-1 0,1 0-1,-1 0 1,0 1-1,0-1 1,0 0 0,0 0-1,0 0 1,0 1 0,0-1-1,0 0 1,0 0 0,1 0-1,-1 1 1,0-1-1,0 0 1,0 0 0,0 0-1,0 0 1,1 0 0,-1 1-1,0-1 1,0 0 0,0 0-1,1 0 1,-1 0-1,0 0 1,0 0 0,0 0-1,1 0 1,-1 0 0,0 0-1,0 0 1,1 0 0,-1 0-1,0 0 1,13-5-2029,9-11-2945,0-9-3175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96 155 15246,'0'0'4880,"-8"5"-3642,7-4-1213,-4 2 55,-1 1 1,1 0-1,0 0 0,1 0 0,-1 1 0,1 0 1,0 0-1,0 0 0,0 0 0,1 0 0,-1 1 0,1 0 1,1 0-1,-4 8 0,0 5 3,3-10 65,0-1 0,0 1-1,1-1 1,0 1 0,1 0 0,0 0-1,0-1 1,1 1 0,0 0 0,2 16-1,-1-24-133,-1 0 0,1-1 0,0 1-1,0 0 1,0-1 0,0 1 0,0-1-1,0 1 1,0-1 0,0 1 0,0-1-1,0 0 1,1 1 0,-1-1 0,0 0 0,0 0-1,0 0 1,0 0 0,0 0 0,1 0-1,-1 0 1,0 0 0,2-1 0,29-6 114,-6-2-192,0-1 1,31-18-1,-41 19-12,0 0 1,1 1-1,-1 1 1,2 1 0,-1 1-1,1 0 1,-1 1 0,29-3-1,-45 7 120,0 0 0,-1 1 0,1-1-1,0 0 1,-1 1 0,1-1 0,-1 1-1,1-1 1,-1 0 0,1 1 0,-1-1-1,1 1 1,-1-1 0,1 1 0,-1 0 0,0-1-1,1 1 1,-1-1 0,0 1 0,0 0-1,1-1 1,-1 1 0,0 0 0,0-1-1,0 1 1,0 0 0,0-1 0,0 1-1,0 0 1,0-1 0,0 1 0,0 0 0,0-1-1,0 1 1,-1 0 0,1-1 0,0 1-1,0 0 1,-1-1 0,1 1 0,-1 0-1,-11 30 1365,-5-16 87,16-16-1473,1 1 1,0 0-1,-1 0 1,1 0-1,-1 0 1,1 0-1,0 0 1,-1 0-1,1-1 0,0 1 1,0 0-1,-1 0 1,1 0-1,0-1 1,-1 1-1,1 0 1,0 0-1,0-1 1,0 1-1,-1 0 0,1-1 1,0 1-1,0 0 1,0-1-1,0 1 1,0 0-1,-1-1 1,1 1-1,0 0 0,0-1 1,0 1-1,0 0 1,0-1-1,1-48 98,0 29-357,-3-8-262,1 21 311,0-1 1,1 1 0,-1-1 0,1 0 0,1 1 0,0-1 0,0 1 0,0-1 0,5-12-1,-4 18-52,1-1-1,0 1 0,0 0 0,0 0 0,1 1 1,-1-1-1,0 0 0,1 1 0,-1 0 0,7-2 0,11-4-1017,56-40-5649,-31 8-1192,-19 11 491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39 3908,'0'0'5060,"3"-8"-709,-1 0-4104,5-15 4975,-18 40-1194,-7 18-3300,3 2-1,0-1 0,3 2 1,0 0-1,3 0 0,1 1 1,-4 74-1,11-111-720,1-1-1,0 1 1,0 0-1,0 0 1,1 0-1,-1-1 1,0 1-1,1 0 1,-1 0-1,1-1 1,0 1-1,-1 0 1,1-1-1,0 1 1,0-1-1,0 1 1,2 2-1,-2-4 1,0 1-1,0 0 0,0-1 0,1 1 0,-1-1 1,0 1-1,0-1 0,0 1 0,1-1 1,-1 0-1,0 0 0,0 0 0,1 0 1,-1 0-1,0 0 0,1 0 0,-1 0 1,0 0-1,2-1 0,3-1 19,0 0 0,0-1-1,0 1 1,0-1 0,0-1-1,0 1 1,-1-1 0,6-5 0,18-18 62,-2-1 1,0-1 0,-2-1-1,-2-2 1,-1 0 0,36-71-1,-57 102 315,2-5 213,-2 1-3481,-11 3-8332,-5 5-2265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19058,'0'0'1986,"-8"48"352,8-28-480,0-1 96,15-4-1154,3-4-607,7-6-289,3-5-2211,2 0-1857,-4-9-1441,-4-9-9417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13773,'0'0'4532,"9"1"-2076,-2-1-2175,0 0-1,-1 0 1,1-1 0,0 1-1,0-2 1,0 1 0,-1-1-1,1 0 1,-1 0 0,1-1 0,-1 1-1,0-1 1,0-1 0,0 1-1,0-1 1,-1 0 0,0-1-1,9-9 1,-9 10-129,0-1-1,0 1 1,-1-1-1,0-1 1,0 1-1,-1 0 1,1-1-1,-1 0 1,0 0-1,-1 0 1,0 0-1,4-12 1,-6 17-132,-1 0 1,1 1-1,0-1 1,0 0-1,0 1 1,-1-1-1,1 0 1,0 1-1,-1-1 0,1 1 1,0-1-1,-1 1 1,1-1-1,-1 1 1,1-1-1,-1 1 1,1-1-1,-1 1 1,1 0-1,-1-1 1,0 1-1,1 0 0,-1-1 1,1 1-1,-1 0 1,0 0-1,1-1 1,-1 1-1,0 0 1,1 0-1,-1 0 1,0 0-1,1 0 1,-1 0-1,0 0 0,1 0 1,-1 0-1,0 1 1,1-1-1,-1 0 1,0 0-1,1 1 1,-1-1-1,1 0 1,-2 1-1,-32 12 80,24-6-90,1 0 1,0 1-1,1 0 1,0 0-1,0 1 1,1 0-1,-13 19 1,17-23 39,0 1 0,0-1-1,1 0 1,-1 1 0,1 0 0,1-1 0,-1 1 0,1 0 0,0 0 0,0 0 0,0 0 0,1 0 0,0 0-1,0 0 1,1 0 0,-1 0 0,3 7 0,-2-11-40,0-1 1,1 1-1,-1 0 0,0 0 1,1-1-1,-1 1 0,1-1 1,-1 0-1,1 1 0,0-1 1,0 0-1,-1 0 0,1 0 1,0 0-1,0 0 0,0 0 1,0-1-1,0 1 0,0-1 1,1 1-1,-1-1 0,0 0 1,0 0-1,0 0 0,4 0 1,2 0-159,1-1 0,-1 1 0,1-1 0,-1-1 0,13-3 0,-10 0-672,0 0 1,0 0-1,0-1 0,15-11 1,38-38-7591,-18 9-478</inkml:trace>
  <inkml:trace contextRef="#ctx0" brushRef="#br0" timeOffset="1">479 1 7015,'0'0'14734,"-7"9"-12636,-6 11-1756,0 0 0,1 1 0,2 0 0,0 0 0,1 1 0,1 1 0,1-1 0,1 1 0,1 1 1,1-1-1,-2 47 0,6-54-380,0 31 221,0-44-226,1-1 1,-1 0 0,0 0 0,1 0 0,-1 0 0,1 0 0,0 0-1,0 0 1,-1 0 0,1 0 0,0 0 0,1 0 0,-1-1-1,0 1 1,1 0 0,-1-1 0,2 2 0,-2-2-23,-1-1-1,0 0 1,0 0 0,0 0-1,0 0 1,0 0 0,0 0 0,0 0-1,0 0 1,0 0 0,0 0 0,0 0-1,1 0 1,-1 0 0,0 0-1,0 0 1,0 0 0,0 0 0,0 0-1,0 0 1,0 0 0,0 0-1,0 0 1,1 0 0,-1 0 0,0 0-1,0 0 1,0 0 0,0 0 0,0 0-1,0 0 1,0 0 0,0 0-1,0 0 1,1 0 0,-1 0 0,0 0-1,0 0 1,0 0 0,0 0-1,0 0 1,0-1 0,0 1 0,0 0-1,0 0 1,0 0 0,0 0 0,0 0-1,0 0 1,0 0 0,0 0-1,0 0 1,0 0 0,0-1 0,0 1-1,0 0 1,0 0 0,0 0 0,0 0-1,0 0 1,0 0 0,0 0-1,0 0 1,0-1 0,0 1 0,0 0-1,0 0 1,-3-13-785,-7-12 1163,-30-25 646,30 39 464,0 0 0,1-1 1,-13-21-1,65 33-846,-18 2-1307,7 1-2490,47-2-1,-68-2 1157,0 0-1,0-1 0,-1 0 0,19-6 1,7-6-7503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13036,'0'0'10170,"-10"11"-9214,4-6-683,-33 37 941,36-39-1162,1 1 0,-1-1 1,1 1-1,-1 0 0,1 0 1,0 0-1,1 0 0,-1 1 1,1-1-1,0 0 0,0 1 1,-1 6-1,2-11-70,1 1-1,-1-1 1,1 1 0,-1-1 0,0 1-1,1-1 1,-1 1 0,1-1-1,-1 1 1,1-1 0,-1 0 0,1 1-1,-1-1 1,1 0 0,-1 0 0,1 1-1,0-1 1,-1 0 0,1 0-1,-1 0 1,1 0 0,0 1 0,-1-1-1,1 0 1,0 0 0,-1 0-1,2-1 1,26 1-1063,-21 0 635,144-9-1508,-151 8 2030,1 1 1,-1 0-1,1 0 1,0 0 0,-1 0-1,1 0 1,-1 0-1,1 0 1,0 0-1,-1 0 1,1 0-1,-1 0 1,1 1-1,0-1 1,-1 0 0,1 0-1,-1 1 1,1-1-1,-1 0 1,1 1-1,-1-1 1,1 0-1,-1 1 1,1-1 0,-1 1-1,0-1 1,1 0-1,-1 1 1,1-1-1,-1 1 1,0 0-1,0-1 1,1 1-1,-1-1 1,0 1 0,0-1-1,0 1 1,0 0-1,1-1 1,-1 1-1,0-1 1,0 1-1,0 0 1,0-1-1,0 1 1,-1-1 0,1 1-1,0 0 1,0-1-1,0 1 1,0-1-1,-1 1 1,1-1-1,0 1 1,-1-1 0,1 1-1,0-1 1,-1 1-1,1-1 1,0 1-1,-1-1 1,1 1-1,-2 0 1,-27 30 1617,-8-4-408,-55 31 0,76-49-1599,0-1-1,0-1 1,-1 0 0,0-1-1,0-1 1,-28 4 0,20-8-6109,4-4-5990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7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9449 514 17104,'-604'-127'933,"362"82"-1380,-101-13-67,-1 16-1,-463 0 1,-1358 165 1657,1846-83-1090,-383 98 0,485-79-28,2 10 0,-330 154 0,291-94-36,6 11 1,-321 239-1,377-229 3,6 7 0,7 9 0,-179 215 0,248-245 73,7 5 1,5 4-1,7 5 1,6 3-1,7 4 0,-98 282 1,121-260 0,7 3 1,9 1-1,7 1 1,8 2 0,9 1-1,9 213 1,11-296-53,4-1 1,4 0 0,5 0 0,4-2 0,5 0 0,4-2-1,54 117 1,-56-156 2,2-1 1,2-2-1,3-1 0,3-2 0,1-2 0,3-1 0,3-2 0,1-3 1,2-1-1,2-3 0,2-1 0,81 45 0,-55-46 8,2-3 0,1-3 0,2-5 0,1-3 0,1-4 0,2-3 0,166 13 0,-78-24 12,0-8 0,0-8 0,178-30-1,794-196-1368,-20-99 801,-552 135 537,850-420-1,-980 382 623,-10-20 0,515-397 0,-716 465-281,416-431-1,-482 427-55,-8-7-1,226-368 0,-325 463-186,-6-3 0,-4-2 0,-5-2 0,43-152 1,-74 198-46,-2-1 0,-4 0 0,4-111 0,-14 128-30,-3 0 0,-1 0-1,-3 1 1,-1-1 0,-27-79-1,13 69-16,-3 2 0,-2 0 0,-3 1-1,-2 2 1,-2 2 0,-3 0 0,-65-69 0,31 48-307,-4 2 1,-3 4-1,-158-105 1,133 110-903,-3 4 0,-2 5 0,-3 5 0,-121-36 0,-27 9-5011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596 683 12204,'5'-78'544,"0"-2"-63,2 3-225,2 0 64,0 1-192,-3 3-32,-6 5 32,-3 12-96,-25 10 97,-18 12-129,-18 17-32,-25 17-1122,-22 3-1664,-26 25-1154,-21 9-1922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8470 1 5221,'-1732'539'5248,"-97"308"-4443,1442-625-153,9 17-1,-523 432 1,-79 237-365,686-594 220,-279 387 1,408-463-445,10 7 1,-176 379-1,-142 568 14,303-636-110,137-424 69,7 1 0,-12 173 0,35-262 11,2 0 0,2 1 0,1-1 0,3 0 0,2 0 0,16 56 0,-16-77-41,2 1 0,0-1 0,2-1-1,0 0 1,2 0 0,0-1 0,2-1 0,0 0 0,1-1 0,1-1 0,0-1 0,34 26-1,-19-20 14,2-3-1,0 0 1,1-3-1,0 0 0,2-3 1,-1-1-1,77 16 0,-20-13 28,0-4-1,111 0 0,-65-13-32,0-6-1,0-6 0,-1-7 0,-1-5 0,228-74 0,-82-2-38,427-218 1,444-319 153,-30-57-88,-657 402-32,1017-663 51,-74-100-1,-961 655-498,-365 317-99,-5-4 1,-3-3-1,65-102 1,-35 8-3936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8877 704 13164,'-4'-8'-144,"-2"-2"205,-1 1 0,0-1 0,0 1 0,-1 1 0,0-1 0,-1 2 0,0-1 0,0 1 0,-1 0 0,0 1 0,-18-9 0,-22-9 214,-63-20-1,81 32-167,-441-150 672,-251-29-5707,-15 73 919,238 83 6423,140 31 1102,-687 80-1,592 0-3103,3 19-1,5 21 1,5 19 0,6 19 0,8 18 0,-715 402 0,697-293-146,388-238-365,1 3 1,2 2-1,2 3 0,3 2 1,-48 64-1,42-31-1309,54-80 923,0 0 1,0-1-1,0 1 0,1 0 0,0 0 1,0 1-1,1-1 0,-1 0 0,1 1 1,1-1-1,-1 0 0,1 1 0,1 6 1,4-8-6019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0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 205 8936,'-7'-12'273,"-4"-15"-260,0 1 0,2-1 1,-10-47-1,19 72-6,0 1 0,0-1 1,-1 0-1,1 0 0,0 0 0,-1 1 0,0-1 0,1 0 0,-1 0 1,0 1-1,0-1 0,0 1 0,0-1 0,0 1 0,0-1 0,0 1 1,-1-1-1,1 1 0,0 0 0,-1 0 0,1 0 0,-1 0 0,1 0 1,-4-1-1,3 1 19,-1 1 0,1 0 0,-1 1 0,1-1 0,-1 0 0,0 1 0,1-1 0,-1 1 0,1 0 0,0 0 0,-1 0 0,1 0 0,0 0 0,-1 1 0,1-1 0,0 1 0,0-1 0,-3 4 0,-20 19 314,2 0 0,0 2 0,1 0 0,-19 33 1,8-14 104,-599 941 2293,600-932-2683,-89 163 182,105-184-218,1 0-1,2 1 1,1 1-1,-10 54 1,21-86-28,0 1 0,0-1-1,1 0 1,0 1 0,-1-1 0,1 1 0,0-1 0,1 1 0,-1-1 0,0 1 0,1-1-1,0 1 1,0-1 0,0 0 0,0 0 0,1 1 0,-1-1 0,1 0 0,0 0 0,2 4 0,0-5-20,-1 0 0,1 0 0,-1 0 0,1 0 0,0-1 1,-1 0-1,1 1 0,0-1 0,0 0 0,0-1 0,0 1 1,0-1-1,0 0 0,0 0 0,0 0 0,0 0 1,5-2-1,14-1-20,-1-1 0,0-1 0,0 0 0,-1-2 0,38-17 0,99-64-164,-116 64 165,225-136-12,624-337 39,-64 159-3267,-553 237-524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5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1158 114 993,'0'0'19005,"3"-2"-17970,-3 2-1005,0 0 0,0 0-1,-1 0 1,1 0 0,0 0-1,0 0 1,0-1 0,0 1-1,0 0 1,0 0-1,0 0 1,0 0 0,-1 0-1,1 0 1,0 0 0,0 0-1,0-1 1,0 1 0,0 0-1,0 0 1,0 0 0,0 0-1,0 0 1,0 0 0,0-1-1,0 1 1,0 0 0,0 0-1,0 0 1,0 0 0,0 0-1,0 0 1,0-1 0,0 1-1,0 0 1,0 0 0,0 0-1,0 0 1,0 0 0,1 0-1,-1 0 1,0-1 0,0 1-1,0 0 1,0 0 0,0 0-1,0 0 1,0 0 0,0 0-1,0 0 1,1 0 0,-1 0-1,0 0 1,0 0-1,0 0 1,0 0 0,0-1-1,0 1 1,0 0 0,1 0-1,-1 0 1,0 0 0,0 0-1,0 0 1,0 0 0,0 0-1,1 1 1,-19-3 945,-47 5-384,20-1 545,-6-4-101,-75-14 0,-34-1 451,87 17-1451,36 1 42,-54-6 1,79 3-67,-1 0 0,1-1 0,0 0 0,0-1 0,0 0-1,1-1 1,-1-1 0,-13-8 0,21 12-39,-1-1 0,0 1 0,0 1 0,-1-1 1,1 1-1,0-1 0,0 2 0,-1-1 0,1 0 0,0 1 0,-1 0 0,1 1 1,-1-1-1,1 1 0,0 0 0,0 0 0,-10 4 0,52-9-1872,9-4 1105,1 2 1,-1 2-1,92 5 1,-45 7-166,91 21 0,-158-21 877,-27-8 85,1 0 0,0 0 0,-1 0-1,1 0 1,0 0 0,-1 0 0,1 1 0,0-1-1,-1 0 1,1 0 0,0 0 0,0 0 0,-1 1 0,1-1-1,0 0 1,0 0 0,-1 1 0,1-1 0,0 0-1,0 0 1,0 1 0,0-1 0,-1 0 0,1 1 0,0-1-1,0 0 1,0 0 0,0 1 0,0-1 0,0 0-1,0 1 1,0-1 0,0 0 0,0 1 0,0-1 0,0 0-1,0 1 1,0-1 0,0 0 0,0 1 0,0-1-1,0 0 1,0 1 0,1-1 0,-1 0 0,0 0 0,0 1-1,0-1 1,0 0 0,1 1 0,-1-1 0,0 0-1,0 0 1,1 0 0,-1 1 0,0-1 0,0 0-1,1 0 1,-1 0 0,0 0 0,1 0 0,-1 1 0,-44 12 317,-2-2 0,1-2 0,-70 5 0,29-4-26,-40 8-46,10 1 441,-170 3 0,285-21-669,0-1 0,-1 0-1,1 0 1,0 0 0,0 0 0,-1 0 0,1 0-1,0 0 1,0 0 0,0-1 0,-1 1 0,1 0-1,0-1 1,0 1 0,0-1 0,0 1 0,-1-1-1,0 0 1,14-11 105,37-7-135,15 9-286,0 2 1,0 4 0,113 5-1,-89 1-717,99-9 0,-148 0 956,-37 7 90,0 0-1,-1 0 1,1-1-1,-1 1 1,1 0-1,-1-1 0,1 0 1,-1 1-1,1-1 1,-1 0-1,1 1 1,-1-1-1,0 0 1,1 0-1,-1 0 0,0 0 1,0-1-1,0 1 1,2-3-1,-9 3 145,1 0 0,-1 0 0,0 0 0,0 1 0,0-1 0,-11 2 0,11-1-100,-66 4 356,-105 18 0,107-11 425,-108 4 1,249-37-3677,66-2-3133,-54 7-300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2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4548,'0'0'2808,"-10"1"-2413,-45 2 860,23-1 5952,62-3-7264,-18 0 225,1 0-1,0 1 1,0 1 0,0 0 0,21 5 0,-50-6 5019,-17 1-3446,-26 2-667,25-2-494,-33-2 666,98 3-2081,57-3 0,-24-1-2204,-106 11-5219,28-7 4195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03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0 101 10218,'0'0'9059,"9"-6"-8397,-1 1-492,0 0 0,1 0 1,-1 1-1,1 1 0,-1-1 1,1 1-1,0 1 0,1 0 1,9-2-1,222-25 1170,-277 32-96,-256 15 3016,291-18-4228,31 0-91,-4 0 88,69 1-311,0-4 0,126-20 0,-221 23 280,4-1 6,-1 1 1,0-1 0,0 1 0,0-1-1,1 0 1,-1 0 0,0 0 0,0-1-1,0 1 1,0-1 0,-1 0 0,1 0-1,2-2 1,-8 3 0,-1 0 0,1 0-1,-1 0 1,0 0 0,1 1 0,-1 0-1,0-1 1,-7 2 0,10-1-5,-296 7 1017,176-1-732,708-14-696,-608 10 389,-1 0 0,-22 6 0,-20 3 30,-14-3 339,-110-3 0,181-7-348,16-2-22,18 0-17,241 13-1117,-183-5 872,12-3 51,-72 0 357,-67-2 52,-422-18 1336,967 37-6572,-593-33 6577,77 14-1317,-53-3 652,0 2 0,-1 3 0,-104 16 1,136-3-1474,32-6-1570,22-2-760,3-4-1820,2-1-3652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1942 320 5189,'-9'-12'2557,"-4"-7"-2007,-2 1 0,0 0 0,-1 1-1,0 0 1,-1 2 0,-1 0 0,-24-15 0,14 16-354,-1 1 1,0 1 0,-1 2-1,0 1 1,-1 2-1,-33-5 1,3 4 172,0 4-1,-72 2 1,92 6-194,-1 0 0,1 3 1,0 2-1,1 1 0,-60 24 0,23-2 269,-130 75-1,157-76-244,2 2 0,1 3 1,1 1-1,3 3 0,1 1 0,2 2 0,1 2 1,3 1-1,2 2 0,-37 69 0,38-54-30,4 1 1,2 2-1,3 0 1,3 1-1,3 2 0,3 0 1,2 0-1,-3 93 1,12-83-87,4 0 1,3 1 0,4-1 0,3-1-1,3 1 1,4-2 0,3 0 0,4-1-1,3-2 1,3 0 0,3-2 0,57 90 0,-47-97-107,2-2 0,3-2 1,3-2-1,65 58 1,-70-76-225,2-2-1,2-2 1,1-3 0,2-1 0,94 42-1,-123-65 144,0-1-1,1-1 0,0-1 0,0-2 1,1 0-1,0-2 0,0 0 1,46-3-1,-52-1 106,0-2 1,0 0 0,-1-2-1,1 0 1,-1-1-1,0-1 1,0 0 0,-1-2-1,0 0 1,0-1-1,28-22 1,-4-4 247,-1-2 0,-1-2 0,-3-1-1,-1-2 1,35-57 0,134-249 1207,-187 315-1320,292-591 458,-277 543-347,-4 0 0,-3-2 0,-4-1 1,-4-1-1,14-172 0,-30 180-51,-3 1-1,-4-1 1,-3 1 0,-34-140-1,30 174-179,-1 0-1,-3 1 0,-1 0 1,-2 1-1,-2 2 0,-1 0 1,-2 1-1,-2 1 0,-55-60 1,63 80 30,-2 0 1,0 2 0,0 0 0,-2 1-1,0 1 1,0 1 0,-1 1-1,-1 1 1,1 1 0,-2 1 0,1 2-1,-30-6 1,-24 2-584,0 3 0,-128 5 0,142 5-1757,1 3 0,0 2 0,-82 23-1,45-4-5077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12268,'0'0'4740,"23"-7"-2658,-24 6-2081,0 1 0,0-1-1,0 1 1,0-1 0,0 1 0,0 0 0,0 0-1,0-1 1,0 1 0,0 0 0,0 0 0,0 0-1,0 0 1,0 0 0,0 0 0,0 1 0,0-1-1,0 0 1,0 0 0,0 1 0,0-1 0,0 0-1,0 1 1,0-1 0,0 1 0,0 0 0,1-1-1,-1 1 1,0 0 0,0-1 0,1 1 0,-1 0-1,0 0 1,1 0 0,-1-1 0,1 1 0,-1 0-1,1 0 1,-1 2 0,1-3 63,22 13-59,-22-12-21,0 0-53,1-1-137,-1 0 204,0 0 0,0 0 0,0 0 0,-1 0 0,1 0 1,0 0-1,0 0 0,0 0 0,0 0 0,0 0 0,-1 0 1,1 0-1,0 1 0,0-1 0,0 0 0,0 0 0,0 0 1,0 0-1,-1 0 0,1 0 0,0 0 0,0 0 0,0 1 1,0-1-1,0 0 0,0 0 0,0 0 0,0 0 0,0 0 1,0 1-1,0-1 0,0 0 0,0 0 0,0 0 1,0 0-1,0 0 0,0 1 0,0-1 0,0 0 0,0 0 1,0 0-1,0 0 0,0 0 0,0 1 0,0-1 0,0 0 1,0 0-1,0 0 0,0 0 0,0 0 0,0 1 0,0-1 1,0 0-1,1 0 0,-1 0 0,0 0 0,0 0 0,0 0 1,0 0-1,0 0 0,0 0 0,1 1 0,-1-1 0,0 0 1,0 0-1,0 0 0,1 0 0,-9 14 61,8-13-55,0-1 0,0 1 0,-1 0-1,1-1 1,0 1 0,0-1-1,0 1 1,-1 0 0,1-1-1,0 1 1,-1-1 0,1 1 0,0-1-1,-1 1 1,1-1 0,-1 0-1,1 1 1,-1-1 0,1 1 0,-1-1-1,1 0 1,-1 1 0,1-1-1,-1 0 1,1 0 0,-1 1-1,1-1 1,-1 0 0,0 0 0,1 0-1,-1 0 1,-1 0 0,-6 8 236,8-8-197,0 1 1,0-1-1,-1 1 0,1 0 1,0-1-1,-1 1 0,1-1 0,0 1 1,-1-1-1,1 1 0,-1-1 1,1 1-1,-1-1 0,1 0 0,-1 1 1,1-1-1,-1 0 0,0 1 1,1-1-1,-1 0 0,1 0 0,-1 1 1,0-1-1,1 0 0,-1 0 1,0 0-1,0 1-95,0 0 0,1 0 0,-1-1 0,1 1 0,-1 0 0,1 0 0,-1 0 0,1 0 1,0 0-1,0 0 0,-1 0 0,1 0 0,0 0 0,0 0 0,0 0 0,0 0 0,0 0 0,0 2 0,-2 13-4999,-3-13 909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5765,'0'0'-320,"-68"-16"-256,29 9-577,0 1-1922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 4100,'-51'-4'-609,"-3"-1"-1088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1:4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78 2626,'-430'-33'11676,"500"20"-9114,442-19 418,5 33-2031,-248 2-885,680 9 767,0 40 94,1637 122-535,-1473-156 1088,1-41 510,-176 2-1642,1962 71-277,-2532-32-64,1076 15 54,-1196-43 424,7 0-836,-84 6-8767,-143 3-3649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12556,'0'0'555,"9"3"-293,27 6 14,0-2 0,1-2 0,0-1 0,59-1 0,57 6-231,-103 0-47,0 1 0,-1 3 1,0 2-1,-1 1 0,-1 3 0,-1 2 0,66 41 1,20 25 206,130 111 0,-140-102 253,-48-40-71,-2 3-1,118 127 1,-170-163-374,-2 1 0,0 1 0,-2 0 0,0 1 0,-2 0 0,-1 1 0,-1 1 0,-2 0 0,-1 1 0,0 0 0,-3 0 0,7 59 0,-12-40 5,-2 1 0,-3-1 0,-1 0 0,-3 0 0,-1 0 0,-3-1 0,-2-1 0,-30 69 0,0-18 3,-5-3 0,-112 161 0,60-118 70,-120 123 0,-135 108 969,222-233-343,120-120-645,-22 19 88,2 1 1,1 3 0,2 0-1,2 2 1,-26 45-1,52-79-132,0-1 0,0 1 0,0 0 0,1 0 0,0 0 0,0 1 0,0-1 0,1 0-1,0 1 1,0-1 0,1 1 0,0-1 0,0 1 0,0-1 0,1 0 0,0 1 0,0-1 0,1 1-1,-1-1 1,2 0 0,-1 0 0,0 0 0,1 0 0,0 0 0,1-1 0,-1 0 0,1 1-1,0-1 1,1 0 0,-1-1 0,1 1 0,0-1 0,0 0 0,0 0 0,0 0 0,1-1 0,-1 0-1,1 0 1,7 2 0,18 9 73,1-2 0,1-2 0,0-1 0,1-1 0,-1-2 0,59 3 0,210-11 132,111-51-83,-241 25-1630,-111 19-1397,-11-1-2104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41 170 10314,'2'-10'-475,"0"-6"302,11-54-305,-12 65 965,1 0-1,-1-1 1,1 1 0,0 1-1,0-1 1,0 0-1,1 0 1,0 1 0,0-1-1,0 1 1,4-4 0,-2 5-137,0 1 1,0 1-1,0-1 1,1 1-1,-1-1 1,0 1-1,0 1 1,1-1-1,-1 1 1,1 0-1,-1 0 1,0 1-1,7 1 1,12-1 379,182 7 1047,-183-5-1752,0 0 0,-1 2 1,0 0-1,0 1 0,0 2 0,40 19 1,-58-25-24,1 1 0,0-1 0,-1 1 1,0 1-1,1-1 0,-1 0 0,-1 1 1,1 0-1,0 0 0,-1 0 0,0 0 1,0 1-1,0-1 0,-1 1 0,1 0 1,-1 0-1,0 0 0,-1 0 0,1 0 1,-1 0-1,0 0 0,0 1 0,-1-1 1,1 0-1,-1 0 0,0 1 0,-1-1 1,1 0-1,-1 1 0,0-1 0,0 0 1,-3 6-1,-3 9 27,-2 0 0,0-1 0,-1 0 0,-1 0 0,-1-1 0,-22 26 0,-192 203 1358,30-36-1118,156-163-1740,-33 55 0,43-58-3227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316 633 6246,'0'0'1244,"11"-9"667,11-9 214,0-1 0,27-33-1,-41 42-1314,0 0-1,0-1 0,-1 0 0,0 0 1,-1-1-1,0 1 0,-1-1 0,-1-1 1,5-17-1,-8 26-718,0 0 0,0 0-1,0 0 1,-1 1 0,0-2 0,0 1 0,0 0-1,0 0 1,0 0 0,-1 1 0,0-1 0,0 0-1,0 0 1,0 0 0,-1 0 0,1 1 0,-1-1 0,0 0-1,0 1 1,0 0 0,-4-5 0,1 4-6,0 1 1,0 0 0,0 0 0,0 1-1,0-1 1,0 1 0,-1 0-1,1 0 1,-1 1 0,0 0-1,1 0 1,-1 0 0,0 1-1,-8-1 1,-3 2-2,1 0 0,-1 1 0,0 0 0,1 2 0,-1-1 0,1 2 0,0 1 0,0 0 0,1 0 0,0 2 0,0 0 0,0 1 0,-21 17 0,25-18 3,-1 2 0,1 0 0,1 0 0,0 1 0,0 0 0,1 0 0,1 1 0,0 1 0,0-1 0,2 1 0,-1 1 0,2-1 0,-1 1 0,2 0 0,-6 28 0,10-39-70,-1 1 1,1-1-1,0 0 1,0 1-1,0-1 1,1 0 0,-1 1-1,1-1 1,0 0-1,-1 0 1,2 0-1,-1 1 1,0-1-1,1 0 1,-1-1-1,1 1 1,0 0-1,0 0 1,0-1 0,0 1-1,0-1 1,1 1-1,-1-1 1,1 0-1,-1 0 1,1 0-1,0-1 1,0 1-1,0 0 1,0-1-1,0 0 1,0 0-1,0 0 1,1 0 0,4 0-1,5 2 22,1-2 0,-1 0 1,1 0-1,0-1 0,-1-1 0,1 0 0,21-5 1,-11-1 33,0-1 0,0 0 1,-1-2-1,0-1 0,0 0 0,-1-2 1,-1 0-1,27-23 0,-31 22 2,-1 0-1,0-1 1,-1-1-1,-1 0 1,0-1-1,-1-1 1,-1 0-1,-1-1 0,0 0 1,8-21-1,-15 29-59,-1 1 0,0-1 0,0 0 0,-1 0 0,0 0-1,-1 0 1,0 0 0,-1 0 0,0 0 0,-1 0 0,0 0 0,-1 0-1,0 0 1,-1 0 0,0 0 0,-1 1 0,0-1 0,0 1-1,-1 0 1,0 0 0,-1 1 0,0 0 0,-1 0 0,0 0-1,0 1 1,-1 0 0,0 0 0,-1 1 0,1 0 0,-1 0 0,0 1-1,-1 0 1,0 1 0,0 0 0,0 0 0,0 1 0,-1 1-1,0 0 1,1 0 0,-22-2 0,13 3-21,-1 1 0,1 1-1,-1 1 1,1 0 0,-1 1 0,1 2-1,0 0 1,-27 9 0,35-9-86,0 0 0,1 0 0,0 1 1,0 1-1,0 0 0,1 0 0,0 1 0,0 0 0,0 1 0,1 0 1,1 0-1,-1 0 0,1 1 0,0 0 0,1 1 0,-6 11 0,9-14-508,1 0 0,-1 0 0,1 0 0,0 0 0,-1 14 0,6 18-7229,5-23-1721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14638,'0'0'8034,"1"8"-6582,1 157 2413,2 27-2875,-2-172-960,0 0 1,2 0-1,0-1 1,2 1-1,0-1 0,1-1 1,12 25-1,-10-30-602,-5-14-2256,-12-26-1763,-13-8-294,-9-11-2012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66 272 13261,'0'0'4292,"-61"-29"-1121,57 26-609,4-2-704,21-3-961,18-5 192,18-7 64,17-6-352,15-8-481,3-3-224,0 4-64,-8 6 32,-12 7-352,-15 8-2147,-20 8-1184,-15 4-1154,-17 0-2337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17200,'0'0'3716,"76"-9"-1826,-3-14-289,16-6-384,13-2-608,2-3-417,-3 7-192,-9 4-1313,-18 9-1506,-14 6-2434,-14 3-6310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1 618 14446,'0'0'7158,"13"-2"-5844,77-16 472,-2-5 1,146-56 0,-137 44-1494,548-177 399,-338 113-1874,-1-3-3714,-273 91 3275,23-9-1708,-21 3-3968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515 389 13773,'0'0'5648,"-9"-6"-4185,2 0-1247,0 1-1,0 0 1,0 1 0,-1 0 0,0 0-1,0 1 1,0-1 0,0 2 0,-1-1-1,1 1 1,-12-1 0,12 3-133,-1-1 0,1 2 0,0-1 0,-1 1 0,1 0 0,0 1 0,0 0 0,0 0 0,0 1 1,1 0-1,-1 1 0,1-1 0,-1 1 0,1 1 0,0-1 0,1 1 0,-1 0 0,1 1 0,0 0 0,0 0 0,1 0 0,0 0 0,0 1 0,-7 12 1,0 1 244,0 1 1,1 0 0,-13 37 0,21-48-309,0 0 0,0 1-1,1-1 1,0 0 0,1 1-1,0 0 1,0-1 0,1 1-1,1 0 1,2 14 0,-3-23-22,1 0 0,-1 0 1,1 0-1,0 1 0,0-1 1,0 0-1,0 0 0,0 0 1,0-1-1,0 1 0,1 0 1,-1 0-1,1-1 0,-1 1 1,1 0-1,0-1 0,-1 0 1,1 1-1,0-1 1,0 0-1,2 1 0,0-1 8,-1 0 0,1 0 1,-1-1-1,1 1 0,-1-1 0,1 0 0,0 0 0,-1 0 0,1 0 0,-1-1 0,1 0 0,3 0 1,4-3 19,-1 1 0,0-1 0,0-1 0,-1 0 0,1 0 0,-1-1 0,14-11 0,-7 1 90,-1-1 0,-1 0 0,-1 0 0,0-1 1,-1-1-1,-1 0 0,-1-1 0,-1 0 1,0 0-1,-2-1 0,0 0 0,-2-1 1,0 1-1,-1-1 0,1-27 0,-4 32 82,-1 0 1,-1 0-1,0-1 0,-1 1 0,-1 0 0,-1 1 1,0-1-1,-13-31 0,12 37-183,-1-1 0,0 2 0,-1-1 0,0 1 0,-1 0 0,0 0 0,-1 1 0,0 0 1,0 1-1,-1 0 0,0 0 0,0 1 0,-12-7 0,17 11-80,0 1 0,0 0 0,0-1 0,0 2 0,0-1 1,0 1-1,-1-1 0,1 1 0,0 1 0,-1-1 0,1 1 0,-1 0 0,1 0 0,-1 1 0,1-1 1,0 1-1,-1 0 0,1 1 0,0-1 0,0 1 0,0 0 0,0 1 0,0-1 0,0 1 1,1 0-1,-1 0 0,1 0 0,0 1 0,-5 4 0,-9 11-471,1 1-1,1 1 1,1 0-1,-23 43 1,25-40-152,-10 15-2433,10-16-2540,6-10-4861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13036,'3'-12'2675,"-2"-2"-1711,-1 10-583,1-1 0,-1 0 0,1 0 0,0 1 0,0-1 0,0 1 0,1-1 0,0 1 0,-1 0 0,2-1 0,1-3 0,-1 65 3308,0 78-2398,7 0 1,38 198 0,-47-327-1193,1 1 1,-1 0-1,1-1 0,0 1 0,1-1 1,0 0-1,0 1 0,0-1 0,8 10 1,-10-15-51,0 0 0,0 0 0,1 0 0,-1 0 0,0 0 0,1 0 0,-1 0 0,0 0 0,1-1 0,-1 1 0,1-1 1,-1 1-1,1-1 0,0 1 0,-1-1 0,1 0 0,-1 0 0,3 0 0,0 0 14,-1-1-1,0 0 1,1 0-1,-1 0 1,0 0 0,0-1-1,0 1 1,0-1-1,0 0 1,0 0 0,0 0-1,2-2 1,32-30 251,-1-2 1,35-46 0,17-17-42,-56 66-1330,2 1 0,45-33 0,-67 56 430,0 1-1,0 1 1,1 0 0,0 1 0,0 0-1,1 1 1,-1 1 0,1 0 0,0 1-1,0 0 1,21-1 0,-12 3-10327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14286,'0'0'5744,"11"7"-4869,3 1-760,0-1 1,1-1-1,0 0 0,0-1 1,1-1-1,0 0 0,-1-2 1,1 1-1,18-1 0,313-13-2800,-347 11 2678,1 0 1,-1 0-1,0 0 1,0 0-1,0-1 1,0 1-1,1 0 1,-1 0-1,0 0 1,0 0-1,1 0 0,-1 0 1,0 0-1,0-1 1,0 1-1,1 0 1,-1 0-1,0 0 1,0 0-1,1 0 1,-1 0-1,0 0 0,0 0 1,1 0-1,-1 0 1,0 1-1,0-1 1,0 0-1,1 0 1,-1 0-1,0 0 1,0 0-1,1 0 0,-1 0 1,0 0-1,0 1 1,0-1-1,0 0 1,1 0-1,-1 0 1,0 1-1,0-1 1,0 0-1,0 0 0,0 0 1,1 1-1,-1-1 1,0 0-1,0 0 1,0 0-1,0 1 1,0-1-1,0 0 1,0 0-1,0 1 0,0-1 1,0 0-1,0 0 1,0 1-1,0-1 1,0 0-1,0 0 1,0 1-1,0-1 1,-20 18 348,-51 26 1088,52-33-1143,-8 6 230,-135 91 2596,144-94-2931,0 1-1,1 0 0,1 2 1,0 0-1,1 0 1,-16 25-1,29-39-302,1 0 0,-1 0-1,0 0 1,1 0 0,0 0-1,0 0 1,0 1 0,0-1-1,0 4 1,1-6-63,0 0 1,0 0-1,0 0 0,0-1 1,0 1-1,1 0 1,-1 0-1,0-1 0,0 1 1,1 0-1,-1 0 1,0-1-1,1 1 0,-1 0 1,1-1-1,-1 1 1,1 0-1,-1-1 0,1 1 1,-1-1-1,1 1 1,0-1-1,-1 1 0,1-1 1,0 0-1,-1 1 1,1-1-1,0 0 0,0 1 1,-1-1-1,1 0 1,0 0-1,0 0 0,-1 0 1,1 1-1,0-1 1,0 0-1,0-1 0,0 1 1,25 1-6533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4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34 11435,'0'0'6683,"-9"-6"-5743,5 3-813,2 2-85,0-1 1,1 1-1,-1-1 0,0 1 0,0 0 1,0 0-1,0 0 0,0 0 1,0 0-1,0 0 0,0 1 0,0-1 1,-1 1-1,1-1 0,0 1 0,0 0 1,0 0-1,-1 0 0,1 0 0,0 0 1,0 0-1,-1 1 0,1-1 1,0 1-1,0 0 0,0-1 0,0 1 1,0 0-1,0 0 0,0 0 0,0 1 1,0-1-1,-3 3 0,-13 13 204,0 2 0,0 0 0,2 1 0,1 0-1,0 2 1,2-1 0,-13 27 0,18-29 33,-1 0 1,2 0-1,1 1 1,1 0-1,0 1 1,1-1-1,2 1 1,0-1-1,1 26 1,1-41-215,0-1 0,1 1 0,0 0 0,-1-1 0,2 1 0,-1 0-1,1-1 1,-1 0 0,1 1 0,0-1 0,1 0 0,-1 0 0,1 0 0,0 0 0,0 0 0,0-1 0,7 6 0,-4-4 59,0-1 1,1 0 0,-1-1 0,1 1-1,0-1 1,0-1 0,0 1 0,1-1-1,-1 0 1,11 0 0,2 0 22,1-1 1,-1-1-1,1 0 1,-1-2-1,1-1 1,-1 0-1,32-10 1,-34 6-128,1 0 1,-1 0-1,-1-2 0,1 0 1,-2-1-1,1-1 0,-1-1 0,-1 0 1,0-1-1,-1 0 0,16-20 1,-21 22-21,-1 0 1,0-1-1,-1 0 0,0-1 1,-1 1-1,-1-1 1,0 0-1,0-1 0,-1 1 1,-1-1-1,0 0 1,-1 0-1,-1 0 1,0 0-1,-1 0 0,-2-19 1,2 26-69,-1 0 1,-1 0-1,1 1 1,-1-1-1,0 0 1,-1 1-1,0 0 1,0 0-1,0 0 1,0 0-1,-1 0 1,0 0-1,0 1 1,-1 0-1,0 0 1,0 0-1,0 1 1,0-1-1,-1 1 1,1 0-1,-1 1 1,0-1-1,0 1 1,-8-2-1,5 1-339,0 2 0,0-1 0,0 2 0,-1-1 0,1 1 0,0 0 0,-14 1 0,12 1-620,1 0 0,-1 1-1,1 0 1,0 0 0,0 1 0,-17 8 0,-13 8-9212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12460,'0'0'2471,"0"10"-986,-7 233-292,0 125 75,18-229-757,40 199 0,58 134-75,-76-341-320,182 704-1819,-203-773 1308,-8-35-876,0-10-3559,-19-52 778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1198 12236,'8'-21'47,"0"1"1,2 0-1,0 0 1,2 1 0,0 0-1,1 1 1,0 1-1,2 0 1,0 0 0,1 2-1,24-19 1,16-3 260,1 2 0,2 3 0,1 2 0,1 3 0,78-23 0,332-64 315,232 8 161,260-56-655,-776 112-282,-2-8 0,245-113 0,-383 148 190,65-27-26,-102 47 74,-1 0 0,0 0 0,1 1 0,0 0-1,0 1 1,-1 0 0,1 0 0,0 1 0,15 2 0,-21-1-29,0 1-1,0-1 1,0 1 0,0 0 0,-1 0-1,1 0 1,0 0 0,-1 0-1,1 1 1,-1 0 0,0 0-1,0 0 1,0 0 0,-1 0 0,1 0-1,-1 1 1,1 0 0,-1-1-1,0 1 1,-1 0 0,3 5-1,3 12 307,0 0 0,7 42 1,-9-36-91,35 153 1161,64 175 1,-51-200-1293,-7 2 0,-7 2 1,24 206-1,-52-261-229,-1 2-494,46 201-1,-46-271-210,2-1 0,2 0-1,25 48 1,-26-61-289,1 0 0,1-1 1,1 0-1,1-2 0,35 34 0,-15-23-2606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3:5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1833 14446,'8'-2'101,"49"-18"244,-1-2 0,82-46 0,-44 21 489,87-41 457,738-351 1810,19 37-2908,139 25-173,28 103 313,-1016 258-1064,53-11-1752,-50 1-3448,-34 1-3523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10474,'0'0'12588,"83"-5"-11755,-19-15-321,11-4-352,6-1-96,1 2-32,-6 2 0,-8 2-608,-11 3-1346,-18 0-1121,-9 0-961,-15-2-2145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14189,'0'0'4997,"15"-7"-3764,35-9-313,1 3-1,1 1 1,78-7-1,-96 15-872,108-7 106,-128 11-145,-1 0 1,1 1-1,0 0 1,0 2-1,0-1 0,-1 2 1,23 8-1,-30-10-15,-1 1 0,0 0 0,0 0 0,-1 1 0,1-1 0,-1 1 0,1 0 0,-1 0 0,0 1 0,-1-1 0,1 1 0,-1-1-1,0 1 1,0 0 0,3 9 0,-2-4-27,-1 0-1,0 1 1,-1-1 0,0 1-1,-1-1 1,0 1-1,-1 20 1,-3-2-75,-1 1 0,-1-2 1,-2 1-1,-1-1 0,-14 35 0,-30 52-1152,9-45-3291,21-40-3413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382 455 13549,'0'0'3320,"0"-9"-1291,1 6-1898,-1-1 0,1 1-1,-1 0 1,0-1 0,0 1 0,-1 0 0,1 0 0,-1-1 0,1 1 0,-1 0-1,0 0 1,0 0 0,-1-1 0,1 1 0,-1 1 0,1-1 0,-1 0-1,0 0 1,0 1 0,0-1 0,0 1 0,-1-1 0,1 1 0,-1 0 0,1 0-1,-1 0 1,0 0 0,0 0 0,0 1 0,0 0 0,0-1 0,0 1-1,0 0 1,-4 0 0,-1-1-48,0 0 1,0 1-1,0 0 0,0 0 0,0 1 0,0 0 1,0 1-1,0 0 0,0 0 0,0 1 0,0-1 1,1 2-1,-1-1 0,0 1 0,1 0 0,0 1 0,0 0 1,0 0-1,0 1 0,1-1 0,-1 1 0,1 1 1,-10 10-1,8-6 90,-1 1-1,1 0 1,1 0 0,0 1-1,0 0 1,1 0 0,1 1 0,0-1-1,1 1 1,0 0 0,1 0 0,1 1-1,-2 18 1,3-29-149,1-1 0,0 1 0,0-1 0,0 1 0,0-1 0,1 1 0,-1-1 0,0 1 0,1-1 0,0 1 0,0-1 0,0 1 0,0-1 0,0 0 0,0 1 0,0-1 0,1 0 0,-1 0 0,1 0 0,0 0 0,-1 0 0,1 0 0,0-1 0,0 1 0,0-1 0,0 1 0,1-1 0,-1 0 0,0 0 0,1 0 0,-1 0 0,0 0 0,1 0 0,-1-1 0,1 1 0,-1-1 0,1 1 0,0-1 0,-1 0 0,1 0 0,-1 0 0,5-2 0,5 1 10,-1 0 1,1-1 0,-1-1 0,0 0 0,0-1 0,0 0 0,-1 0-1,16-10 1,-3-1 46,0-1-1,-2-1 1,0-1-1,-1 0 0,-1-2 1,0 0-1,-2-2 1,21-31-1,-29 38-56,0 1-1,-2-1 1,0 0-1,0 0 1,-1-1-1,-1 0 1,-1 0-1,0 0 1,-2-1-1,1 1 1,-2-1-1,0 1 1,-1-1-1,-1 0 1,-3-19-1,2 28-12,0-1-1,-1 1 1,0 0 0,0 0-1,-1 0 1,0 1-1,-1-1 1,0 1 0,0 0-1,0 0 1,-1 0 0,0 1-1,0 0 1,0 0 0,-1 1-1,0 0 1,0 0-1,-1 0 1,1 1 0,-1 0-1,0 0 1,-15-4 0,14 5-20,-1 1 0,0 0 0,0 0 1,0 1-1,0 0 0,0 0 0,0 1 1,0 1-1,0 0 0,0 0 0,0 1 1,0 0-1,1 1 0,-1 0 0,1 0 0,-1 1 1,1 0-1,0 1 0,-12 8 0,4 1 15,0 0-1,1 1 0,1 0 0,-15 20 0,23-25-56,-1 0-1,2 0 1,-1 0-1,2 1 1,-1 0-1,1 1 1,1-1-1,-5 22 1,9-33-49,-1 1 0,1 0 0,0-1 0,0 1 0,-1-1 0,1 1 0,0 0 0,0-1 0,0 1 0,0 0 0,0-1 0,0 1 0,0 0 0,0-1 0,0 1 0,1 0 0,-1-1 0,0 1 0,0-1 0,0 1 1,1 0-1,-1-1 0,0 1 0,1-1 0,-1 1 0,0-1 0,1 1 0,-1-1 0,1 1 0,-1-1 0,1 1 0,-1-1 0,1 0 0,-1 1 0,1-1 0,0 0 0,-1 0 0,1 1 0,-1-1 0,2 0 0,0 0-339,0 0 0,0 0 0,0 0 0,0-1 0,0 1 0,0-1 0,0 1 0,0-1-1,0 0 1,0 0 0,0 0 0,2-1 0,28-26-7681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33 216 15503,'0'0'1841,"-6"-10"71,-17-31 383,23 38-2183,-1 1-1,0 0 1,1-1-1,-1 1 1,1-1-1,0 1 1,0-1-1,0 1 1,0 0-1,0-1 1,1 1-1,-1-1 1,1 1-1,0-1 1,-1 1-1,1 0 1,0 0-1,0-1 1,1 1-1,-1 0 1,0 0-1,1 0 1,-1 0-1,1 0 1,0 0-1,-1 1 1,3-3-1,6-4 102,0 0-1,0 1 0,20-11 1,-23 14-26,8-4-10,0 0 0,1 1 1,0 1-1,0 0 0,1 1 1,0 1-1,-1 1 0,35-3 1,-49 5-179,-1 1 1,1 0-1,0 0 0,-1 0 1,1 0-1,0 0 1,0 0-1,-1 0 1,1 0-1,0 1 0,-1-1 1,1 1-1,-1-1 1,1 1-1,0 0 0,-1 0 1,1 0-1,-1 0 1,0 0-1,1 0 1,-1 0-1,0 0 0,0 0 1,1 0-1,-1 1 1,0-1-1,0 0 0,0 1 1,-1-1-1,1 1 1,0 0-1,-1-1 1,1 1-1,0-1 0,-1 1 1,0 0-1,1-1 1,-1 1-1,0 0 0,0-1 1,0 1-1,0 0 1,-1 2-1,0 4 30,0 0 0,-1 0 0,0 0 0,-1 0 0,0-1 0,0 1 0,0-1 0,-5 8 0,-44 59 257,-10 19 372,56-83-420,0 1 0,1 0 0,0 0 0,1 1 0,0-1 0,-4 21 0,8-31-222,0 1 0,0-1 0,0 0 0,0 1 0,0-1 1,0 0-1,0 0 0,0 1 0,0-1 0,1 0 0,-1 0 0,0 1 0,1-1 0,-1 0 0,1 0 0,0 0 0,-1 0 0,1 0 0,0 0 0,0 0 0,-1 0 0,1 0 0,0 0 0,0 0 1,1 1-1,1-1-7,0 1 1,0-1 0,0 0-1,0 0 1,0 0 0,0 0 0,0 0-1,0-1 1,0 1 0,4-1-1,9 0-30,1-1 0,-1 0 0,18-5 0,-30 6 24,97-26-2309,-35 5-2638,-63 20 4587,48-16-7159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14157,'0'0'8222,"2"12"-7262,4 125-571,-5-82-245,7 56-1,-6-95-131,1-1-1,0 1 1,2 0-1,0-1 1,0 0-1,1 0 1,1 0-1,10 14 1,-15-25-269,0 0 0,1 0 0,0 0 0,0-1 0,0 1 0,0-1 0,1 0 0,-1 0 0,1 0 0,0 0 0,0-1 0,0 1 0,0-1 0,0 0 0,0 0 0,1-1 0,-1 1 0,0-1 0,1 0 0,4 0 0,-5-3-5295,-3-10-3198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17392,'0'0'7399,"48"-70"-5573,2 45-384,10-3-642,9-1-640,1 6-63,-3 3-97,-7 8-897,-11 7-1249,-13 5-801,-15 0-1505,-14 0-1378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15118,'0'0'3940,"48"-9"-2178,7-18 256,12-5-833,7-8-737,7 3-288,-6 3-96,-11 9-416,-15 4-2403,-18 10-2177,-16 4-4645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0 742 15246,'0'0'1527,"12"-5"-347,410-187 7418,-222 94-7437,425-157-705,-348 170-4740,-232 74 3104,50-15-1486,-85 23 2361,-1-1 1,1 0-1,-1 0 0,0-1 0,-1 0 1,17-13-1,-18 5 97,-14 5-2814,-9 2-3197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233 527 9897,'0'0'3129,"12"1"-508,-10-1-2530,11 1 847,0-1 1,0 0-1,0-1 0,0 0 1,16-5-1,-26 6-768,0-1-1,0 1 1,-1-1-1,1 0 1,-1 0-1,1 0 1,-1-1 0,1 1-1,-1-1 1,0 1-1,1-1 1,-1 0-1,0 0 1,0 0 0,0 0-1,0 0 1,-1 0-1,1 0 1,-1-1-1,1 1 1,-1-1 0,0 1-1,0-1 1,0 1-1,0-1 1,0 0-1,-1 0 1,1 1 0,-1-1-1,0 0 1,1 0-1,-1 1 1,-1-1-1,1 0 1,0 0 0,-2-4-1,1 3-67,-1 0 0,1 0-1,-1 0 1,-1 1 0,1-1 0,0 0-1,-1 1 1,0-1 0,1 1 0,-1 0-1,-1 0 1,1 0 0,0 0 0,-1 1-1,1 0 1,-1-1 0,0 1 0,0 0-1,-5-1 1,-6-4-45,0 2 0,0 0 1,-30-5-1,34 8-59,0 0 1,-1 1 0,1 0-1,-1 1 1,1 0-1,0 1 1,-1 1 0,1-1-1,-20 7 1,26-6 5,-1 1 0,1-1 0,-1 1 0,1 0 0,0 1 0,0-1 0,1 1 0,-1 0 0,1 0 0,0 0 0,0 1-1,0 0 1,1-1 0,-1 1 0,1 0 0,0 1 0,1-1 0,-1 1 0,1-1 0,-2 7 0,2-4 16,-1 1 1,2-1-1,-1 1 1,1-1-1,0 1 1,1 0-1,0-1 1,0 1-1,3 13 1,-2-19-8,0 1 1,0-1-1,0 0 0,0 0 1,0 0-1,1 0 1,0 0-1,-1 0 1,1 0-1,0 0 1,0-1-1,1 1 1,-1-1-1,0 1 1,1-1-1,0 0 1,-1 0-1,1 0 1,0 0-1,0-1 1,0 1-1,0-1 1,0 0-1,1 0 0,-1 0 1,0 0-1,4 0 1,5 1 12,-1-1 0,1-1 0,-1 0 0,1 0 0,-1-1 0,0-1 0,1 0 0,-1 0 0,0-1 0,0-1 0,0 0 0,-1 0 0,1-1 0,15-10 0,-12 6 43,-1 0 0,-1-1-1,0-1 1,0 0-1,-1-1 1,0 0 0,-1-1-1,0 0 1,-1 0-1,7-15 1,-9 14-2,-1 0 0,0 0-1,-1 0 1,0-1 0,-1 0 0,-1 0 0,0 0-1,-1 0 1,-1 0 0,-1-25 0,-1 29-47,0 0 1,-1 0 0,0 1-1,-1-1 1,0 1 0,-1-1-1,0 1 1,0 0-1,-1 0 1,-1 1 0,0-1-1,0 1 1,0 1 0,-1-1-1,-13-11 1,11 12-37,-1 0-1,0 0 1,-1 1 0,0 0 0,0 1-1,0 0 1,-1 1 0,0 1 0,0-1-1,-19-3 1,25 7 1,0 0-1,-1 0 1,1 0-1,0 1 1,-1 0 0,1 0-1,-1 1 1,1 0-1,0 0 1,0 0-1,-1 1 1,1-1 0,0 2-1,0-1 1,1 1-1,-1 0 1,0 0-1,1 0 1,0 1-1,0 0 1,0 0 0,-7 7-1,3 0-185,1 0 1,0 0-1,0 1 0,2 0 0,-1 0 0,1 1 0,-4 14 1,7-18-549,1 0 0,-1 1 0,2 0 0,0-1 0,0 1 0,0 13 0,1-21 471,0-1 1,0 1-1,0-1 1,0 0-1,1 1 0,-1-1 1,0 0-1,0 1 1,1-1-1,-1 0 0,1 0 1,-1 1-1,1-1 1,0 0-1,0 0 0,-1 0 1,1 0-1,0 0 1,0 0-1,0 0 1,0 0-1,0 0 0,0 0 1,0 0-1,0 0 1,0-1-1,1 1 0,-1-1 1,0 1-1,3 0 1,19 3-6637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18097,'0'0'8942,"3"14"-7800,0 41-658,-1 1 0,-8 69 0,2-52-225,5 82 0,-1-150-221,1 1 0,0-1 0,0 0-1,0 1 1,0-1 0,1 0 0,0 0 0,0 0 0,1 0-1,-1 0 1,1 0 0,3 4 0,-4-7-3,0 0 0,0 0 1,0 0-1,0-1 0,1 1 0,-1-1 1,0 1-1,1-1 0,-1 0 0,1 0 1,-1 0-1,1 0 0,0-1 0,-1 1 1,1-1-1,0 1 0,-1-1 0,1 0 1,0 0-1,-1 0 0,1-1 0,0 1 1,0-1-1,-1 1 0,1-1 0,-1 0 1,3-1-1,17-8 42,0-1 0,-1-1 0,0 0 0,-1-2-1,27-24 1,27-18-1542,-27 24-1779,-17 10-1754,-2-2-3421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17296,'0'0'4474,"0"-9"-1832,0 7-2504,0-1 0,0 1 0,0-1-1,0 1 1,1-1 0,-1 0-1,1 1 1,0-1 0,0 1-1,0 0 1,0-1 0,0 1 0,0 0-1,1-1 1,-1 1 0,1 0-1,-1 0 1,1 0 0,0 0 0,3-2-1,6-3 339,0 0-1,0 1 1,23-10-1,4 0-173,2 1-1,0 2 0,0 2 0,1 1 0,1 3 1,47-4-1,-84 11-301,1-1 0,0 1 0,0 1 0,-1-1 0,1 1 0,0 0 0,0 1 0,-1-1 0,9 4 0,-13-4-9,1 0 1,-1 0-1,1 0 0,-1 0 0,1 1 1,-1-1-1,0 0 0,1 1 0,-1-1 1,0 1-1,0-1 0,0 1 0,0 0 1,-1-1-1,1 1 0,0 0 0,-1-1 1,1 1-1,-1 0 0,1 0 1,-1 0-1,0 0 0,0 0 0,0-1 1,0 1-1,0 0 0,0 0 0,0 0 1,-1 0-1,1 0 0,-1-1 0,0 3 1,-3 6 17,-1 0 0,0 0 0,0-1 0,-1 0 0,0 0 0,0 0 0,-1-1 0,0 0-1,-1 0 1,1-1 0,-12 9 0,6-5 55,0 1 0,1 1 0,-12 15 0,24-28-64,0 0 1,0 0-1,0 1 1,-1-1-1,1 0 1,0 0-1,0 1 0,0-1 1,0 0-1,0 0 1,-1 1-1,1-1 1,0 0-1,0 1 1,0-1-1,0 0 1,0 1-1,0-1 1,0 0-1,0 0 1,0 1-1,0-1 1,0 0-1,0 1 1,0-1-1,0 0 1,0 0-1,1 1 0,-1-1 1,0 0-1,0 1 1,0-1-1,0 0 1,0 0-1,1 1 1,-1-1-1,0 0 1,0 0-1,1 0 1,-1 1-1,0-1 1,0 0-1,1 0 1,-1 0-1,0 0 1,0 0-1,1 1 0,-1-1 1,0 0-1,0 0 1,1 0-1,-1 0 1,0 0-1,1 0 1,-1 0-1,0 0 1,1 0-1,-1 0 1,0 0-1,0 0 1,1 0-1,-1 0 1,0 0-1,1-1 1,-1 1-1,1 0 0,24-4-26,6-5-676,0-1 0,34-16-1,60-35-5645,-114 56 5642,80-44-4488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135 101 15791,'13'-10'1591,"-2"1"-1404,0-1 435,0 1 0,0 0-1,1 0 1,0 2 0,1-1 0,0 2 0,0-1 0,0 2 0,21-6 0,-33 10-609,-1 1 0,1 0 0,-1 0-1,1 0 1,-1 0 0,1 0 0,-1 0 0,1 0 0,-1 0 0,1 0 0,-1 1 0,1-1 0,-1 0-1,1 0 1,-1 0 0,1 0 0,-1 1 0,1-1 0,-1 0 0,1 1 0,-1-1 0,1 0-1,-1 1 1,0-1 0,1 0 0,-1 1 0,0-1 0,1 1 0,-1-1 0,0 1 0,0-1 0,1 1-1,-1-1 1,0 1 0,0-1 0,0 1 0,0-1 0,1 1 0,-1-1 0,0 1 0,0-1 0,0 1-1,0-1 1,0 1 0,-1-1 0,1 1 0,0 0 0,-9 30 56,-8-2 349,-1-1-1,-1 0 0,-1-1 1,-2-1-1,-31 30 0,-6 7 651,39-40-658,11-15-291,1 0 1,0 1-1,1 0 1,0 0-1,0 1 1,1 0-1,0 0 1,1 1-1,0-1 1,-6 22-1,10-31-117,1 1 1,0-1-1,1 1 0,-1-1 0,0 1 1,0-1-1,1 1 0,-1-1 0,0 0 1,1 1-1,0-1 0,-1 0 0,1 1 1,0-1-1,-1 0 0,1 0 0,0 1 0,0-1 1,0 0-1,0 0 0,0 0 0,1 0 1,-1 0-1,0-1 0,0 1 0,1 0 1,-1 0-1,0-1 0,1 1 0,-1-1 1,0 1-1,1-1 0,-1 0 0,1 0 1,-1 1-1,2-1 0,10 2 17,-1-1-1,1 0 0,17-2 1,-17 1 0,41-2-715,0-2 0,-1-3 0,59-15-1,-22-1-4132,-3-2-3732,-23 5-3675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71 18129,'-9'-7'1265,"3"3"-1035,0-1 1,1 2-1,-1-1 0,-1 1 0,1 0 0,0 0 0,-1 0 0,0 1 1,1 0-1,-1 1 0,0-1 0,0 1 0,0 1 0,0-1 0,0 1 1,0 0-1,-11 2 0,5 2-141,0 1 1,0 0 0,0 0-1,1 2 1,0-1-1,0 2 1,1-1-1,0 2 1,0-1-1,-16 19 1,9-8 84,0 1 1,2 0 0,0 2-1,-21 39 1,29-46 70,1 0 0,0 1 0,1 0 0,1 0 0,1 0 0,0 0 0,1 1 0,1 0 0,0 20-1,1-32-211,2 0-1,-1 0 0,1 0 0,0 0 0,0 0 0,0 0 0,0 0 0,1 0 0,0 0 0,0 0 0,0-1 0,1 1 0,0-1 0,0 0 0,0 0 0,0 0 0,0 0 0,1 0 0,0-1 0,-1 0 0,2 1 0,-1-1 1,0-1-1,0 1 0,1-1 0,0 1 0,-1-1 0,1-1 0,0 1 0,0-1 0,0 0 0,0 0 0,9 1 0,8 0 92,0-1 0,0-2 0,0 0-1,-1-1 1,1 0 0,-1-2 0,0-1 0,1-1 0,38-16 0,-31 9 86,0-1 1,-1-2-1,-1 0 1,-1-2-1,0-1 0,28-27 1,-43 35-134,-1 0 1,0-1-1,0 0 0,-1 0 1,-1-1-1,0 0 1,-1-1-1,0 0 0,-1 0 1,-1-1-1,6-23 1,-9 32-73,-1 0 0,0 0 1,0-1-1,-1 1 0,0 0 1,0-1-1,-1 1 0,1 0 1,-1 0-1,-1-1 0,1 1 1,-1 0-1,0 0 0,0 1 1,-1-1-1,0 0 0,0 1 1,0-1-1,-1 1 1,0 0-1,0 0 0,0 0 1,0 1-1,-1 0 0,0 0 1,1 0-1,-2 0 0,1 1 1,0-1-1,-8-2 0,-3-1-140,1 1 0,-1 1 0,0 1 0,0 0 0,0 1-1,-32-2 1,-101 6-6139,125 0 3843,-12 1-6180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5285,'0'0'13415,"0"12"-11722,0 61 1095,-13 101 1,-24 85-1569,35-249-1195,-35 188 104,30-169-763,-2-1-1,-1 0 1,-1 0 0,-24 44-1,17-50-2457,17-22 2894,1 1-1,0-1 0,-1 0 0,1 0 0,-1 1 1,1-1-1,-1 0 0,1 0 0,-1 0 0,1 0 1,-1 0-1,1 0 0,0 0 0,-1 0 1,1 0-1,-1 0 0,1 0 0,-1 0 0,1 0 1,-1 0-1,1 0 0,-1 0 0,1 0 0,-1-1 1,1 1-1,0 0 0,-1 0 0,1-1 0,-1 1 1,1 0-1,0-1 0,-1 1 0,1 0 1,0-1-1,-1 1 0,1 0 0,0-1 0,0 1 1,-1-1-1,1 1 0,0-1 0,0 1 0,0-1 1,-1 1-1,1 0 0,0-1 0,0 1 1,0-1-1,0 1 0,0-1 0,0 1 0,0-1 1,0 0-1,-5-27-10019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4:4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1 564 14286,'0'0'9507,"13"-9"-8562,57-42-532,-3-3 0,116-119 0,-66 16-348,-30 39 62,-87 118-121,0 0 1,0 0-1,0-1 1,0 1-1,0 0 1,1 0-1,-1 0 1,0 0-1,0 0 1,0 0-1,0 0 1,0 0 0,1-1-1,-1 1 1,0 0-1,0 0 1,0 0-1,0 0 1,1 0-1,-1 0 1,0 0-1,0 0 1,0 0-1,0 0 1,1 0-1,-1 0 1,0 0-1,0 0 1,0 0-1,0 1 1,1-1-1,-1 0 1,0 0-1,0 0 1,0 0-1,0 0 1,0 0-1,0 0 1,1 0 0,-1 0-1,0 1 1,0-1-1,0 0 1,0 0-1,0 0 1,0 0-1,0 0 1,0 1-1,1-1 1,-1 0-1,0 0 1,0 0-1,0 0 1,0 1-1,0-1 1,0 0-1,0 0 1,0 0-1,0 0 1,0 1-1,0-1 1,0 0-1,0 0 1,0 0 0,0 0-1,0 0 1,-1 1-1,1-1 1,0 0-1,2 26 121,-5 33 32,-5 11 69,-7 90-27,15-143-199,0 0 0,1 0 0,1 0 0,1 0 0,0 0 0,11 32 0,-10-41-163,-1 0 1,1-1-1,0 1 0,1-1 1,0 0-1,0 0 1,1-1-1,-1 0 0,1 0 1,1 0-1,7 5 0,-8-7-611,0 0 0,0-1 0,0 0-1,0 0 1,1 0 0,-1-1 0,1 0-1,11 2 1,36-1-9344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14670,'0'0'8392,"-11"77"-7559,-23-27-577,-2 5-160,-1-1-96,-4 0 64,4-5-32,2-8 0,5-7 0,6-10 0,6-11-705,8-13-1761,6-2-1538,4-23-3939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18930,'0'0'3908,"-28"54"-3620,28-10 449,16 7-1,9 3-544,11 2-63,12 1-65,7 1 32,5 2 0,5 6-96,-4 1-1345,-2-4-2147,-7-8-4740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77 11115,'0'0'5653,"-1"-8"-2621,0 5-2842,1 0 1,-1 0-1,1 1 0,-1-1 0,0 0 1,0 1-1,0-1 0,-1 1 1,1-1-1,0 1 0,-1 0 0,0-1 1,1 1-1,-1 0 0,0 0 1,-3-2-1,2 2-106,-1 0-1,1 1 1,0 0 0,-1-1 0,1 1-1,-1 0 1,1 1 0,-1-1 0,1 1 0,-1 0-1,0-1 1,1 2 0,-1-1 0,0 0-1,-5 2 1,2 0-69,0 0 0,1 0 0,-1 1 0,1 0 0,0 0 0,0 1 0,0 0 0,0 0 0,1 0 0,-1 1 0,1 0 0,0 0 0,1 0 0,-1 0 0,1 1 0,0 0 0,-4 8 0,4-9 14,1 1-1,-1 1 1,1-1-1,1 0 1,-1 1 0,1 0-1,0-1 1,1 1-1,0 0 1,0 0 0,0 0-1,1 0 1,0 0-1,0 0 1,1 0 0,0 0-1,2 11 1,-1-16-17,-1 0 1,0 0-1,1 0 0,0 0 1,-1 0-1,1 0 0,0-1 1,0 1-1,0-1 1,0 1-1,0-1 0,0 0 1,0 1-1,1-1 0,-1 0 1,0 0-1,1-1 0,-1 1 1,0-1-1,1 1 1,-1-1-1,1 0 0,-1 1 1,1-1-1,-1 0 0,1-1 1,2 0-1,4 1 14,0-1 0,-1-1 0,1 1 0,-1-1 0,1-1 0,13-6 0,-9 2-11,0-1 0,0 0-1,-1-1 1,-1 0 0,1-1-1,-2 0 1,19-22 0,-23 25-19,-1 0 0,0-1 0,0 0 1,-1 0-1,1 0 0,-2-1 0,1 1 0,-1-1 0,-1 0 1,0 0-1,0 0 0,0 0 0,0-17 0,-2 26 2,0-1-1,0 1 0,0 0 0,0-1 0,0 1 1,0-1-1,0 1 0,0 0 0,0-1 1,0 1-1,-1-1 0,1 1 0,0 0 1,0-1-1,0 1 0,0-1 0,-1 1 0,1 0 1,0-1-1,0 1 0,-1 0 0,1 0 1,0-1-1,0 1 0,-1 0 0,1 0 0,0-1 1,-1 1-1,1 0 0,-1 0 0,1 0 1,0-1-1,-1 1 0,0 0 0,-14 6-101,-12 19 1,21-15 223,-1 0 1,2 1-1,-1 0 0,2 0 1,-1 0-1,2 1 1,-1 0-1,2-1 0,-1 1 1,0 24-1,3-35-83,0 0 0,0 0-1,0 0 1,0 0 0,0 0 0,0-1 0,0 1-1,0 0 1,0 0 0,1 0 0,-1 0 0,0-1-1,1 1 1,-1 0 0,1 0 0,-1 0 0,1-1-1,-1 1 1,1 0 0,-1-1 0,1 1 0,0 0 0,-1-1-1,1 1 1,0-1 0,0 1 0,-1-1 0,3 1-1,-1 0 6,0-1 0,1 0-1,-1 1 1,0-1 0,1 0-1,-1 0 1,0-1 0,1 1-1,-1 0 1,0-1-1,3 0 1,3-2 8,0 0 1,0 0-1,-1-1 0,1 0 0,10-7 0,-1-4 9,0 0 0,22-28 0,-13 14 63,-28 81 514,1-49-600,1 0 0,-1-1 1,1 1-1,0 0 0,0-1 0,0 1 1,1 0-1,-1 0 0,0-1 1,1 1-1,0 0 0,0-1 0,-1 1 1,2-1-1,-1 1 0,0-1 1,0 1-1,3 2 0,-2-4-9,-1-1-1,1 1 1,-1 0-1,1-1 1,0 1-1,-1-1 1,1 0-1,0 0 1,0 0-1,-1 1 1,1-1-1,0-1 1,0 1-1,-1 0 1,1 0-1,0-1 1,-1 1-1,1-1 1,0 1-1,-1-1 1,1 0-1,-1 0 1,1 1-1,-1-1 0,1 0 1,-1-1-1,0 1 1,1 0-1,-1 0 1,1-2-1,23-20 59,-22 18-84,1 1 0,0-1 1,1 1-1,-1 0 0,1 0 1,0 1-1,0-1 0,0 1 1,0 0-1,0 1 0,1-1 1,8-2-1,-12 9-16,-1 0 1,0 1-1,0-1 0,0 1 1,0-1-1,0 0 1,-1 1-1,0-1 0,0 1 1,-1 8-1,1-3 5,-1 3-119,3 39-1326,-2-50 1343,0 0 1,0 0-1,1 0 1,-1 0-1,0-1 1,1 1 0,-1 0-1,1 0 1,0 0-1,0-1 1,0 1-1,-1 0 1,2-1 0,-1 1-1,0-1 1,0 1-1,0-1 1,1 0-1,-1 1 1,0-1 0,4 2-1,0-3-4052,3-2-1804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58 10762,'0'0'6855,"-7"9"-3300,0-1-2679,4-6-614,0 1-1,0 0 0,1 0 0,-1-1 0,1 2 0,0-1 0,0 0 0,0 0 1,0 1-1,0-1 0,1 1 0,0-1 0,-2 8 0,3-11-222,0 0-1,0 1 1,0-1-1,0 1 0,0-1 1,0 0-1,0 1 1,0-1-1,0 0 0,0 1 1,0-1-1,0 1 1,0-1-1,0 0 0,1 1 1,-1-1-1,0 0 1,0 1-1,0-1 0,1 0 1,-1 1-1,0-1 1,1 0-1,-1 0 0,0 1 1,0-1-1,1 0 1,-1 0-1,0 1 0,1-1 1,-1 0-1,1 0 1,-1 0-1,1 0 0,19 1 275,19-10-267,-28 5-67,0-1 0,-1-1-1,0 0 1,0 0-1,0-1 1,0-1 0,-1 1-1,-1-1 1,1-1 0,-1 0-1,0 0 1,-1 0 0,9-17-1,-13 18 49,-18 71 205,9-40-182,0-1-1,2 1 1,1 0 0,-1 25-1,5-19 18,2-1-1,1 0 0,12 44 0,1 3-53,-15-58-51,0 1-1,0-1 1,-2 0-1,0 1 1,-5 27 0,5-40 60,-1 0 1,-1 0 0,1-1 0,-1 1-1,0 0 1,0 0 0,0-1 0,0 1 0,-1-1-1,-5 7 1,6-9 50,0-1-1,0 1 0,0 0 1,0-1-1,0 1 0,0-1 1,-1 0-1,1 0 0,-1 0 1,1 0-1,-1 0 1,1 0-1,-1-1 0,1 1 1,-1-1-1,0 0 0,1 1 1,-1-1-1,0-1 1,1 1-1,-5-1 0,3 0 30,1-1 0,-1 1 0,0-1 1,1 0-1,-1 0 0,1-1 0,0 1 0,0-1 0,0 1 0,0-1 0,0 0 0,1 0 0,-1 0 0,1-1 0,0 1 0,0-1 0,0 1 0,-3-8 0,-3-8 339,0 0 0,-5-25 0,9 28-494,0 0-1,1 0 1,1 0-1,0-1 1,2 1 0,0-1-1,4-30 1,-4 45-51,1 0 0,0-1 1,0 1-1,0 0 0,0 0 1,0-1-1,0 1 0,1 0 0,-1 0 1,1 0-1,-1 1 0,1-1 0,0 0 1,0 1-1,-1-1 0,1 1 0,1-1 1,-1 1-1,2-1 0,47-14-6542,-32 11 2133,8-3-4247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17905,'0'0'6555,"-2"11"-4745,-4 26-258,1 1 0,0 62-1,5-99-1544,0 1-1,0 0 0,1-1 1,-1 1-1,0 0 0,0-1 1,1 1-1,-1 0 0,1-1 1,-1 1-1,1-1 1,0 1-1,0-1 0,0 1 1,0-1-1,0 0 0,0 1 1,0-1-1,0 0 0,2 2 1,-2-3 5,0 1 0,1-1 0,-1 1 0,1-1 0,-1 0 0,0 1 1,1-1-1,-1 0 0,1 0 0,-1 0 0,1 0 0,-1 0 0,0-1 0,1 1 0,-1 0 1,1-1-1,-1 1 0,2-2 0,4-1 20,-1 0 0,1-1 0,-1 0 0,0 0 0,0-1 0,-1 1 0,10-11 0,94-123 122,-109 138-156,0-1 0,0 1 0,0 0 0,0 0 0,0 0 0,1 0 0,-1 0-1,0 0 1,0 0 0,0 0 0,0 0 0,0 0 0,0 0 0,0 0 0,1 0-1,-1-1 1,0 1 0,0 0 0,0 0 0,0 0 0,0 0 0,0 0 0,1 0 0,-1 0-1,0 0 1,0 0 0,0 1 0,0-1 0,0 0 0,0 0 0,1 0 0,-1 0-1,0 0 1,0 0 0,0 0 0,0 0 0,0 0 0,0 0 0,0 0 0,0 0 0,0 0-1,1 1 1,-1-1 0,0 0 0,0 0 0,0 0 0,0 0 0,0 0 0,0 0-1,0 0 1,0 1 0,0-1 0,0 0 0,0 0 0,0 0 0,0 0 0,0 0 0,0 0-1,0 1 1,0-1 0,0 0 0,0 0 0,0 0 0,0 0 0,0 0 0,0 0-1,0 18-24,-3 19 47,1-29-23,1 0-1,0-1 1,0 1-1,1 0 1,0-1 0,0 1-1,2 11 1,-1-18 7,-1-1 0,1 1 0,-1 0 0,1-1 0,-1 1 0,1 0 0,0-1 0,-1 1 0,1-1 0,0 1 0,-1 0 0,1-1 0,0 0 0,0 1 0,0-1 0,-1 0 0,1 1 0,0-1 0,0 0 0,0 0 0,0 0 0,0 1 0,0-1 0,0 0 0,-1 0 0,1 0 0,0-1 0,0 1 0,0 0 0,0 0 0,0 0 0,0-1 0,-1 1 0,1 0 0,0-1 0,0 1 0,0-1 0,-1 1 0,1-1 0,1 0 0,30-22 3,-30 21-182,3-3 69,1-1 0,-1 0 0,-1 0 0,1 0 0,4-9 0,-3-7-6226,-11 29-3186,3-3 6251,-1 5-6385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7079,'0'0'19106,"-5"10"-17590,0-1-1241,1 0 1,1 1 0,-1 0-1,2-1 1,-1 1-1,1 0 1,-1 13-1,3-20-255,0-1-1,0 1 0,0-1 1,0 1-1,0-1 0,0 1 0,0-1 1,1 1-1,-1-1 0,1 0 0,0 1 1,0-1-1,0 0 0,0 0 1,0 1-1,0-1 0,1 0 0,-1 0 1,1 0-1,-1 0 0,1-1 1,0 1-1,0 0 0,0-1 0,0 1 1,0-1-1,0 0 0,0 1 0,0-1 1,0 0-1,1 0 0,-1-1 1,0 1-1,1 0 0,-1-1 0,1 1 1,-1-1-1,1 0 0,-1 0 0,5 0 1,-3 0-14,-1 0 0,0-1 1,0 1-1,1-1 0,-1 0 1,0 1-1,0-1 0,0-1 1,0 1-1,0 0 0,0-1 1,0 1-1,-1-1 1,1 0-1,0 0 0,-1 0 1,0 0-1,3-3 0,2-4 29,-1 0 0,0 0 0,0-1 0,4-10-1,21-31 45,-30 106-143,-1-54 73,0 0-1,0 0 0,0 1 0,0-1 1,0 0-1,0 0 0,1 0 0,-1 1 1,0-1-1,1 0 0,-1 0 0,0 0 1,1 0-1,-1 0 0,1 0 0,0 0 1,-1 0-1,1 0 0,0 0 0,0 0 1,0 0-1,-1 0 0,1 0 1,0-1-1,0 1 0,2 1 0,-1-2 3,0 1 1,1-1-1,-1 1 0,0-1 0,0 0 0,1 0 0,-1 0 0,0 0 0,0-1 0,1 1 0,-1-1 1,0 1-1,3-2 0,7-2-55,0-2 0,0 1 0,19-14 0,-30 18 41,-1 1-1,1-1 1,-1 0-1,1 1 1,0-1-1,-1 1 1,1-1-1,-1 1 1,1 0-1,0-1 1,-1 1-1,1-1 1,0 1-1,0 0 1,-1 0-1,1 0 1,0-1 0,0 1-1,-1 0 1,1 0-1,0 0 1,0 0-1,0 0 1,-1 0-1,1 0 1,0 0-1,0 1 1,-1-1-1,1 0 1,0 0-1,1 1 1,0 24 202,-3-8-52,1-16-139,0 0 0,-1 1 0,1-1-1,0 0 1,0 0 0,1 1 0,-1-1 0,0 0-1,0 0 1,1 0 0,-1 1 0,0-1 0,1 0 0,-1 0-1,1 0 1,0 0 0,-1 0 0,1 0 0,0 0 0,0 0-1,-1 0 1,1 0 0,0 0 0,0 0 0,0-1-1,0 1 1,0 0 0,0-1 0,0 1 0,1 0 0,-1-1-1,0 0 1,0 1 0,0-1 0,1 0 0,-1 1-1,0-1 1,0 0 0,0 0 0,1 0 0,-1 0 0,0 0-1,0 0 1,1-1 0,0 1 0,2-1-25,0 0 1,0-1-1,0 1 1,-1-1-1,1 1 1,-1-1-1,1 0 1,-1 0-1,1-1 0,-1 1 1,0-1-1,0 1 1,4-7-1,2-5 160,2-2-4056,-8 18 803,-2 9-398,0-3-507,4-3-1302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 14894,'0'0'12657,"-5"10"-11856,-2 4-499,2 1 0,-1 0-1,2 0 1,0 0 0,1 0 0,-2 28-1,5-37-270,0-1-1,0 1 1,0-1-1,1 1 1,0 0-1,0-1 0,1 0 1,-1 1-1,1-1 1,5 10-1,-5-12-71,0 0-1,0 0 1,0-1-1,1 1 1,-1-1-1,1 1 1,0-1-1,0 0 1,0 0-1,0 0 1,0 0-1,0-1 1,0 1 0,0-1-1,1 0 1,-1 0-1,1 0 1,-1 0-1,5 0 1,3 1-415,-5-2 358,1 1 1,-1 0-1,0 0 0,1 1 0,-1 0 1,8 3-1,-14-5 124,1 1 1,0-1-1,-1 0 0,1 1 1,-1-1-1,1 1 0,-1-1 1,0 1-1,1-1 0,-1 1 1,1-1-1,-1 1 0,0-1 1,1 1-1,-1-1 0,0 1 1,0-1-1,1 1 0,-1 0 1,0-1-1,0 1 0,0 0 1,0-1-1,0 1 0,0-1 1,0 1-1,0 1 0,-1 0 100,1 0 1,-1 0-1,0 0 0,-1 0 0,1-1 1,0 1-1,0 0 0,-1 0 0,1-1 1,-1 1-1,1 0 0,-4 1 0,-66 51 902,64-50-980,1 0 0,0-1 1,-1 0-1,0 0 0,0 0 1,0-1-1,0 0 0,0 0 0,-1-1 1,-6 1-1,13-2-129,0 0 0,1-1 0,-1 1 0,0 0 0,1-1 0,-1 1 1,0 0-1,1-1 0,-1 1 0,1-1 0,-1 1 0,1-1 0,-1 1 0,1-1 0,-1 1 0,1-1 0,0 0 0,-1 1 1,1-1-1,0 1 0,-1-1 0,1 0 0,0 1 0,0-1 0,0 0 0,-1 0 0,1 1 0,0-1 0,0 0 0,0 1 1,0-1-1,0 0 0,1 0 0,-1 1 0,0-1 0,0 0 0,0 1 0,1-1 0,-1 0 0,0 1 0,0-1 0,1 0 1,-1 1-1,1-1 0,0 0 0,17-33-5587,5 15-2475,5 1 3725,34-13 4172,-41 21 3712,1-1 0,-2-1-1,24-17 1,-38 25-2577,-1-1-1,0 0 1,0 0-1,0 0 1,-1-1-1,0 1 1,6-12-1,-7 12-833,-1-1 1,0 1-1,0 0 1,-1-1-1,1 0 0,0-7 1,-2 12-51,0 1-1,0-1 1,0 0 0,0 0 0,0 1 0,0-1-1,-1 0 1,1 0 0,0 1 0,0-1 0,0 0-1,-1 0 1,1 1 0,0-1 0,-1 0-1,1 1 1,-1-1 0,1 1 0,-1-1 0,1 0-1,-1 1 1,1-1 0,-1 1 0,1-1 0,-1 1-1,0 0 1,1-1 0,-1 1 0,0 0-1,1-1 1,-1 1 0,0 0 0,0 0 0,1-1-1,-1 1 1,0 0 0,0 0 0,1 0 0,-1 0-1,0 0 1,0 0 0,1 0 0,-1 0-1,0 1 1,0-1 0,1 0 0,-1 0 0,0 1-1,1-1 1,-1 0 0,0 1 0,0 0 0,-41 18-88,36-15 86,-1 0 1,1 0 0,0 1-1,0 0 1,1 0 0,0 0-1,-1 1 1,2 0 0,-1 0-1,1 0 1,0 0 0,0 1-1,1 0 1,-1-1 0,-2 12-1,6-17-1,0 0 1,0 1-1,0-1 0,1 0 0,-1 0 0,0 0 0,0 0 0,1 0 0,-1 0 0,1 1 0,-1-1 0,1 0 0,0 0 0,-1 0 0,1 0 0,0-1 0,-1 1 1,1 0-1,0 0 0,0 0 0,0-1 0,0 1 0,0 0 0,0-1 0,0 1 0,0-1 0,0 1 0,0-1 0,0 1 0,1-1 0,-1 0 0,0 0 0,0 1 1,0-1-1,0 0 0,2 0 0,54 1 108,-43-1-83,207-10 53,-221 10-73,0 1-1,0-1 1,-1 1 0,1-1 0,0 1-1,0-1 1,-1 0 0,1 1-1,0-1 1,-1 1 0,1-1-1,0 0 1,-1 1 0,1-1 0,-1 0-1,1 1 1,-1-1 0,1 0-1,-1 1 1,1-1 0,-1 0-1,1 0 1,-1 0 0,1 0 0,-1 1-1,1-1 1,-1 0 0,1 0-1,-1 0 1,1 0 0,-1 0-1,1 0 1,-1 0 0,1-1 0,-1 1-1,1 0 1,-1 0 0,1 0-1,-1 0 1,1-1 0,-1 1-1,1 0 1,-1 0 0,1-1 0,-1 1-1,0-1 1,-5-17-7,0 0 0,1 0 0,1 0 0,1-1 0,0 1 0,1-1 0,2-34 0,-1 51-98,1 0 1,0 0-1,0 0 1,0 0-1,0 0 0,0 0 1,0 0-1,0 0 1,1 0-1,-1 0 1,1 1-1,-1-1 0,1 0 1,0 0-1,0 0 1,-1 1-1,1-1 0,0 0 1,1 1-1,-1-1 1,0 1-1,0-1 1,1 1-1,2-2 0,-2 3-144,1-1 0,0 1-1,-1 0 1,1 1 0,0-1 0,0 0-1,-1 1 1,1-1 0,-1 1-1,1 0 1,0 0 0,-1 0-1,1 0 1,-1 1 0,0-1 0,1 0-1,3 4 1,20 12-4392,-2 0-1740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4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 20243,'14'-2'1714,"349"-72"5940,-142 24-6105,523-82 85,364-81-2558,-1031 193 1047,-19 4 70,0 2 1,2 3-1,104-7 1,-163 18-303,0 0-1,0 0 1,0 0 0,0 0 0,0 0-1,0 0 1,0 0 0,0 1 0,0-1-1,0 0 1,0 1 0,0-1 0,0 1-1,-1-1 1,1 1 0,0-1 0,0 1-1,0-1 1,0 1 0,-1 0 0,1-1-1,0 1 1,-1 0 0,1 0 0,-1 0-1,1 0 1,0-1 0,-1 1 0,0 0-1,1 0 1,-1 0 0,0 0-1,1 0 1,-1 0 0,0 0 0,0 0-1,0 0 1,0 0 0,0 0 0,0 0-1,0 0 1,0 0 0,0 0 0,-1 1-1,0 2-4998,-6-3-2676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13421,'0'0'11039,"-1"13"-9635,-32 145 1283,20-109-2385,3 0-1,1 0 0,-2 67 0,10-84-238,-1-23-78,2 0 1,-1 1-1,1-1 1,1 0-1,0 1 1,0-1-1,4 11 1,-3-33-9884,-4-10 4250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17136,'0'0'9001,"12"-2"-7309,64-8-416,1 4 1,93 3-1,-68 2-1160,-39 0-235,82-1-1436,-53 13-6001,-78-6 2436,-5-2-2503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10122,'0'0'15150,"67"31"-12684,-9-31-576,11-12-833,4-2-705,-3 1-256,-1 2-160,-13 6-1089,-9 2-2178,-8 1-3651,-4-5-11532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18097,'0'0'7623,"-8"10"-6416,-11 20-544,1 0 0,1 2 0,2 0 0,1 0 0,-18 65 0,20-51-381,2 1-1,2 0 1,3 1 0,0 54-1,5-94-296,0 1 1,1-1-1,0 0 0,0 1 1,1-1-1,0 0 0,1 0 0,0 0 1,0 0-1,1 0 0,0 0 0,0-1 1,1 0-1,-1 0 0,2 0 0,7 8 1,28 14-2640,-34-26 1628,0 0 0,0 0 0,1-1 1,-1 0-1,8 1 0,23-1-8199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3 124 7911,'0'0'9375,"-1"-8"-7123,0 6-2057,1-1-1,0 0 0,-1 1 0,1-1 0,0 1 1,1-1-1,-1 0 0,0 1 0,1-1 0,-1 1 1,1-1-1,0 1 0,0-1 0,0 1 0,0-1 0,0 1 1,1 0-1,-1 0 0,1-1 0,-1 1 0,1 0 1,0 1-1,0-1 0,0 0 0,0 0 0,0 1 0,0-1 1,0 1-1,1 0 0,-1 0 0,3-2 0,13-5 623,1 0-1,0 0 1,28-6-1,-37 12-689,-1 0 0,0 0 1,1 1-1,-1 0 0,1 1 0,0 0 0,-1 1 1,1 0-1,14 3 0,-23-4-122,1 1 0,-1 0 0,0 0 0,1 0 1,-1 0-1,0 0 0,1 0 0,-1 0 0,0 0 0,0 0 0,0 1 0,0-1 0,0 0 1,0 1-1,0-1 0,0 1 0,-1-1 0,1 1 0,-1 0 0,1-1 0,-1 1 0,1-1 0,-1 1 1,0 0-1,0-1 0,0 1 0,0 0 0,0-1 0,0 3 0,-1 2 22,0 0 0,1 0 0,-2 0 0,1-1 0,-1 1 0,0 0-1,-3 7 1,-8 6 82,0 1-1,-1-2 0,-1 0 1,-1-1-1,0 0 0,-2-1 1,-20 15-1,11-9 290,1 2 0,-25 28 0,50-50-395,-1-1-1,1 1 1,0-1 0,-1 1-1,1-1 1,0 1 0,0 0-1,0 0 1,1 0 0,-1 0 0,0-1-1,1 1 1,-1 0 0,1 0-1,0 0 1,-1 4 0,1-5-3,1 0 1,-1 0-1,1 0 1,-1 0 0,1 0-1,-1 0 1,1 0 0,-1 0-1,1-1 1,0 1-1,0 0 1,-1 0 0,1-1-1,0 1 1,0 0-1,0-1 1,0 1 0,-1-1-1,1 1 1,0-1 0,0 1-1,2-1 1,7 3-3,0-2 0,1 1 0,-1-1 1,0-1-1,12 0 0,-12 0 1,31 0-736,61-1-6800,-59 0-2126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15535,'0'0'9993,"4"13"-7948,0-1-1698,0 0 0,-1 0 0,-1 0 0,0 1 0,-1-1 0,0 0 0,-1 1 0,0-1 0,-4 23 0,-7 6-145,-19 42 0,18-52 145,1 1 1,-13 62-1,24-93-341,0 0 0,0 0-1,0 0 1,0 0-1,0 0 1,0 0 0,0 0-1,0 0 1,0 0-1,1 0 1,-1 0-1,0 0 1,1 0 0,-1 0-1,0 0 1,1 0-1,-1 0 1,1 0 0,0 0-1,-1-1 1,1 1-1,0 0 1,0 0 0,1 1-1,0-1 4,1 0-1,0 1 0,-1-1 0,1 0 1,0 0-1,-1 0 0,1-1 1,0 1-1,4 0 0,10-1 10,-1 0 0,29-3 0,-33 2-17,37-7-1063,-38 6 146,1-1 1,0 2-1,0-1 1,-1 1-1,1 1 1,0 1-1,0-1 0,0 2 1,14 2-1,-13 3-8276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23254,'0'0'5637,"-20"50"-4420,10-21-63,1 6-546,1 4-416,4-1-192,-1 4 32,5-3-352,0 0-737,0-3-897,7-7-1249,0-11-1858,-1-9-6758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16624,'0'0'4532,"7"-8"-2829,0 1-1361,-1 0 1,1 1-1,0-1 1,1 2-1,0-1 1,0 1-1,0 0 1,0 1-1,1 0 1,-1 0-1,1 1 1,9-2-1,-2 0-97,-1 1 0,0 1 0,1 0 0,0 2 0,0-1 0,-1 2-1,29 2 1,-43-2-238,0 1 0,1-1 0,-1 1 0,0-1-1,1 1 1,-1 0 0,0-1 0,0 1 0,0 0 0,0 0-1,1 0 1,-1 0 0,-1 0 0,1 0 0,0 0 0,0 0-1,0 0 1,0 1 0,-1-1 0,1 0 0,-1 0-1,1 1 1,-1-1 0,1 0 0,-1 1 0,0-1 0,1 1-1,-1-1 1,0 0 0,0 1 0,0-1 0,0 1 0,0-1-1,-1 0 1,1 3 0,-1 1 62,-1 1 1,1 0-1,-1 0 1,0-1-1,0 1 0,-1-1 1,-4 8-1,-9 10 242,-2 0 1,-28 27-1,32-36-147,0 0-1,1 1 1,0 1-1,2 0 1,-1 0-1,2 1 1,-11 25-1,20-41-157,0 1 0,1-1 0,-1 0 0,1 1-1,0-1 1,-1 1 0,1-1 0,0 1 0,0-1-1,0 1 1,0-1 0,0 1 0,0-1 0,0 0-1,0 1 1,1-1 0,-1 1 0,1-1 0,-1 1 0,1-1-1,-1 0 1,1 0 0,0 1 0,0-1 0,0 0-1,-1 0 1,3 2 0,-1-1-5,1-1 0,0 1 0,0-1 0,0 1 0,0-1 0,0 0 1,0 0-1,0-1 0,0 1 0,0 0 0,0-1 0,4 0 0,12 0-558,-1-1 1,0 0-1,25-6 0,-18 1-2557,0-1 0,27-11 0,-4-2-4322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18802,'0'0'10180,"-2"9"-9021,-21 103-173,11-63-440,2 1 1,-7 100 0,17-149-547,0-1 0,0 1 0,0 0 0,0 0 0,0 0 0,0 0 0,0-1 0,0 1 0,0 0 0,0 0 0,1 0 0,-1-1 0,0 1 0,0 0 0,1 0 0,-1 0 0,0-1 0,1 1 0,-1 0 0,1-1 0,-1 1 0,1 0 0,0-1 0,-1 1 0,1-1 0,-1 1 0,1-1 0,0 1 0,-1-1 0,1 1 0,0-1 0,0 0 0,1 1 0,0-1 0,1 0 0,-1 0 0,0-1 0,1 1 0,-1-1 0,0 1 0,0-1 0,1 0 0,-1 0 0,0 0 0,4-3 0,54-42 0,-59 45 0,2-2 0,62-53-205,111-130-1,-175 185-308,11-16-1700,-11 12-1908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14958,'0'0'7559,"-18"52"-4163,18-34-1186,5 0-577,11 1-736,6-2-609,7 3-224,4-4-768,1-4-2115,-3-2-2914,-4-6-3748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15150,'0'0'6668,"10"11"-4655,0 1-1463,69 83 3209,-68-80-3518,-1 0 0,-1 1-1,0 0 1,0 1 0,7 23 0,-11-20-132,-1 1 0,-1 0 0,-1 0 0,-1 0-1,0 0 1,-2 0 0,0 0 0,-2 0 0,0 0-1,-1 0 1,-1-1 0,-15 38 0,7-26-494,-2 0-1,-29 48 1,23-48-1493,-1-2 0,-28 31 0,12-23-4011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12620,'0'0'12684,"58"42"-11627,1-34-416,10-1-289,8-1-224,3 1-96,-5 0-673,-11 0-2337,-12-3-2179,-16-4-3491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18578,'0'0'2562,"51"4"-384,3-4-224,12-11-545,11 2-832,1-1-481,-1 5-577,-9 0-2369,-8 0-2083,-11-3-7014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9513,'0'0'6524,"4"-8"-4122,-1 2-2049,0 0 0,1 0 0,0 1 0,0-1 1,0 1-1,1 0 0,0 0 0,0 1 0,0-1 1,0 1-1,1 0 0,-1 1 0,1-1 0,0 1 0,0 0 1,1 1-1,-1-1 0,8-1 0,-2 1-91,0 0-1,0 0 1,0 1 0,0 1-1,0 0 1,1 1 0,23 2-1,-32-2-239,-1 1-1,0 0 1,1 0 0,-1 0-1,0 0 1,0 1 0,0-1-1,0 1 1,0 0 0,0 0-1,0 0 1,0 0 0,-1 0-1,1 0 1,-1 1 0,0 0-1,1-1 1,-1 1 0,0 0-1,-1 0 1,1 0 0,0 0-1,-1 0 1,0 0 0,0 1-1,0-1 1,0 0 0,0 1-1,-1-1 1,1 1 0,-1-1-1,0 5 1,-1 2-3,0 1 0,0-1-1,-1 1 1,0-1 0,-1 0-1,0 1 1,-1-1 0,0-1 0,0 1-1,-1 0 1,-1-1 0,1 0-1,-1-1 1,-10 11 0,-13 15 279,-2-2-1,-36 30 1,56-52-105,-30 23 786,-17 18 743,57-50-1712,0-1 1,0 1-1,1 0 1,-1-1-1,0 1 1,1 0-1,-1 0 1,1 0-1,-1-1 0,1 1 1,-1 0-1,1 0 1,0 0-1,-1 0 1,1 0-1,0 0 0,0 0 1,0 0-1,0 0 1,0 1-1,0-1 0,0-1 0,1 1-1,-1-1 1,0 1-1,1-1 1,-1 1 0,1-1-1,-1 1 1,1-1 0,-1 1-1,1-1 1,-1 1 0,1-1-1,0 0 1,-1 1 0,1-1-1,-1 0 1,1 0 0,0 0-1,-1 1 1,2-1 0,47 1 277,-37-1-264,90-6-1205,-76 3 117,0 0 0,1 2 0,-1 1 0,1 1 0,-1 2 0,37 7-1,-30 4-6631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10378,'-5'28'11914,"-11"20"-9040,4-16-1369,0 11-991,1 0 0,3 0 0,1 1 1,3 0-1,0 50 0,5-88-4740,1-13-115,2-15-2691,-4-5-3826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14221,'0'0'13902,"79"0"-12877,-17 0-353,5-1-384,5-4-159,-6 2-65,-8 3-64,-11 0-609,-16 9-992,-11 3-1442,-12-3-1185,-8-4-2851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9513,'0'0'12567,"0"-1"-12427,0 0 1,0 1 0,0-1 0,-1 0 0,1 0 0,0 1 0,0-1 0,1 0 0,-1 0-1,0 1 1,0-1 0,0 0 0,0 1 0,1-1 0,-1 0 0,0 0 0,1 1 0,-1-1-1,0 1 1,1-1 0,-1 0 0,2 0 0,3 0 194,0 0 1,0 0 0,0 0-1,0 1 1,0-1-1,0 2 1,1-1-1,-1 0 1,9 3-1,12-1 319,163-11 303,-153 4-3883,51-13 0,-45 4-4084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16015,'0'0'5766,"-9"4"-5019,-1 2-593,-1 1-1,2-1 1,-1 2-1,1-1 1,0 1-1,1 1 1,0-1 0,0 2-1,0-1 1,2 1-1,-1 0 1,-7 16 0,1 3 191,2 0 1,0 1 0,2 1 0,2 0 0,0 0 0,2 0 0,2 1 0,1 0 0,2 48 0,1-75-391,-1 1 1,1-1-1,-1 1 0,2-1 1,-1 0-1,1 0 1,-1 0-1,1 0 0,1 0 1,-1 0-1,1 0 0,0-1 1,0 1-1,0-1 1,0 0-1,1 0 0,0 0 1,0 0-1,0 0 1,5 2-1,26 11-3430,6-11-3826,-12-6-4710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1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18193,'0'0'5723,"-6"11"-4938,-10 21-189,2 0 0,1 1 0,-8 35 0,14-44-257,1 0 1,2 1-1,1-1 0,0 1 1,2 44-1,2-68-309,-1 0 0,0 0 0,0 0 1,1-1-1,-1 1 0,0 0 0,1 0 0,-1-1 1,0 1-1,1 0 0,-1-1 0,1 1 0,0 0 1,-1-1-1,1 1 0,-1-1 0,1 1 0,0-1 1,-1 1-1,1-1 0,0 1 0,0-1 0,-1 0 1,1 1-1,0-1 0,0 0 0,0 0 0,0 0 1,-1 1-1,1-1 0,0 0 0,0 0 0,0 0 1,0 0-1,-1-1 0,1 1 0,0 0 0,0 0 1,0 0-1,1-1 0,36-14 782,-5-8-748,-2-2 0,0-1 0,-1-1 0,-2-1 0,43-56 0,-67 78-528,21-31-2650,-25 35 2445,1 1 0,0 0 0,-1-1 0,0 1 0,1 0 1,-1-1-1,0 1 0,0-1 0,1 1 0,-1-1 0,0 1 0,-1-1 1,1 1-1,0 0 0,-1-3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8232,'0'0'12556,"-7"53"-9962,7-39-608,4-1-256,12-1-801,2 1-705,2 3-192,6-1-1249,0-1-1922,-5-2-1762,-2-4-3907</inkml:trace>
  <inkml:trace contextRef="#ctx0" brushRef="#br0" timeOffset="1">311 137 18706,'0'0'8231,"-44"57"-7270,38-35-384,0 3-417,5 2-160,1-4-769,6 0-2241,4-6-1571,2-4-2658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18514,'0'0'7308,"-9"10"-6038,-21 28-131,-32 52 0,52-75-904,1 1-1,1-1 1,0 2-1,1-1 0,1 1 1,1 0-1,-6 30 1,10-45-222,1 0 0,0-1 1,0 1-1,0 0 1,0-1-1,0 1 1,1 0-1,-1-1 1,0 1-1,1-1 1,-1 1-1,1 0 1,0-1-1,-1 1 1,1-1-1,0 1 1,0-1-1,0 0 1,0 1-1,0-1 0,0 0 1,1 0-1,0 2 1,1-2 29,0 1-1,0 0 1,0-1 0,1 0 0,-1 0 0,0 0-1,0 0 1,1-1 0,-1 1 0,0-1 0,4 0-1,8 0 95,0-1 0,0-1 0,0 0 0,19-6 0,176-55-5684,-194 56-827,-4 0-4094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18481,'0'0'6620,"2"9"-4992,3 12-961,1 0-1,2 0 1,0-1 0,1 0-1,19 29 1,-10-15-240,16 38 0,-30-60-328,1 0-1,-2 1 1,0 0 0,0 0-1,-1-1 1,-1 1-1,0 16 1,-3-13-39,0 1 0,-1-1 0,-1 0-1,-1 0 1,0-1 0,-1 1 0,0-1 0,-1 0 0,-1-1 0,-1 1-1,-12 16 1,5-10-417,-1-1 1,-26 25-1,26-30-1250,0 0 0,-32 20 0,11-15-5989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14478,'0'0'2071,"-1"11"176,-24 159 3856,15-123-5687,2 1 0,2-1 1,2 1-1,4 69 0,0-117-470,0 1 0,0-1-1,0 1 1,0 0 0,1-1-1,-1 1 1,0-1 0,0 1 0,1-1-1,-1 1 1,0-1 0,1 1-1,-1-1 1,1 1 0,-1-1 0,1 0-1,-1 1 1,1-1 0,-1 0-1,1 1 1,-1-1 0,1 0 0,-1 1-1,1-1 1,-1 0 0,1 0-1,0 0 1,-1 0 0,1 0 0,-1 0-1,1 0 1,0 0 0,-1 0-1,2 0 1,-2 0-159,1 0 0,0 0 0,-1 0 0,1 0 0,-1-1 0,1 1-1,0 0 1,-1 0 0,1-1 0,-1 1 0,1 0 0,-1-1 0,1 1 0,-1-1 0,1 1 0,-1 0 0,1-1 0,-1 1-1,0-1 1,1 0 0,-1 1 0,1-2 0,2-18-5435,-2-8-3598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17136,'0'0'8584,"52"-8"-7206,-4 8-610,12 0-511,5 0-193,0 0-32,-3 0-32,-6 2-609,-8 2-896,-8 3-866,-16 2-1344,-10 1-1506,-13-2-8744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17873,'0'0'6502,"79"17"-4580,-9-31-385,6-7-704,12-4-609,-4 2-128,-7 5-352,-14 10-2146,-12 6-2146,-15 2-2595,-12 0-5958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29 9577,'0'-24'6806,"0"24"-6651,0 0 0,0-1 0,0 1 0,-1 0 0,1-1 0,0 1 0,0 0 0,-1 0 0,1-1 0,0 1-1,0 0 1,-1 0 0,1-1 0,0 1 0,-1 0 0,1 0 0,0 0 0,-1 0 0,1-1 0,-1 1 0,1 0 0,0 0 0,-1 0 0,1 0 0,0 0 0,-1 0 0,1 0 0,-1 0 0,1 0 0,0 0 0,-1 1 0,-2 0 41,0 0 0,0 0 1,0 1-1,1 0 0,-1-1 0,0 1 1,1 0-1,-1 0 0,1 0 1,0 1-1,-3 2 0,-17 27 453,1 0-1,1 2 1,2 0 0,1 1-1,2 1 1,2 0-1,-18 75 1,25-87-483,0 1 0,2 0 0,1 1 0,1-1 1,1 33-1,1-51-163,1 1 0,0-1 1,0 1-1,1-1 0,0 0 1,0 1-1,1-1 0,-1 0 1,2-1-1,-1 1 0,1-1 0,0 1 1,0-1-1,0 0 0,1 0 1,0-1-1,1 1 0,-1-1 1,1 0-1,0-1 0,0 0 1,7 4-1,2-1-442,0 0 0,0-1 0,0-1-1,1-1 1,0 0 0,24 2 0,52 0-7788,-38-6-3544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10218,'0'0'14968,"-10"15"-14775,-25 31-26,-3-2 1,-1-1 0,-3-1-1,-49 38 1,90-80-193,0 1 0,0 0 0,1 0 0,-1-1 0,0 1 0,0 0 0,0-1 0,0 1 0,0-1 0,0 1 0,0-1 0,0 1 0,0-1 0,-1 0 0,1 0 0,0 1 0,0-1 0,0 0 0,0 0 0,-2 0 0,3-1-106,-1 0 0,1 1 0,0-1 0,-1 1 1,1-1-1,0 0 0,0 1 0,-1-1 1,1 0-1,0 1 0,0-1 0,0 0 0,0 1 1,0-1-1,0 0 0,0 1 0,0-1 0,0 0 1,0 0-1,0 1 0,1-1 0,-1 1 1,0-2-1,19-46-6836,-19 47 6889,23-45-8223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15983,'0'0'9705,"-21"86"-8552,21-41-448,0 4-224,3-1-97,17-5-96,6-3-160,5-4-96,4-4 0,2 0-448,-4-6-1634,-5-4-1890,-6-8-3587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17809,'0'0'6486,"0"9"-4607,0 10-1229,-1 0 1,-1-1-1,-1 1 1,0-1-1,-9 30 0,-12 10-540,15-38 146,0 0-1,1 1 0,2 0 0,0 0 0,1 1 0,1 0 1,-1 27-1,5-48-247,0 0 1,0 0 0,0 0-1,0 0 1,0 0-1,1 0 1,-1 0-1,0-1 1,1 1 0,-1 0-1,0 0 1,1 0-1,-1-1 1,1 1-1,0 0 1,-1 0 0,1-1-1,-1 1 1,1 0-1,0-1 1,0 1-1,-1-1 1,1 1 0,0-1-1,0 1 1,1-1-1,32 6 121,33-15 34,-48 4-677,49-9-441,-44 12-3085,0 4-3978,-13 0-1437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21012,'0'0'9737,"-36"76"-9481,27-39-160,0 1-64,6 2-64,3-5-96,0-2-256,0-3-449,14-9-1089,-4-5-2113,2-11-2628,0-5-10121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15086,'0'0'14019,"-8"11"-13389,-52 78-147,20-27 143,-94 112 0,134-174-730,0 0 1,0 0-1,0 0 1,0 0-1,0 0 1,0-1-1,0 1 0,0 0 1,0 0-1,0 0 1,0 0-1,0 0 1,0 0-1,0 0 1,-1 0-1,1 0 1,0 0-1,0-1 1,0 1-1,0 0 0,0 0 1,0 0-1,0 0 1,0 0-1,0 0 1,0 0-1,0 0 1,0 0-1,-1 0 1,1 0-1,0 0 1,0 0-1,0 0 0,0 0 1,0 0-1,0 0 1,0 0-1,0 0 1,0 0-1,-1 0 1,1 0-1,0 0 1,0 0-1,0 0 1,0 0-1,0 0 0,0 0 1,0 0-1,0 0 1,0 0-1,-1 0 1,6-18-3450,11-22-2602,3-6-1991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16239,'0'0'11723,"7"12"-10815,145 241 1185,-132-218-2215,-1 1 1,17 42 0,-11-12-6461,-17-49-715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13837,'0'0'12332,"3"10"-11195,1 20-714,-2 1 1,-1 0-1,-2 0 1,-1 0-1,-8 47 1,7-58-146,1 0-1,1 35 1,1-54-256,1 0 0,-1 0 0,0 0 0,0 0 0,0 0 0,1 0 0,-1-1 0,0 1 0,1 0 0,-1 0 0,1 0 0,-1 0 0,1 0-1,0-1 1,-1 1 0,1 0 0,0-1 0,-1 1 0,1 0 0,0-1 0,0 1 0,0-1 0,0 1 0,-1-1 0,1 1 0,0-1 0,0 0 0,0 1 0,0-1 0,0 0 0,0 0 0,0 0 0,0 0 0,0 0 0,0 0 0,0 0 0,0 0 0,0 0 0,0 0 0,0 0 0,0-1 0,0 1 0,1-1 0,44-18 655,-1-8-434,57-48 0,-83 59-260,-1 0 0,0-2 0,-1 0 0,-1-1 0,16-24 0,-20 18-430,-11 11-2116,-6 3-5450,-6 6-1180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16335,'0'0'6054,"-11"48"-2883,23-37-1249,9-3-224,9-3-834,5-2-671,7-2-225,0-1-1794,0 0-2306,-5-4-2146,-6-9-4036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7303,'0'0'14093,"6"9"-12523,9 13-529,0 0 0,-2 2 1,20 46-1,-28-55-702,0 0 0,-1 0 1,-1 0-1,-1 1 0,0 0 0,0-1 0,-2 1 0,-2 28 0,-2-18-95,-1-1 0,-2-1 0,0 1 0,-2-1 0,-14 30 0,-67 110-2060,87-160 1272,-12 17-2514,2-11-3200,5-9-2887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22229,'0'0'5573,"61"30"-4259,-22-28-97,9-2-417,6 0-479,3-1-225,-2-4-32,-6 2-352,-4 3-1282,-12 0-1377,-13 0-1537,-14 0-1121</inkml:trace>
  <inkml:trace contextRef="#ctx0" brushRef="#br0" timeOffset="1">1 197 14414,'0'0'7110,"72"2"-4323,-26-2-1538,6 0 289,6-6-642,-4 2-351,-1 1-513,-5-2-256,-5 2-1826,-13-5-2338,-6-4-7496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64 12268,'22'-21'2093,"9"-9"1641,-11 18 2295,-26 24-2575,-41 44-2853,-3-3-1,-1-2 1,-3-2-1,-2-3 1,-73 47 0,113-88-1867,11-16-3490,14-25-5898,-8 31 9766,9-29-10039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14382,'0'0'5893,"4"-8"-3528,-2 4-2097,12-22 1149,-13 25-1367,0 1 1,-1-1 0,1 0-1,0 1 1,0-1 0,0 1 0,0-1-1,-1 1 1,1-1 0,0 1-1,0 0 1,0-1 0,0 1 0,0 0-1,0 0 1,0 0 0,0 0-1,0 0 1,0 0 0,0 0-1,0 0 1,0 0 0,0 0 0,0 0-1,0 1 1,0-1 0,0 0-1,0 1 1,0-1 0,-1 1 0,1-1-1,0 1 1,0-1 0,1 2-1,26 22 461,0 1 0,-2 2-1,39 50 1,-26-31-77,106 139 825,-57-69-7061,-73-97-710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12940,'0'0'9396,"-5"11"-7677,-46 161 2659,44-142-4108,2 0 0,0 0 0,2 1 0,2 38 0,1-68-329,0 0 0,0 0 0,1 1 1,-1-1-1,1 0 0,-1 0 0,1 0 0,-1 0 1,1 0-1,-1 0 0,1 0 0,0 0 1,0 0-1,0 0 0,-1-1 0,1 1 0,0 0 1,0 0-1,0-1 0,0 1 0,0 0 0,2 0 1,-3-1-140,1 0 1,0 0 0,-1 1-1,1-1 1,0 0-1,-1 0 1,1 0 0,0 0-1,-1 0 1,1 0 0,0 0-1,-1 0 1,1 0 0,0 0-1,-1 0 1,1 0 0,0 0-1,-1 0 1,1-1 0,0 1-1,-1 0 1,1-1 0,-1 1-1,1 0 1,-1-1-1,1 1 1,-1-1 0,1 1-1,-1-1 1,1 1 0,-1-1-1,1 1 1,-1-1 0,0 1-1,1-1 1,-1 1 0,0-1-1,1 0 1,-1 1 0,0-2-1,4-17-5888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16239,'0'0'8841,"48"-11"-7176,-6 9-480,5 0-384,6-1-545,4 3-127,-2 0-65,-4 0-128,-8 2-961,-10 8-1410,-13 0-1601,-16-1-2786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16976,'0'0'6406,"65"8"-5221,-21-10-832,8-3-289,4-1-993,3-2-2883,-6 3-1473,0-1-5925</inkml:trace>
  <inkml:trace contextRef="#ctx0" brushRef="#br0" timeOffset="1">788 0 7239,'0'0'13821,"-12"3"-11899,11-3-1889,-6 1 157,0 1 0,0 0 0,0 0 0,0 1 0,0-1 0,1 1 0,-1 1 0,1 0 0,0 0 0,0 0 0,0 0 0,-7 8 0,-12 15 543,0 2 0,2 0 0,2 2-1,-22 38 1,35-53-669,0-1-1,2 1 1,0 0-1,0 0 1,2 1-1,0 0 1,1-1-1,0 1 1,2 0-1,0 1 0,2 23 1,-1-35-84,1 0 0,0 0-1,1 0 1,0-1 0,0 1 0,0-1-1,0 1 1,1-1 0,0 0 0,0 0 0,0 0-1,1 0 1,0 0 0,0-1 0,0 0 0,0 1-1,1-2 1,9 7 0,-7-5-536,1 0 1,0-1-1,0-1 0,17 6 1,37 1-6559,-18-9-1567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15567,'0'0'10175,"-4"13"-8867,-5 19-719,1 1 0,2 0 0,1 0 0,1 1 0,2 42 0,2-74-572,0 0 0,0 0 1,0-1-1,0 1 1,1 0-1,-1 0 0,1 0 1,-1 0-1,1 0 1,0-1-1,-1 1 0,1 0 1,0 0-1,0-1 1,0 1-1,0-1 0,1 1 1,-1-1-1,0 1 1,1-1-1,-1 0 1,1 0-1,1 2 0,0-2 36,0 0 0,0 0 0,0-1 0,0 1 0,-1-1 0,1 0 0,0 0 0,0 1 0,0-2 0,0 1 0,0 0 0,0-1 0,5-1 0,3-1 94,0-2-1,1 1 0,-2-1 0,1-1 1,0 0-1,12-10 0,12-12-196,44-47 0,-65 61-70,-1-1 1,-1-1 0,0 0-1,-2 0 1,17-32-1,-27 47-98,6-19-2810,-12 9-6420,-7 6-2601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18001,'0'0'9161,"0"56"-7656,16-47-736,8 1-577,3-4-160,6-1-1153,5-3-2498,-8-2-3332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17617,'0'0'9192,"15"57"-7718,-15-29-673,0 3-417,0 1-256,0-1-128,0 1-256,0-5-1218,9-4-1825,2-8-1633,-1-9-2371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3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10442,'0'0'18593,"0"9"-17706,-3 8-753,0 0 1,-1-1 0,0 1 0,-2-1 0,-13 30 0,11-29-107,0 1 1,2 1 0,0 0 0,1 0 0,-4 30 0,9-47-22,0-1 1,0 1-1,0 0 1,0 0-1,1-1 1,-1 1-1,1 0 0,-1 0 1,1-1-1,0 1 1,-1-1-1,1 1 1,0-1-1,0 1 1,0-1-1,0 1 0,1-1 1,-1 0-1,0 0 1,0 1-1,1-1 1,-1 0-1,1 0 1,-1 0-1,1-1 0,-1 1 1,1 0-1,0 0 1,-1-1-1,1 1 1,0-1-1,0 0 1,-1 0-1,5 1 0,8 0 37,1 0-1,0 0 0,21-3 1,-10 0-24,9 2-744,47-6 1,-44-2-2485,-2-4-3289,-13 2-3139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17969,'0'0'5968,"9"6"-4783,4 2-924,-1 1-1,0 0 0,0 1 0,-1 0 0,-1 1 0,0 0 1,0 1-1,-1 0 0,0 0 0,-1 1 0,-1 0 0,0 1 0,-1-1 1,8 26-1,-10-17-112,-2-1 0,-1 0 0,0 1 0,-2-1 0,0 1 0,-1-1 0,-2 0 0,0 0 0,-1 0 0,-1 0 0,-1-1 0,-13 27 1,-3 2-1179,-3-1 0,-2-2 0,-58 76 1,40-70-6792,2-12-9491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3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14574,'0'0'8878,"8"-4"-7613,17-8-759,-1-1 0,0-2 0,-2 0 1,32-27-1,81-86 1045,-109 102-1117,-28 52-44,-22 40-505,-15 49 680,36-101-1220,0-1 1,1 1-1,0 0 1,1-1-1,1 1 0,1 21 1,5-20-6217,8-11-8450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3171,'0'0'18417,"49"46"-16719,-8-39 64,8-5-513,12 0-705,5-2-383,6 0-129,-3 0 0,-6 0-225,-10 0-671,-12 0-418,-11 1-1152,-13-1-1345,-7 0-2179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17521,'0'0'1089,"9"0"58,9 1-729,0 0 0,0 1 0,0 0 0,0 2 0,-1 0 0,1 1 0,-1 1 0,0 0 0,-1 1 0,24 14 0,-35-18-415,1 0-1,-1 1 0,0 0 1,0 0-1,0 0 1,-1 0-1,1 1 0,-1 0 1,0 0-1,0 0 1,-1 0-1,0 1 0,0-1 1,0 1-1,0 0 1,-1 0-1,0 0 0,0 0 1,-1 0-1,0 0 1,0 0-1,0 1 0,-1-1 1,0 0-1,0 1 1,0-1-1,-1 0 0,0 1 1,0-1-1,-1 0 1,1 0-1,-2 0 0,1 0 1,-4 8-1,-21 35-271,-2-1 1,-61 79-1,44-64-3201,24-32-1607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18514,'0'0'3315,"-2"10"-1789,-25 115 2236,15-79-2929,2 2 1,2-1-1,-3 67 0,10-96-997,0 33 604,1-49-619,0 0-1,0 0 0,0 0 1,1 0-1,-1 0 1,0-1-1,1 1 1,-1 0-1,1 0 1,0-1-1,-1 1 0,1 0 1,0-1-1,0 1 1,0-1-1,0 1 1,0-1-1,1 1 1,1 1-1,-3-3 38,1 0 22,-1 0 0,0 1 1,0-1-1,0 0 0,0 0 0,0 0 0,1 0 0,-1 0 0,0 0 0,0 0 1,0 0-1,0 0 0,1 0 0,-1 0 0,0 0 0,0 0 0,0 0 1,0 0-1,1 0 0,-1 0 0,0 0 0,0 0 0,0 0 0,0 0 1,0 0-1,1 0 0,-1 0 0,0-1 0,0 1 0,0 0 0,0 0 1,0 0-1,1 0 0,-1 0 0,0 0 0,0 0 0,0-1 0,0 1 1,0 0-1,0 0 0,0 0 0,0 0 0,0 0 0,0-1 0,0 1 0,0 0 1,1 0-1,-1 0 0,0 0 0,0-1 0,0 1 0,0 0 0,0 0 1,0 0-1,-1 0 0,1-1 0,0 1 0,0 0 0,0 0 0,0 0 1,0 0-1,0 0 0,0-1 0,0 1 0,0-18-6750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10314,'0'0'15695,"83"-25"-13806,-20 21-607,7-1-674,8 0-416,2 2-96,-6 1-64,-10 1-352,-10 1-897,-16 0-801,-12 0-544,-16 6-962,-10-1-447,0 0-2788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13837,'0'0'9577,"50"25"-7623,-1-25 320,15-7-736,8-7-738,3-1-511,0 1-225,-9 5-385,-11 3-1729,-16 1-2786,-14-2-3300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16464,'0'0'4676,"2"68"-2370,-2-38-1057,0 1-320,0-1-352,1-4-353,4-4-160,4-5-128,2-8-769,-3-4-544,2-5-1378,-5-5-1441,-5-13-4003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18706,'0'0'6534,"58"14"-18578,-31-10-511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20 18449,'0'0'2264,"-10"-2"85,-2 0-1646,-88-12 2777,93 13-3372,0 1 0,0-1 0,0 2 1,0-1-1,1 1 0,-1 0 0,0 0 0,0 1 0,0 0 1,1 0-1,-1 1 0,-9 5 0,14-8-110,1 1 0,0 0 0,0 0 0,-1-1-1,1 1 1,0 0 0,0 0 0,0 0 0,0 0 0,0 1 0,0-1-1,0 0 1,1 0 0,-1 0 0,0 1 0,1-1 0,-1 0 0,1 1-1,-1-1 1,1 1 0,0-1 0,-1 0 0,1 1 0,0 2 0,1-3-8,0 1 1,-1 0-1,1-1 1,0 1 0,0-1-1,0 0 1,0 1-1,1-1 1,-1 0 0,0 0-1,0 0 1,1 0-1,-1 0 1,1 0 0,-1 0-1,1 0 1,1 0-1,12 5-293,-1-1-1,0-1 0,24 5 1,-33-8 37,13 2-308,0 0-150,-1 1 0,1 0 1,29 13-1,-44-16 707,-1 0 0,1 0-1,0 0 1,0 1 0,-1-1-1,1 1 1,-1 0 0,0 0 0,1 0-1,-1 0 1,0 0 0,0 0-1,0 1 1,0-1 0,-1 1 0,1-1-1,-1 1 1,1-1 0,-1 1-1,0 0 1,0 0 0,0 0-1,0 0 1,-1 0 0,1 0 0,-1 0-1,0 0 1,0 0 0,0 4-1,-1-4 183,0 0 0,-1 0 0,1 0 0,-1-1-1,0 1 1,1 0 0,-1-1 0,0 1-1,0-1 1,-1 1 0,1-1 0,0 0 0,-1 0-1,0 0 1,1 0 0,-1-1 0,0 1 0,0-1-1,0 0 1,0 0 0,0 0 0,-5 2-1,-11 2 721,0-1-1,-25 3 0,44-7-878,-9 2-145,-43 1 1470,31-9-2482,20 6 955,1-1 1,-1 1 0,0-1 0,1 1 0,-1-1-1,1 0 1,-1 1 0,1-1 0,-1 0 0,1 1-1,0-1 1,-1 0 0,1 1 0,0-1 0,0 0-1,-1 0 1,1 0 0,0 1 0,0-1 0,0 0-1,0 0 1,0 1 0,0-2 0,3-19-5736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5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141 102 14253,'0'0'2696,"5"-11"139,17-35 315,-22 45-2960,1 0 1,-1 0 0,1-1-1,0 1 1,-1 0-1,0-1 1,1 1 0,-1 0-1,0-1 1,0 1-1,0-1 1,0 1 0,0 0-1,0-1 1,0 1-1,0-1 1,-1 1 0,1 0-1,0-1 1,-1 1-1,1 0 1,-2-2 0,1 2-103,0 0 0,0 0 0,0 0 0,0 1 0,0-1 0,0 1 0,-1-1 0,1 1 0,0-1 0,0 1 0,-1 0 0,1-1 0,0 1 0,-1 0 0,1 0 0,0 0 0,0 0 0,-3 0 0,-2 1-22,0 0 0,0 0-1,0 1 1,0 0 0,0 0 0,0 0-1,-9 5 1,8-2-53,1 0 0,-1 1 0,1-1 0,0 1 0,0 0 0,1 1 0,0-1 0,0 1 0,1 0 0,-1 1 0,1-1-1,1 1 1,0-1 0,0 1 0,0 0 0,1 0 0,0 0 0,1 1 0,-1-1 0,1 15 0,1-21-9,1 0 0,-1-1-1,0 1 1,1 0 0,-1-1-1,1 1 1,0-1 0,-1 1-1,1 0 1,0-1 0,0 0 0,0 1-1,0-1 1,0 1 0,0-1-1,0 0 1,1 0 0,-1 0-1,0 0 1,1 0 0,-1 0-1,3 1 1,0 0 8,1 0 0,-1-1-1,1 1 1,0-1 0,-1 0 0,1-1-1,0 1 1,6-1 0,2 0 20,1-1 0,0 0 1,0-2-1,0 1 0,14-6 1,-12 2-21,-1-1 0,1 0 0,-1-2 0,-1 1 0,1-2 0,-2 0 0,14-12 0,-19 14-2,0 1-1,0-1 0,-1 0 1,0 0-1,-1-1 1,0 0-1,0 0 0,-1 0 1,0-1-1,-1 0 1,0 0-1,3-13 0,-9 18-86,-6 10 42,-6 10 41,8-7 30,1 1 1,0 0 0,1 0-1,0 0 1,0 1 0,1 0 0,0-1-1,0 1 1,1 0 0,-1 16-1,3-22-182,0-1-1,0 1 1,0-1-1,1 1 1,-1 0-1,1-1 1,0 1-1,0-1 1,0 1-1,0-1 1,1 0-1,-1 1 1,1-1-1,0 0 1,0 0-1,0 0 1,0 0-1,1-1 1,-1 1-1,1-1 1,-1 1-1,1-1 1,0 0-1,0 0 1,0 0-1,0 0 1,1 0-1,-1-1 1,0 0-1,1 0 1,-1 1-1,4-1 1,36 4-6559,5-4-5846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3043,'0'0'1697,"6"-49"-2017,5 43-897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275 249 4260,'18'-16'1375,"4"-6"1381,0 0 0,23-30 1,-41 47-2168,0 0 0,0 0 0,0-1-1,-1 0 1,0 0 0,0 0 0,-1 0 0,1 0 0,-1-1 0,-1 1 0,1-1 0,-1 1 0,0-1 0,-1 0 0,0 1 0,0-10 0,-1 14-492,0 1 0,0-1 0,1 1 0,-1-1 0,0 1-1,-1 0 1,1 0 0,0-1 0,0 1 0,0 0 0,-1 0 0,1 0 0,0 0 0,-1 0 0,1 1 0,-1-1 0,0 0 0,1 1-1,-1-1 1,1 1 0,-1-1 0,0 1 0,1 0 0,-1 0 0,0 0 0,1 0 0,-4 0 0,0 0-46,1-1 1,-1 2 0,0-1-1,0 0 1,0 1-1,0 0 1,1 0-1,-1 1 1,-5 1 0,5 1-34,-1 1 0,0-1 0,1 1 0,0 0 0,0 0 0,0 1 0,1-1 0,0 1 1,0 0-1,0 0 0,1 1 0,0-1 0,0 1 0,0-1 0,1 1 0,-2 12 0,-2 8 94,2-1-1,1 1 0,0 29 0,3-32 4,1 0-1,1 0 0,1 0 0,1 0 1,1 0-1,2-1 0,0 0 0,1 0 1,14 26-1,-12-28-86,31 78 76,-37-88-86,-1 0-1,0 0 1,-1 1-1,0-1 1,-1 0-1,0 1 1,-1 11-1,-1-22-24,1 0 0,0 0 0,-1 0 0,1 0 0,-1-1 0,1 1 0,-1 0 0,1 0 0,-1-1-1,1 1 1,-1 0 0,0-1 0,1 1 0,-1 0 0,0-1 0,0 1 0,1-1 0,-1 1 0,0-1 0,0 0 0,0 1 0,0-1 0,1 0 0,-1 0 0,0 0 0,0 1 0,0-1-1,0 0 1,0 0 0,0 0 0,0 0 0,0 0 0,0-1 0,1 1 0,-1 0 0,0 0 0,0-1 0,0 1 0,0 0 0,0-1 0,1 1 0,-2-1 0,-40-18-2060,-2-14-2973,-77-74 0,23 3 3167,74 68 4006,24 36-2040,0-1-1,-1 0 1,1 0 0,0 0-1,0 0 1,0 0 0,0 1-1,0-1 1,0 0 0,0 0-1,0 0 1,0 0 0,1 0-1,-1 1 1,0-1 0,0 0-1,1 0 1,-1 0 0,0 1-1,1-1 1,-1 0 0,1 1-1,-1-1 1,1 0 0,0 1-1,-1-1 1,1 0 0,0 1-1,-1-1 1,1 1 0,0-1 0,-1 1-1,1 0 1,0-1 0,0 1-1,0 0 1,-1-1 0,1 1-1,0 0 1,0 0 0,0 0-1,1 0 1,49-10 865,0 2 1,1 3-1,70 1 0,-8 0-6254,-87 1-1793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 14926,'0'0'9433,"-3"10"-9102,2-4-294,-2 2-2,1 1 0,0 0 1,0 0-1,1 0 0,0 12 1,1-19-25,0 0 1,0 1 0,0-1 0,0 0 0,1 0-1,-1 1 1,1-1 0,0 0 0,-1 0-1,1 0 1,0 0 0,0 0 0,1 0 0,-1 0-1,0 0 1,1 0 0,-1-1 0,1 1 0,-1 0-1,1-1 1,0 1 0,0-1 0,-1 0-1,1 0 1,0 0 0,0 0 0,0 0 0,1 0-1,-1 0 1,3 0 0,0 1 17,0-1-1,0 0 1,0-1 0,0 1-1,0-1 1,0 0 0,1-1 0,-1 1-1,0-1 1,0 0 0,-1 0-1,1 0 1,0-1 0,0 0-1,0 0 1,-1 0 0,1 0-1,-1-1 1,0 0 0,0 0 0,6-5-1,-5 3 190,0-1 0,0 1 0,-1-1 0,0 0 0,0-1 0,0 1 0,-1 0 0,0-1 0,0 0 0,-1 0 0,0 0 0,0 0 0,1-11 0,-3 22-207,-1 0-1,0 1 1,1-1-1,0 1 0,0 0 1,0-1-1,1 1 1,-1-1-1,1 0 0,2 6 1,-2-9-6,0 1 1,0 0-1,1-1 1,-1 1-1,0-1 0,1 0 1,-1 1-1,1-1 1,0 0-1,-1 0 1,1 0-1,0 0 1,0 0-1,0-1 1,0 1-1,0 0 1,-1-1-1,1 0 0,0 1 1,0-1-1,0 0 1,0 0-1,0 0 1,0 0-1,3-1 1,5 0 14,0 0 0,0-1 0,0-1 0,-1 0 0,1 0 0,-1-1 0,0 0 0,0 0 0,0-1 0,0 0 0,-1-1 0,14-12 0,24-13 13,-45 30-19,-1 1 0,1-1 1,-1 1-1,1 0 0,0-1 0,-1 1 0,1 0 0,-1 0 0,1 0 0,0-1 0,-1 1 0,1 0 0,-1 0 1,1 0-1,0 0 0,-1 0 0,1 0 0,0 0 0,-1 0 0,1 0 0,0 0 0,-1 0 0,1 1 0,-1-1 1,1 0-1,0 0 0,-1 1 0,1-1 0,-1 0 0,1 1 0,-1-1 0,1 1 0,-1-1 0,1 0 0,-1 1 1,1-1-1,-1 1 0,0-1 0,1 1 0,-1 0 0,0-1 0,1 1 0,-1-1 0,0 1 0,0-1 0,0 1 0,1 0 1,-1-1-1,0 1 0,0 0 0,0-1 0,0 1 0,0 0 0,0 0 0,1 55 988,-1-15-419,1-40-569,-1 0 0,1 0 0,0 0 0,-1-1 1,1 1-1,0 0 0,0 0 0,-1-1 0,1 1 0,0 0 0,0-1 0,0 1 1,0-1-1,0 1 0,0-1 0,0 1 0,0-1 0,0 0 0,0 1 1,0-1-1,0 0 0,0 0 0,0 0 0,0 0 0,0 0 0,0 0 0,1 0 1,0 0-1,40-8 12,-22 4-1316,-22 21-9051,-5-10 1394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13229,'0'0'10863,"10"-9"-9779,10-10-450,0 1 0,38-25 0,-50 38-555,-1 0-1,1 0 0,-1 1 0,1 0 0,1 1 0,-1-1 0,0 2 1,1-1-1,-1 1 0,1 0 0,0 1 0,0 0 0,0 0 1,10 1-1,-17 1-72,-1 0 0,0 0 0,1 0 0,-1 0 0,0 0 0,1 0 0,-1 0 0,0 0 0,0 1 0,0-1 0,0 0 0,0 1 0,0-1 0,-1 0 1,1 1-1,0-1 0,-1 1 0,1-1 0,-1 1 0,1 0 0,-1-1 0,0 1 0,0 0 0,0-1 0,0 1 0,0 2 0,-2 51 415,2-49-354,0-4-132,-1-1 1,1 0-1,0 1 1,0-1-1,0 1 1,0-1-1,0 0 0,0 1 1,1-1-1,-1 0 1,0 1-1,1-1 1,-1 0-1,1 1 0,-1-1 1,1 0-1,0 0 1,-1 1-1,1-1 1,0 0-1,0 0 0,1 1 1,-1-1-268,1-1 0,-1 0 0,0 0 0,1 1 0,-1-1 0,0 0 0,1 0 0,-1 0 0,0 0 0,1-1 0,-1 1 0,1 0 0,-1-1 0,0 1 0,0 0 0,1-1 0,-1 0 0,0 1 0,0-1 0,1 0 0,-1 1 0,0-1 0,0 0 0,2-2 0,12-11-6581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10154,'0'0'19346,"-11"1"-19261,5-1-63,0 2-1,0-1 0,1 1 1,-1-1-1,0 2 0,1-1 1,-1 1-1,1-1 1,0 1-1,0 1 0,0-1 1,0 1-1,0 0 0,1 0 1,0 0-1,0 1 0,0-1 1,0 1-1,1 0 0,0 0 1,0 1-1,-4 8 0,4-9 23,1 0 0,-1 1-1,1-1 1,0 1-1,0-1 1,1 1-1,0-1 1,0 1 0,0 8-1,1-12-47,0 0-1,0-1 1,1 1-1,-1-1 0,0 1 1,1 0-1,0-1 1,-1 1-1,1-1 1,0 1-1,0-1 1,0 0-1,0 1 1,0-1-1,0 0 1,0 1-1,0-1 0,1 0 1,-1 0-1,0 0 1,1 0-1,-1 0 1,1-1-1,-1 1 1,1 0-1,-1-1 1,1 1-1,-1-1 0,1 1 1,0-1-1,-1 0 1,1 0-1,0 0 1,-1 1-1,3-2 1,10 2-787,0 0 0,0-2 0,0 0 0,15-2 1,27-14-8891,-19 0-3702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10410,'0'0'13864,"1"12"-12935,2 43 277,-3 0 1,-8 62 0,0 45 100,7-142-1255,0-15-37,0 0 1,1 0 0,0 0-1,0 0 1,1 0-1,-1 0 1,1-1-1,2 10 1,1-14-2362,-1-12 786,-4-16-1485,-4 17 1393,-2-1 0,1 0 0,-1 1-1,-1 1 1,0-1 0,0 1-1,-1 0 1,-12-10 0,-8-10 1629,4-1 6562,25 31-6357,-1 0 0,1 0 0,0-1 0,0 1 0,0 0 0,0 0-1,0-1 1,-1 1 0,1 0 0,0 0 0,0-1 0,0 1 0,0 0 0,0 0 0,0-1 0,0 1 0,0 0 0,0-1 0,0 1 0,0 0 0,0 0 0,0-1 0,0 1 0,0 0-1,1 0 1,-1-1 0,0 1 0,0 0 0,0 0 0,0-1 0,0 1 0,1 0 0,-1 0 0,0 0 0,0-1 0,0 1 0,1 0 0,13-6 2238,26 1-2621,-31 4 1024,48-5-276,33-4-4249,-57 5-2101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15503,'0'0'11659,"24"69"-11051,-24-35-448,0-1-96,0-3-31,0-7-226,0-8-832,3-3-320,3-10-545,2-2-864,-4-10-642,-1-10-3682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10858,'0'0'14990,"13"7"-16079,2 0-1601,-3 1-1218,-3-3-4131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9641,'0'0'8974,"1"-9"-6193,2-30-661,-3 37-2023,0 1 1,0 0 0,0-1 0,-1 1 0,1 0 0,-1-1 0,1 1 0,-1 0 0,1 0 0,-1 0 0,0-1-1,0 1 1,1 0 0,-1 0 0,0 0 0,0 0 0,0 0 0,0 1 0,0-1 0,0 0 0,-1 0-1,1 1 1,0-1 0,0 0 0,0 1 0,-1 0 0,1-1 0,0 1 0,-1 0 0,1-1 0,0 1 0,-1 0-1,1 0 1,-3 0 0,-42 3 186,40-1-252,-1 0 1,1 0-1,1 1 1,-1 0-1,0 1 1,1-1-1,-1 1 1,1 0-1,0 0 1,1 0-1,-1 1 1,1 0-1,-1 0 1,2 0-1,-1 0 1,0 1-1,1-1 1,-4 10-1,3-7 46,0 0 0,1 1 0,0-1-1,0 1 1,1-1 0,0 1-1,0 0 1,1 0 0,1 0 0,-1 0-1,1 0 1,2 16 0,0-22-73,-1-1 0,0 0 0,1 1 0,-1-1 0,1 0 0,0 0 0,0 0 0,0 0 1,0 0-1,0 0 0,0 0 0,0-1 0,0 1 0,1-1 0,-1 0 0,1 0 0,-1 0 0,1 0 0,-1 0 0,1 0 0,0 0 0,-1-1 0,1 0 0,0 1 1,0-1-1,-1 0 0,1 0 0,5-1 0,-3 1 3,1 0 0,-1-1 0,1 1 1,-1-1-1,0 0 0,0-1 0,1 1 0,-1-1 1,0 0-1,0 0 0,0-1 0,-1 1 0,9-7 1,-6 1 83,-2-1 0,1 1 0,-1-1 0,0 0 0,-1-1 0,0 1 0,0-1 0,-1 0 0,-1 0 1,3-13-1,-4 18-41,0 0 0,0 0 0,0 0 0,-1 0 0,0 0 0,0 0 0,0-1 1,-1 1-1,1 0 0,-1 0 0,-1 0 0,1 0 0,-1 0 0,1 0 0,-1 1 0,-1-1 1,1 0-1,-1 1 0,1 0 0,-1 0 0,-1-1 0,-3-2 0,-2 1 399,2 6-3295,7 0 2457,-1 0 0,1 1 0,0-1 0,-1 0 0,1 1 0,0-1 1,-1 0-1,1 1 0,0-1 0,0 1 0,-1-1 0,1 1 1,0-1-1,0 0 0,0 1 0,-1-1 0,1 1 0,0-1 0,0 1 1,0-1-1,0 1 0,0-1 0,0 1 0,0-1 0,0 1 1,0-1-1,1 1 0,-1-1 0,0 1 0,0 0 0,3 10-11180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15919,'0'0'7671,"1"10"-6630,3 101 1270,-5-68-1410,3-1 0,1 1 0,13 59 0,-16-100-853,0 1 0,1-1 0,0 0-1,0 1 1,-1-1 0,1 1 0,1-1-1,-1 0 1,0 0 0,0 0 0,1 1-1,-1-1 1,1-1 0,0 1 0,0 0 0,0 0-1,0-1 1,0 1 0,0-1 0,0 1-1,0-1 1,0 0 0,1 0 0,-1 0-1,0 0 1,5 1 0,-3-2-21,0 0-1,0-1 1,0 1-1,0-1 1,0 0-1,0 0 1,0 0-1,0 0 1,-1-1-1,1 1 1,0-1-1,-1 0 1,1 0-1,-1 0 1,0-1-1,4-3 1,21-22 45,-23 22-65,-1 1 0,1-1 0,1 1 0,-1 0 0,1 1 0,0-1 0,12-6 0,-17 12-14,-1-1 1,1 1-1,0 0 1,-1-1-1,1 1 1,-1 0-1,0 0 1,1-1 0,-1 1-1,0 0 1,1 0-1,-1 0 1,0 0-1,0 0 1,0-1-1,1 1 1,-1 0-1,0 0 1,0 0 0,-1 0-1,1 0 1,0 0-1,0 0 1,-1 1-1,-1 28-40,0-22 690,-2 31-5588,5-38 4719,-1-1 0,0 1 0,0-1 0,0 1 0,0-1 0,0 1 0,1-1 0,-1 1 0,0-1 0,0 0 0,1 1 0,-1-1 0,0 1 0,1-1 0,-1 0 0,0 1 0,1-1 0,-1 0 0,1 0 0,-1 1 0,1-1 0,-1 0 0,0 0 0,1 1 0,0-1 0,22-6-6983,-3-7-179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17168,'0'0'7954,"-10"7"-7035,0 1-624,0 0 1,1 1-1,0 0 1,-12 16-1,18-21-239,0-1 0,1 1 0,-1 0 0,1 0 0,0 0 0,0 0 0,0 0 0,1 0 0,-1 0 0,1 1 0,0-1 0,0 1 0,1-1 0,-1 0 0,1 1 0,0-1 0,0 1 0,1-1 0,-1 1 0,2 4 0,-1-7-49,0-1 0,0 0 0,1 1 0,-1-1 0,0 0 0,1 0 0,-1 0 0,1 0 1,-1 0-1,1 0 0,0 0 0,-1 0 0,1 0 0,0-1 0,0 1 0,0-1 0,-1 0 0,1 1 0,0-1 0,0 0 0,0 0 1,0 0-1,-1 0 0,1 0 0,0-1 0,0 1 0,0 0 0,2-2 0,5 1 21,0-1 1,-1-1-1,1 1 0,13-7 1,87-62-56,-108 71 46,-1 0 0,0 0 0,1 0 0,-1 0-1,1-1 1,-1 1 0,1 0 0,-1 0 0,1 0 0,-1 0 0,1 0-1,-1 1 1,1-1 0,-1 0 0,1 0 0,-1 0 0,0 0 0,1 0 0,-1 1-1,1-1 1,-1 0 0,1 0 0,-1 1 0,0-1 0,1 0 0,-1 0-1,0 1 1,1-1 0,-1 1 0,0-1 0,1 0 0,-1 1 0,0-1 0,0 1-1,0-1 1,1 0 0,-1 1 0,0-1 0,0 1 0,0-1 0,0 1-1,0-1 1,0 1 0,0-1 0,0 1 0,0-1 0,0 1 0,0-1-1,0 1 1,0-1 0,0 0 0,-1 2 0,2 38 268,-2-25-202,2-14-80,-1 0-1,0-1 1,1 1 0,-1-1 0,1 1-1,-1-1 1,1 1 0,-1-1-1,1 1 1,-1-1 0,1 1 0,-1-1-1,1 1 1,0-1 0,-1 0-1,1 1 1,-1-1 0,1 0-1,0 0 1,0 0 0,-1 1 0,1-1-1,0 0 1,-1 0 0,1 0-1,0 0 1,0 0 0,-1 0 0,1 0-1,0 0 1,-1-1 0,1 1-1,0 0 1,1-1 0,27-7 118,22-21-642,-45 24 396,1 0 0,1 0 1,-1 1-1,1 0 0,0 0 1,0 1-1,0 0 1,0 0-1,0 1 0,1 0 1,-1 1-1,10-1 0,-17 2 164,0 1-1,0-1 1,0 1-1,0 0 1,0-1-1,0 1 0,-1 0 1,1 0-1,0 0 1,-1 0-1,1 0 1,-1 0-1,1 0 1,-1 0-1,1 0 0,-1 0 1,0 0-1,1 0 1,-1 0-1,0 0 1,0 0-1,0 0 0,0 0 1,0 2-1,0-1 25,0 0-1,0 0 1,1-1-1,-1 1 0,0 0 1,1-1-1,-1 1 1,1 0-1,-1-1 1,1 1-1,0 0 0,0-1 1,0 1-1,0-1 1,0 1-1,0-1 1,0 0-1,0 1 0,0-1 1,1 0-1,-1 0 1,1 0-1,2 2 0,5-2-86,1 0 0,-1 0 0,1-1 1,12-1-1,3 0-10060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 17649,'0'0'9198,"-9"-7"-7997,6 4-1134,0 1-13,1 0 0,-1 0 0,0 0 0,1 0 0,-1 0 0,0 1 0,0-1 0,0 1 0,0 0 0,-4-2 0,5 4-43,0-1 0,1 0 0,-1 0 0,0 1 0,1-1 0,-1 1-1,0-1 1,1 1 0,-1 0 0,1 0 0,-1-1 0,1 1 0,-1 0 0,1 0 0,0 1-1,-1-1 1,1 0 0,0 0 0,0 1 0,0-1 0,0 0 0,0 1 0,0-1 0,0 1-1,1 0 1,-1-1 0,0 4 0,-3 4 9,0-1 0,1 1 0,1 0 0,0 0 0,0 1-1,-1 13 1,2-21-14,1 0 0,0 0-1,0 0 1,0 1 0,0-1-1,0 0 1,0 0-1,0 0 1,0 0 0,1 0-1,-1 0 1,1 0 0,0 0-1,0 0 1,-1 0 0,1 0-1,0 0 1,1-1-1,-1 1 1,0 0 0,0-1-1,1 1 1,-1-1 0,1 1-1,-1-1 1,1 0 0,0 1-1,0-1 1,-1 0 0,1 0-1,0 0 1,0-1-1,4 2 1,-1-1 8,0-1-1,0 0 1,0 0 0,0 0-1,0-1 1,1 0-1,-1 0 1,0 0 0,0 0-1,-1-1 1,1 0-1,0 0 1,0 0 0,-1-1-1,1 1 1,-1-1-1,0 0 1,0 0 0,0-1-1,0 1 1,-1-1-1,1 0 1,-1 0 0,0 0-1,0 0 1,-1-1-1,1 1 1,-1-1 0,0 1-1,0-1 1,0 0-1,-1 0 1,0 0 0,1 0-1,-2 0 1,1 0-1,-1-1 1,0 1 0,0 0-1,0 0 1,-2-6-1,2 9-10,-1 0 0,0 0-1,0 0 1,0 0 0,0 1-1,0-1 1,0 0 0,-1 0-1,1 1 1,0-1 0,-1 1-1,1 0 1,-1-1 0,0 1-1,1 0 1,-1 0 0,0 0-1,0 0 1,0 0 0,0 0-1,0 1 1,0-1 0,0 1 0,0-1-1,0 1 1,-4 0 0,4-1-50,0 1 0,0 0 0,1 0 0,-1 0 0,0 0 0,0 0 1,0 0-1,0 1 0,0-1 0,0 0 0,0 1 0,0 0 0,1-1 1,-1 1-1,0 0 0,0 0 0,1 0 0,-1 0 0,1 0 0,-1 1 1,1-1-1,-1 0 0,1 1 0,0-1 0,-1 1 0,1 0 0,0-1 1,-1 3-1,-2 31-3325,12-13-2566,9-10-1243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 16720,'0'0'5279,"-7"11"-4515,5-7-723,-3 4 168,0 0-1,1 1 0,0-1 1,0 1-1,1 0 0,0 0 1,0 1-1,1-1 0,0 0 0,0 12 1,4-7-193,0-1-1,0 0 1,2 1 0,-1-1 0,2-1 0,0 1 0,0-1 0,1 1 0,1-1-1,0-1 1,12 16 0,-10-15-54,-1-1-1,0 2 0,-1-1 1,-1 1-1,0 1 0,0-1 1,-1 1-1,-1-1 0,-1 1 1,3 19-1,-6-22 174,0 0 0,-1 0 0,0 0 0,-1 0 0,0 0 0,-1 0 0,0 0 0,-1-1 0,-5 13 0,7-20-22,0 1 1,0 0-1,0-1 1,0 1 0,0-1-1,-1 0 1,1 0-1,-1 0 1,0 0 0,0 0-1,0 0 1,0-1-1,-1 1 1,1-1 0,-1 0-1,0 0 1,1-1 0,-1 1-1,0-1 1,0 1-1,0-1 1,0 0 0,0-1-1,0 1 1,0-1-1,0 0 1,0 0 0,-5 0-1,7-1-97,1 1-1,-1-1 0,1 1 1,-1-1-1,1 0 1,-1 0-1,1 0 0,0 0 1,-1 0-1,1 0 1,0 0-1,0 0 0,0 0 1,0-1-1,0 1 1,0 0-1,0-1 0,0 1 1,0 0-1,0-1 1,1 0-1,-1 1 0,1-1 1,-1 1-1,1-1 1,0 1-1,-1-3 0,-2-51 13,3 46-6,1-4-108,0 0-1,1 1 1,0-1 0,1 1 0,1-1 0,0 1-1,0 0 1,1 0 0,1 1 0,0-1 0,12-17-1,11-9-149,62-64 0,-4 4 499,-80 91-197,-1 0 1,0-1-1,-1 0 0,0 0 1,0 0-1,-1-1 0,0 0 1,0 1-1,-1-2 0,0 1 1,0 0-1,-1 0 0,1-19 1,-3 27-53,0 0 1,0 0-1,0 1 0,-1-1 1,1 0-1,0 0 0,-1 1 1,1-1-1,0 0 1,-1 1-1,1-1 0,-1 1 1,1-1-1,-1 0 0,0 1 1,1-1-1,-1 1 1,1-1-1,-1 1 0,0 0 1,1-1-1,-1 1 0,0 0 1,0-1-1,1 1 1,-1 0-1,0 0 0,0 0 1,1 0-1,-1-1 1,0 1-1,0 0 0,0 0 1,1 1-1,-1-1 0,0 0 1,0 0-1,1 0 1,-1 0-1,0 1 0,0-1 1,1 0-1,-1 1 0,0-1 1,-1 1-1,-1 1 15,-1-1-1,0 0 1,1 1-1,-1 0 1,1 0-1,0 0 1,-1 0-1,-3 4 1,2 0-4,1 0 0,-1 0-1,1 0 1,0 1 0,0-1 0,1 1 0,0 0-1,0 0 1,1 0 0,0 1 0,0-1 0,0 0-1,1 1 1,0-1 0,1 1 0,0 13 0,0-20-21,0 0-1,1 0 1,-1 0 0,1 1 0,-1-1 0,0 0 0,1 0 0,0 0 0,-1 0 0,1 0-1,0 0 1,-1 0 0,1 0 0,0 0 0,0 0 0,0-1 0,0 1 0,0 0-1,0 0 1,0-1 0,0 1 0,0-1 0,0 1 0,2 0 0,1 0 7,0 0 0,0 0-1,0-1 1,-1 0 0,1 1 0,0-1 0,0-1 0,4 1 0,1-2-11,0 1 0,0-1 1,-1-1-1,1 1 0,-1-2 1,13-5-1,-5-2-82,-1-1 0,0-1 1,-1 0-1,0-1 0,15-19 0,-29 32 87,0 1 0,0 0 0,0 0 0,0-1 0,0 1 0,0 0 0,0 0 0,0 0 0,0-1-1,0 1 1,0 0 0,0 0 0,0 0 0,0 0 0,1-1 0,-1 1 0,0 0 0,0 0 0,0 0 0,0 0 0,0 0 0,1-1 0,-1 1 0,0 0 0,0 0 0,0 0 0,1 0-1,-1 0 1,0 0 0,0 0 0,0 0 0,1 0 0,-1 0 0,0 0 0,0 0 0,0 0 0,1 0 0,-1 0 0,0 0 0,0 0 0,0 0 0,1 0 0,-1 0 0,0 0 0,0 0-1,0 0 1,1 0 0,-1 0 0,0 0 0,0 0 0,0 1 0,0-1 0,1 0 0,-1 0 0,0 0 0,0 0 0,0 0 0,0 1 0,0 17 162,-8 23 175,7-37-293,0 0 1,0 0-1,0 1 1,1-1-1,-1 0 1,1 0-1,0 1 1,0-1-1,1 0 1,-1 1-1,1-1 1,2 7-1,-2-10-35,-1 0 0,1 0 0,-1 0 0,1 0 0,0 0 0,-1 0 0,1 0-1,0-1 1,0 1 0,0 0 0,0 0 0,-1-1 0,1 1 0,0-1 0,0 1 0,0-1 0,0 1 0,1-1 0,-1 0 0,1 1-1,1-1 5,0 0 0,0 0-1,-1 0 1,1 0 0,0-1 0,0 1-1,0-1 1,-1 1 0,1-1-1,0 0 1,3-2 0,1-1-25,0 0 1,-1-1 0,1 0 0,-1 0 0,0 0 0,0-1 0,9-12 0,-10 12-108,0 0 0,0 1 0,1 0 0,-1 0 1,1 0-1,0 0 0,0 1 0,10-5 1,-15 55-336,-5-21 556,3-20-455,0 1 1,0-1-1,1 1 0,-1-1 1,1 1-1,1 7 0,-1-12 138,1 1 0,-1-1 0,1 0 0,-1 1 0,1-1 0,-1 0 0,1 0-1,0 0 1,0 1 0,-1-1 0,1 0 0,0 0 0,0 0 0,0-1 0,0 1-1,0 0 1,1 0 0,-1 0 0,0-1 0,0 1 0,0-1 0,1 1 0,-1-1 0,0 1-1,1-1 1,-1 0 0,0 1 0,1-1 0,-1 0 0,3 0 0,2 0-704,-1 1 1,1-1-1,0-1 0,0 1 1,-1-1-1,11-2 0,11-9-5545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85 13325,'0'0'13815,"-11"0"-13062,2 1-527,1-1 0,0 2 0,0-1 0,0 1 0,1 0-1,-1 1 1,-12 5 0,18-7-168,-1 0 0,0 1 1,1-1-1,0 1 0,-1-1 0,1 1 0,0 0 0,0 0 0,0 0 1,0 0-1,0 0 0,0 0 0,0 0 0,1 1 0,-1-1 0,1 1 1,0-1-1,0 1 0,0 0 0,0-1 0,0 1 0,0 0 0,1 0 0,0 0 1,-1-1-1,1 1 0,0 0 0,0 0 0,0 0 0,1 0 0,0 3 1,0-5-54,0 0 1,0 1 0,0-1 0,0 0 0,0 0 0,0 1 0,1-1-1,-1 0 1,0 0 0,1 0 0,-1 0 0,0-1 0,1 1 0,-1 0-1,1-1 1,0 1 0,-1-1 0,1 1 0,-1-1 0,1 0 0,0 1-1,-1-1 1,1 0 0,0 0 0,-1 0 0,3-1 0,3 1-21,0 0 0,0-1 0,-1 0 1,1 0-1,10-3 0,-11 1-40,0-1-1,0 1 1,0-1 0,-1 0-1,1-1 1,-1 1-1,0-1 1,0 0 0,-1 0-1,0-1 1,5-6 0,-6 8 52,0 0 1,-1-1 0,1 1 0,-1-1 0,0 0 0,0 0-1,0 0 1,-1 0 0,0 0 0,0 0 0,0 0-1,0 0 1,-1-1 0,0 1 0,0-7 0,-1 12 17,0 0 0,-1 0 0,1-1 0,0 1 0,0 0 0,0 0 0,0 0 1,0 0-1,0 0 0,0 0 0,0 1 0,0-1 0,0 0 0,0 0 0,0 1 1,0-1-1,0 1 0,0-1 0,0 1 0,0-1 0,1 1 0,-1-1 0,-1 2 1,0 0 2,0-1 1,1 1 0,0 0 0,-1 0 0,1 0-1,0 0 1,0 0 0,0 0 0,0 0-1,0 0 1,0 0 0,1 0 0,-1 0 0,1 1-1,-1-1 1,1 0 0,0 0 0,0 1-1,0-1 1,0 0 0,0 1 0,1-1 0,-1 0-1,1 0 1,-1 0 0,1 1 0,0-1 0,0 0-1,0 0 1,0 0 0,0 0 0,0 0-1,1 0 1,-1-1 0,1 1 0,-1 0 0,1-1-1,0 1 1,-1-1 0,1 1 0,0-1-1,0 0 1,0 0 0,0 0 0,0 0 0,0 0-1,0 0 1,1-1 0,-1 1 0,0-1 0,0 0-1,1 1 1,3-1 0,0 0-48,-1-1-1,0 1 1,1-1 0,-1 0 0,0-1 0,0 1-1,0-1 1,0 0 0,0 0 0,0-1-1,-1 1 1,1-1 0,-1 0 0,1 0-1,-1-1 1,0 1 0,5-7 0,5-6-131,-1 0 0,-1-1 0,11-22 0,-15 27 141,-12 21 115,0 0 0,1 0 0,0 0 0,1 1 0,0 0 0,0-1 0,1 1 1,0 0-1,1 15 0,0-24-91,0 0 0,0 0 0,0 0 0,0 0 0,0 0-1,0 0 1,0 0 0,1 0 0,-1 0 0,0 0 0,0 0 0,1 0 0,-1 0 0,1 0 0,-1 0 0,1 0 0,-1 0 0,1 0 0,-1-1 0,1 1 0,0 0 0,0 0 0,-1-1 0,1 1 0,0 0 0,0-1 0,0 1 0,0-1 0,0 1 0,-1-1 0,1 1 0,0-1 0,0 0-1,0 0 1,0 1 0,0-1 0,0 0 0,0 0 0,1 0 0,-1 0 0,0 0 0,0 0 0,0 0 0,0 0 0,0-1 0,0 1 0,0 0 0,0-1 0,0 1 0,-1-1 0,2 0 0,3 0 6,-1-1 1,0 0-1,0 0 1,0-1-1,0 1 1,0-1-1,0 0 1,-1 0-1,1 0 1,4-6-1,-4 4-46,0-1-41,1 1 0,-1-1 0,-1-1 0,1 1 0,-1 0 0,0-1 0,0 0 0,-1 1 0,3-14 0,-5 19-90,-1 3 17,-12 32 187,10-29 32,0 1-1,1-1 1,-1 1 0,1-1-1,0 1 1,1 0 0,0 0-1,0 0 1,0 0 0,0 0 0,1 0-1,0 1 1,0-1 0,2 7-1,-2-12-63,1 0-1,-1-1 1,1 1 0,-1-1-1,1 1 1,0-1-1,-1 1 1,1-1-1,-1 1 1,1-1-1,0 1 1,0-1-1,-1 0 1,1 0-1,0 1 1,0-1 0,-1 0-1,1 0 1,0 0-1,0 0 1,-1 0-1,1 0 1,0 0-1,0 0 1,0 0-1,-1 0 1,1 0-1,0 0 1,0 0 0,-1-1-1,1 1 1,1-1-1,24-11 138,-12 1-398,0 0-1,-1-1 1,-1 0-1,0-1 1,0 0-1,15-26 1,-34 52-155,0 0-1,0 1 1,1 0 0,1 0 0,-4 17 0,6 19-8078,4-39 1366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17585,'0'0'7345,"-10"-1"-5289,5 1-1903,-1 0 0,1 0 0,-1 0 1,1 1-1,-1 0 0,1 0 1,-1 1-1,1-1 0,0 1 0,-1 0 1,1 0-1,0 1 0,1-1 1,-1 1-1,0 1 0,1-1 0,-1 0 1,1 1-1,0 0 0,0 0 1,1 0-1,-1 1 0,1-1 0,0 1 1,0 0-1,0-1 0,-2 9 1,4-12-200,0 1 1,1 0 0,-1-1-1,1 1 1,-1 0-1,1-1 1,0 1 0,0 0-1,-1 0 1,1 0 0,0-1-1,1 1 1,-1 0 0,0 0-1,0-1 1,1 1 0,-1 0-1,1 0 1,0-1 0,-1 1-1,1 0 1,0-1-1,0 1 1,0-1 0,0 1-1,0-1 1,0 0 0,1 1-1,-1-1 1,0 0 0,1 0-1,-1 0 1,1 0 0,-1 0-1,1 0 1,-1 0 0,1-1-1,3 2 1,5 0-57,1 0-1,0 0 1,0-1 0,0-1 0,17 0 0,8 0-57,-33 0 160,53 10 115,-55-10-84,0 0 1,0 0 0,0 0-1,0 1 1,0-1-1,0 0 1,-1 0 0,1 1-1,0-1 1,0 0-1,0 1 1,-1-1-1,1 1 1,0-1 0,0 1-1,-1 0 1,1-1-1,0 1 1,-1-1 0,1 1-1,-1 0 1,1 0-1,-1-1 1,1 1-1,-1 0 1,0 0 0,1 0-1,-1 0 1,0-1-1,0 1 1,1 0 0,-1 0-1,0 0 1,0 0-1,0 0 1,0 0 0,0 0-1,0-1 1,0 1-1,-1 0 1,1 0-1,0 0 1,0 0 0,-1 0-1,1-1 1,-1 1-1,1 0 1,0 0 0,-1 0-1,1-1 1,-1 1-1,0 0 1,1-1-1,-1 1 1,0-1 0,1 1-1,-2 0 1,-9 8 225,1-1 0,-1-1 0,0 0 0,-1 0 0,0-1 0,0-1 0,-24 8 0,18-7-934,-1-2 1,-28 5-1,21-8-4278,5-1-3705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1 365 15407,'0'0'5664,"11"1"-4634,52 2 175,-1-3-1,0-2 1,100-18 0,-52 6-141,604-57 308,147-17 878,-4-38-1089,-803 116-1161,13-4 0,2 3 0,82-2 0,-151 13 0,0 0 0,0 0 0,-1 0 0,1 0 0,0 1 0,0-1 0,0 0 0,0 0 0,0 0 0,0 0 0,-1 0 0,1 0 0,0 0 0,0 0 0,0 0 0,0 0 0,0 0 0,0 0 0,0 0 0,-1 1 0,1-1 0,0 0 0,0 0 0,0 0 0,0 0 0,0 0 0,0 0 0,0 1 0,0-1 0,0 0 0,0 0 0,0 0 0,0 0 0,0 0 0,0 1 0,0-1 0,0 0 0,0 0 0,0 0 0,0 0 0,0 0 0,0 0 0,0 1 0,0-1 0,0 0 0,0 0 0,0 0 0,0 0 0,0 0 0,0 0 0,0 1 0,0-1 0,1 0 0,-1 0 0,0 0 0,0 0 0,0 0 0,0 0 0,0 0 0,0 0 0,0 0 0,1 1 0,-1-1 0,0 0 0,0 0 0,0 0 0,0 0 0,1 0 0,-12 7 0,-30 3-2692,-23-5-6510,48-5-140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2242,'0'0'24306,"3"8"-23265,-2-5-968,0 1 0,0-1 1,0 0-1,0 0 0,0 0 0,1 0 1,-1 0-1,1 0 0,0 0 1,0-1-1,0 1 0,0 0 0,0-1 1,1 0-1,-1 1 0,1-1 1,-1 0-1,1 0 0,0-1 0,0 1 1,0-1-1,0 1 0,0-1 1,0 0-1,0 0 0,0 0 0,1 0 1,-1-1-1,0 1 0,1-1 0,-1 0 1,4 0-1,5-1 20,1-1 0,-1 0 0,0 0 0,0-1 1,0-1-1,-1 0 0,1 0 0,12-8 0,0 2-55,-24 10-30,1-1-1,-1 1 1,1 0 0,-1 0 0,1 0 0,-1-1 0,1 1 0,-1 0 0,1 0 0,-1 0 0,1 0 0,-1 0 0,1 0 0,-1 0 0,1 0 0,-1 0 0,1 1 0,-1-1 0,1 0 0,-1 0 0,1 0 0,-1 0 0,1 1 0,-1-1 0,1 0 0,-1 1 0,1-1 0,-1 0 0,0 1-1,1-1 1,-1 0 0,0 1 0,1 0 0,6 24 299,-9 43 186,0-46-421,2-21-119,0 0 1,0 1-1,1-1 0,-1 0 1,0 0-1,0 0 0,1 0 1,-1 0-1,0 1 0,1-1 1,-1 0-1,1 0 0,0 0 0,-1 0 1,1 0-1,0-1 0,0 1 1,-1 0-1,1 0 0,0 0 1,0-1-1,0 1 0,0 0 1,0-1-1,0 1 0,0-1 1,0 1-1,0-1 0,0 1 1,2-1-1,16 1-3225,1-7-3300,3-13-7147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5 313 4516,'13'0'1181,"-1"-1"-1,0 0 1,0-1-1,1 0 0,-1-1 1,-1 0-1,19-8 1,-24 9-681,-1-1 1,0 1-1,0-1 0,-1 0 1,1-1-1,0 1 1,-1-1-1,0 0 0,0 0 1,0 0-1,-1 0 1,1-1-1,-1 0 0,0 1 1,0-1-1,-1 0 1,1-1-1,2-8 1,-5 14-404,1-1 0,-1 0 0,0 0 0,0 1 1,1-1-1,-1 0 0,0 0 0,0 0 1,0 1-1,0-1 0,0 0 0,0 0 0,0 0 1,0 0-1,0 1 0,0-1 0,0 0 1,0 0-1,-1 0 0,1 1 0,0-1 1,-1 0-1,1 1 0,0-1 0,-1 0 0,1 0 1,-1 1-1,1-1 0,-1 1 0,0-1 1,1 1-1,-1-1 0,0 0 0,-1 0-25,0 1 1,-1 0-1,1 0 0,0-1 0,0 1 0,0 1 0,0-1 0,0 0 1,0 0-1,0 1 0,0-1 0,-4 2 0,-3 2-82,0-1-1,0 1 0,0 1 1,0 0-1,-7 6 0,7-4 47,1 1-1,0 0 0,0 0 0,1 0 0,0 1 0,0 0 1,1 1-1,0 0 0,1 0 0,0 0 0,0 0 1,1 1-1,1-1 0,0 1 0,0 0 0,-1 15 0,4-24-23,0 0-1,0 0 0,0 0 0,0 0 0,0 0 0,0 0 0,0 0 0,1 0 0,-1-1 1,1 1-1,0 0 0,-1 0 0,1 0 0,0-1 0,0 1 0,0 0 0,0-1 0,0 1 1,0-1-1,1 1 0,-1-1 0,1 0 0,-1 1 0,2 0 0,0 0 5,1-1 0,-1 0 0,0 0 0,1 0 0,-1 0-1,0 0 1,1-1 0,-1 0 0,1 0 0,-1 0 0,1 0 0,5-1-1,2-1 22,-1 0-1,1 0 0,0-2 0,-1 1 1,0-1-1,1-1 0,16-10 0,-15 7-15,-1-1-1,-1 0 1,0-1-1,0 0 0,-1 0 1,0-1-1,9-15 0,-14 19 46,0 0-1,0-1 1,-1 0-1,0 0 0,0 0 1,-1 0-1,1 0 0,-2 0 1,0-1-1,0 1 1,0 0-1,-1-1 0,-1-8 1,1 17-64,0-1 0,0 1 0,0-1 1,0 0-1,0 1 0,0-1 0,0 1 1,0-1-1,-1 1 0,1 0 0,0-1 0,0 1 1,-1-1-1,1 1 0,0-1 0,-1 1 1,1 0-1,0-1 0,-1 1 0,1-1 0,0 1 1,-1 0-1,1 0 0,-1-1 0,1 1 0,-1 0 1,1 0-1,-1-1 0,1 1 0,-1 0 1,1 0-1,-1 0 0,1 0 0,-1 0 0,1 0 1,-1 0-1,1 0 0,-1 0 0,1 0 0,-1 0 1,1 0-1,-1 0 0,1 1 0,-2-1 1,1 1-4,-1-1 0,1 1 0,-1-1 0,1 1 0,0 0 0,-1 0 0,1 0 0,0-1 1,0 1-1,0 0 0,0 1 0,-1-1 0,1 0 0,1 0 0,-2 2 0,0 0 8,0 1 0,0-1 0,1 1 0,0 0 0,0-1 0,0 1 0,0 0 0,0 0 0,1 0 0,-1 0 0,1 0 0,0-1 0,0 1 0,1 0 0,0 4 0,0-6-2,0 0 0,0 0 0,0 0 0,0 0 0,1-1 0,-1 1 0,0-1 0,1 1 0,-1-1 0,1 1 0,0-1 0,0 0 0,-1 0 0,1 0 0,0 0 0,0 0 0,0 0 0,0 0 0,0 0 0,0-1 0,0 1 0,0-1 0,0 0 0,0 1 0,0-1 0,1 0 0,-1 0 0,3-1-1,6 0 30,0-1-1,-1 0 1,1-1-1,-1 0 0,1-1 1,-1 0-1,0 0 1,-1-1-1,1 0 0,-1-1 1,0 0-1,0 0 1,-1-1-1,0-1 0,0 1 1,9-12-1,-6 7-6,-1 0-1,0-1 1,-1 0-1,0-1 1,-1 1-1,-1-2 1,0 1-1,-1-1 1,-1 0-1,7-26 1,-12 40-28,0 0-1,0 0 1,1 1-1,-1-1 1,0 0-1,0 0 1,0 0-1,0 1 1,0-1 0,0 0-1,0 0 1,0 0-1,0 1 1,0-1-1,0 0 1,-1 0 0,1 0-1,0 1 1,-1-1-1,1 0 1,0 1-1,-2-2 1,-10 8-82,-14 28-41,13-13 188,2 1 0,0 1 1,1-1-1,2 2 1,0-1-1,1 1 0,2 0 1,0 0-1,2 1 0,1 0 1,0-1-1,2 1 1,1 0-1,1-1 0,1 1 1,8 31-1,-3-28-53,2 3-183,-1 1-1,-2-1 1,-1 1 0,-2 1-1,-1-1 1,-1 39-1,-2-67 194,-1 0-1,1 0 0,-1 0 0,0 0 1,-1-1-1,1 1 0,-1 0 0,1-1 0,-1 1 1,0-1-1,0 1 0,0-1 0,-1 0 1,1 0-1,-1 0 0,0 0 0,0-1 1,0 1-1,0-1 0,0 0 0,-5 3 1,6-4 20,1-1 1,-1 1-1,0 0 0,0-1 1,1 1-1,-1-1 1,0 0-1,0 0 1,0 0-1,0 0 1,0 0-1,1 0 1,-1 0-1,0 0 1,0-1-1,0 1 0,0-1 1,-2-1-1,2 1-6,-1-1-1,1 1 1,0-1-1,-1 0 0,1 0 1,0 0-1,0 0 0,0-1 1,1 1-1,-1-1 0,1 1 1,-1-1-1,1 1 1,0-1-1,-2-4 0,-4-17-31,1-1 0,1 1 0,1-1 0,1-1 0,1 1 0,1 0 0,2-1 0,5-41 0,-5 61-36,0 0 1,1 0-1,0 0 1,0 0-1,0 0 1,0 0-1,1 0 1,0 1-1,0-1 1,1 1-1,-1 0 0,1 0 1,0 0-1,1 0 1,-1 1-1,1 0 1,0 0-1,0 0 1,0 1-1,0-1 1,1 1-1,-1 0 0,1 1 1,0-1-1,0 1 1,0 0-1,0 1 1,0 0-1,1 0 1,11-1-1,86-12-6640,-44 3-315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232 343 16656,'-1'-3'279,"-1"-1"0,1 1 0,0 0 0,-1-1 1,0 1-1,0 0 0,0 0 0,0 0 0,0 1 0,-1-1 1,1 0-1,-1 1 0,0-1 0,1 1 0,-1 0 0,0 0 1,0 0-1,-1 1 0,1-1 0,0 1 0,-1 0 1,1-1-1,-1 1 0,1 1 0,-1-1 0,-3 0 0,2 1-198,0 0 1,1 0-1,-1 0 0,0 0 0,1 1 0,-1 0 0,1 0 0,-1 0 0,1 1 0,0-1 0,-1 1 1,1 0-1,0 0 0,0 1 0,0-1 0,0 1 0,1 0 0,-1 0 0,1 0 0,-4 4 1,-1 4 35,1-1 0,0 1 1,0 0-1,1 0 1,1 1-1,0 0 1,0 0-1,1 0 0,1 1 1,0-1-1,1 1 1,0 0-1,1 0 1,0 23-1,2-34-105,-1 0-1,1 0 1,-1-1 0,1 1-1,0 0 1,-1-1 0,1 1-1,0 0 1,0-1-1,0 1 1,0-1 0,0 0-1,1 1 1,-1-1 0,0 0-1,1 0 1,-1 1 0,1-1-1,-1 0 1,1-1-1,0 1 1,-1 0 0,1 0-1,0-1 1,-1 1 0,1-1-1,0 1 1,0-1-1,0 0 1,-1 0 0,1 0-1,0 0 1,0 0 0,0 0-1,-1 0 1,5-1-1,2-1 39,1 1-1,0-2 0,-1 1 0,1-1 0,-1 0 0,12-6 0,2-5 18,-1 0-1,0-1 1,-1-1 0,-1-1-1,0 0 1,-1-2 0,-1 0-1,-1-1 1,-1 0-1,-1-1 1,0-1 0,-2-1-1,0 1 1,-2-2-1,-1 0 1,0 0 0,-2 0-1,-1-1 1,-1 0 0,-1-1-1,-1 1 1,0-37-1,-7 48 424,-3 16-8,-5 21-103,5 2-314,0 1 0,2 0 0,2 0 0,0 0 0,1 0-1,2 0 1,5 48 0,-3-58-150,0-1 1,1 0-1,1 0 0,1 0 0,0-1 0,1 1 1,0-1-1,1-1 0,0 1 0,2-1 0,-1 0 1,2-1-1,-1 0 0,20 18 0,-6-14-2538,-7-11-2489,-3-4-3045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10282,'0'0'17782,"13"3"-16624,-10-2-1077,3 1 6,-1-1-1,1 0 1,0 0 0,-1 0 0,1 0-1,0-1 1,-1 0 0,1-1-1,0 1 1,-1-1 0,1 0 0,0 0-1,-1-1 1,1 1 0,8-5-1,12-8 177,0-1 0,35-29 1,-56 41-242,0-1 1,0 0 0,-1 0 0,1-1 0,-1 1-1,0-1 1,0 0 0,-1 0 0,1 0 0,-1-1-1,0 1 1,-1-1 0,1 1 0,-1-1 0,0 0-1,-1 0 1,1 0 0,0-12 0,-2 17-13,0 0 0,-1 0 0,1-1 0,-1 1 0,1 0 0,-1 0 0,1 0 0,-1 0-1,0 0 1,1 0 0,-1 0 0,0 0 0,0 1 0,0-1 0,1 0 0,-1 0 0,0 1 0,0-1 0,0 0 0,0 1 0,-1-1 0,1 1 0,0-1 0,0 1 0,0 0 0,0-1 0,0 1 0,-1 0 0,1 0 0,0 0 0,0 0 0,0 0-1,-3 0 1,-1 0-9,-1 0-1,0 1 1,0 0-1,1 0 1,-1 0-1,-7 3 1,1 2 10,0 1 1,1 0 0,0 1 0,0 0 0,1 1 0,0 0 0,0 1 0,1 0 0,0 0 0,1 1 0,0 0 0,1 1 0,0 0 0,1 0 0,0 0 0,1 1 0,0-1 0,1 1 0,1 1-1,-4 19 1,7-31-26,0 1 0,0 0 0,0 0 0,0-1 0,1 1 0,-1 0 0,1-1 0,-1 1 0,1-1 0,0 1 0,0-1 0,0 1 0,1-1 0,-1 1 0,0-1 0,1 0 0,0 0 0,-1 0 0,4 3 0,-2-2-95,1-1 1,0 1-1,0-1 0,0 0 1,0 0-1,0 0 0,1 0 0,-1-1 1,0 0-1,8 1 0,8 1-1434,1-2 0,-1 0 0,42-5 0,-57 3 1077,51-9-5353,-1-11-2471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12 16111,'0'0'3267,"-11"-2"-635,3 0-2252,4 1-210,0-1-1,0 1 1,-1 0-1,1 0 0,-1 0 1,1 1-1,0 0 1,-1-1-1,1 2 0,-1-1 1,1 0-1,0 1 1,-1 0-1,1 0 0,0 0 1,0 0-1,-1 1 1,1 0-1,0 0 0,0 0 1,1 0-1,-1 1 1,0-1-1,1 1 0,0 0 1,-6 6-1,5-3-24,0 0 0,1-1 0,0 1 0,0 1 0,1-1-1,0 0 1,-3 13 0,5-18-137,-1 1 1,1-1-1,0 1 0,0-1 0,0 1 0,0-1 1,0 1-1,0-1 0,0 1 0,0-1 0,0 1 1,1-1-1,-1 1 0,1-1 0,-1 1 0,1-1 1,-1 0-1,1 1 0,0-1 0,0 0 0,0 1 1,-1-1-1,1 0 0,1 0 0,-1 0 0,0 0 1,0 0-1,0 0 0,0 0 0,1 0 0,-1 0 1,0-1-1,1 1 0,-1 0 0,1-1 0,-1 0 0,1 1 1,2 0-1,8 0-148,-1-1-1,1 0 1,0 0 0,-1-2-1,1 1 1,-1-1 0,1-1 0,12-4-1,-14 5-299,-8 1 423,0 1 0,-1 0 1,1 0-1,0-1 0,0 2 0,0-1 0,0 0 0,-1 0 1,1 0-1,0 1 0,0-1 0,-1 1 0,1 0 1,0-1-1,-1 1 0,1 0 0,0 0 0,-1 0 1,1 0-1,-1 0 0,0 0 0,1 1 0,-1-1 0,0 0 1,0 1-1,1-1 0,-1 1 0,0-1 0,-1 1 1,1 0-1,0-1 0,0 1 0,-1 0 0,1-1 1,-1 1-1,1 2 0,3 10 98,-1 0 1,0 0-1,1 23 0,-3-24-3,3 27 317,-1 0-1,-2 0 1,-2 0-1,-6 49 1,5-77-233,0-1 0,0 0 0,-1 1 1,0-1-1,-1 0 0,0-1 0,-1 1 0,0-1 0,-1 0 0,0 0 0,0-1 1,-1 1-1,-1-2 0,1 1 0,-1-1 0,-1 0 0,0 0 0,0-1 1,-14 8-1,21-13-155,-1 0-1,1-1 1,-1 1 0,0-1 0,0 1 0,0-1 0,0 0 0,0 0 0,0-1-1,0 1 1,0-1 0,0 1 0,0-1 0,0 0 0,0 0 0,0 0 0,0-1 0,0 1-1,0-1 1,0 0 0,0 0 0,0 0 0,0 0 0,0 0 0,0 0 0,0-1-1,1 1 1,-1-1 0,1 0 0,-1 0 0,1 0 0,0 0 0,0 0 0,0-1-1,0 1 1,0-1 0,0 1 0,0-1 0,1 0 0,0 1 0,-1-1 0,1 0-1,0 0 1,-1-6 0,-1 0-52,1-1 0,0 1 0,0-1 0,1 0 0,1 1 0,-1-1 0,2 0 0,-1 0 0,1 1 0,1-1 0,-1 1 0,2-1 0,4-12 0,1 6-484,0 1 0,2 0-1,12-16 1,38-39-6562,-22 30 834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1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14926,'0'0'10837,"-2"10"-9134,-5 43-443,3 1 0,2 0 0,5 67-1,-3-120-1253,1 1 0,-1 0-1,0-1 1,1 1-1,-1-1 1,1 1-1,-1 0 1,1-1-1,0 1 1,0-1-1,0 0 1,0 1-1,1 1 1,5-3 8,-1-13-116,-3-7-185,-2 0 1,0 0-1,0 0 1,-2 0-1,-1 1 1,0-1-1,-1 0 1,-9-26-1,13 49 282,1-1 0,-1 0 0,0-1 0,1 1 0,-1 0 0,1 0 0,0 0 0,-1-1 0,1 1 0,0-1 0,0 0 0,0 1 0,0-1 0,0 0-1,0 0 1,1 0 0,-1-1 0,0 1 0,0 0 0,1-1 0,-1 1 0,0-1 0,3 0 0,63 3 110,-59-3-131,2-1 1,0-1 0,0 0 0,0 0 0,0-1 0,0 0 1,0-1-1,-1-1 0,0 1 0,12-8 0,-18 10 82,0 0 0,0 0-1,-1-1 1,1 0 0,0 1 0,-1-1 0,0 0-1,1 0 1,-1-1 0,-1 1 0,1-1-1,0 0 1,-1 1 0,0-1 0,0 0 0,0 0-1,0-1 1,-1 1 0,1 0 0,-1 0 0,0-1-1,0 1 1,-1-1 0,1 1 0,-1-7-1,-1 10-52,1 1-1,0-1 0,-1 1 0,1-1 0,-1 0 1,1 1-1,-1-1 0,1 1 0,-1-1 0,1 1 0,-1-1 1,0 1-1,1 0 0,-1-1 0,0 1 0,1 0 1,-1-1-1,0 1 0,1 0 0,-1 0 0,0-1 0,0 1 1,1 0-1,-1 0 0,0 0 0,1 0 0,-1 0 1,0 0-1,0 0 0,1 1 0,-1-1 0,-1 0 0,-25 9-102,18-2 191,1 1 0,0 0 0,0 0 1,1 1-1,0 0 0,1 1 0,0-1 1,0 1-1,1 0 0,0 1 0,1-1 1,0 1-1,1 0 0,0 0 0,0 0 1,2 1-1,-2 16 0,3-26-92,0 0 0,0 1 0,0-1 0,1 0 0,-1 0 0,1 1 0,-1-1 0,1 0 0,0 0 0,0 0 0,0 0 0,0 0 0,0 0 0,0 0 0,1 0 0,-1 0 0,1 0 0,-1-1 0,1 1 0,0-1 0,2 3 0,0-2 0,0 0 0,1 0 0,-1 0 0,0 0 0,1-1 0,0 0 0,-1 1 0,1-2 0,0 1 0,4 0 0,3-1 0,-1 0 0,1-1 0,-1 0 0,1-1 0,-1 0 0,0 0 0,0-2 0,15-5 0,-12 2 0,0 0 0,-1-1 0,0-1 0,-1 0 0,1-1 0,-2 0 0,18-19 0,-23 22 0,0-1 0,-1 1 0,0-1 0,-1 0 0,1 0 0,-1 0 0,-1-1 0,0 1 0,0-1 0,-1 0 0,0 0 0,0 0 0,-1 0 0,1-11 0,-2 18 0,0 1 0,0 0 0,0 0 0,0-1 0,0 1 0,0 0 0,0 0 0,0 0 0,-1-1 0,1 1 0,0 0 0,-1 0 0,1 0 0,-1 0 0,1 0 0,-1 0 0,0 0 0,1 0 0,-1 0 0,0 0 0,0 0 0,0 0 0,0 0 0,1 0 0,-1 1 0,0-1 0,0 0 0,-1 1 0,1-1 0,0 1 0,0-1 0,0 1 0,0-1 0,0 1 0,-1 0 0,1 0 0,0-1 0,0 1 0,0 0 0,-1 0 0,1 0 0,0 0 0,0 1 0,0-1 0,-1 0 0,1 0 0,0 1 0,-2 0 0,-2 1 0,0 0 0,0 0 0,0 0 0,0 0 0,0 1 0,0 0 0,1 0 0,0 0 0,0 1 0,-5 4 0,3-2 0,1 1 0,-1 0 0,1 1 0,0-1 0,1 1 0,0 0 0,0 0 0,1 0 0,0 1 0,0-1 0,1 1 0,0-1 0,1 1 0,0 0 0,0 0 0,1 11 0,0-17 1,0-1 0,1 0 1,-1 0-1,1 0 0,0 0 0,0 0 0,-1 0 1,1-1-1,0 1 0,1 0 0,-1 0 0,0 0 0,0-1 1,1 1-1,-1-1 0,1 1 0,-1-1 0,1 0 1,2 2-1,0-1-4,1 1-1,-1-1 1,1 0 0,0-1 0,0 1 0,0-1-1,9 1 1,5 0-192,1-1 0,0-1-1,21-3 1,-39 3 161,41-9-3147,-2-7-4299,0-7-5033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5 581 14798,'0'1'356,"-1"0"-1,0 0 1,1 0 0,0 0-1,-1 0 1,1 0-1,0 0 1,-1 0 0,1 0-1,0 1 1,0-1 0,0 0-1,0 0 1,0 0 0,0 0-1,0 0 1,0 0 0,1 0-1,-1 0 1,1 2-1,-1-3-170,1 1-1,-1-1 1,1 0-1,-1 1 1,1-1-1,0 1 1,-1-1-1,1 0 1,0 0-1,-1 1 1,1-1-1,0 0 1,0 0-1,-1 0 1,1 0-1,0 0 1,-1 0-1,1 0 0,0 0 1,0 0-1,-1 0 1,2-1-1,6-1 433,-1 0-1,0 0 0,0-1 0,13-7 1,36-23-220,-1-2 0,-2-3 0,-1-1 0,-3-3 0,-1-2 0,-2-2 0,49-64 0,-79 88-397,25-47 0,-36 61 0,-1-1 0,0 0 0,-1-1 0,0 1 0,-1-1 0,0 1 0,0-1 0,0-14 0,-2 24 0,1 0 0,-1-1 0,0 1 0,0-1 0,0 1 0,0-1 0,0 1 0,0 0 0,0-1 0,0 1 0,0-1 0,-1 1 0,1-1 0,0 1 0,0 0 0,0-1 0,0 1 0,-1-1 0,1 1 0,0 0 0,0-1 0,-1 1 0,1 0 0,0-1 0,0 1 0,-1 0 0,1 0 0,0-1 0,-1 1 0,1 0 0,-1 0 0,1-1 0,0 1 0,-1 0 0,1 0 0,-1 0 0,1 0 0,0 0 0,-1 0 0,1 0 0,-1 0 0,1 0 0,-1 0 0,1 0 0,0 0 0,-1 0 0,1 0 0,-1 0 0,1 0 0,-1 0 0,1 0 0,0 0 0,-1 1 0,1-1 0,0 0 0,-1 0 0,1 1 0,-1-1 0,1 0 0,0 0 0,0 1 0,-1-1 0,1 1 0,-23 20 0,10-3 0,0 1 0,2 1 0,0 0 0,2 0 0,0 1 0,1 1 0,1-1 0,-7 44 0,8-31 0,2 0 0,2-1 0,1 1 0,1 0 0,7 46 0,3-39-3337,1 8-6186,-11-59-999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1127 122 3876,'-10'-8'10132,"-3"-1"-9407,0 1-1,-1 1 1,0 0 0,0 1-1,0 0 1,-1 1 0,1 1-1,-1 0 1,0 1 0,-1 1-1,-20-1 1,-2 3-639,0 1-1,0 2 0,0 2 1,1 1-1,-1 2 1,2 2-1,-1 1 0,1 2 1,1 1-1,0 2 1,-51 32-1,50-24 49,1 1-1,2 1 1,0 2-1,2 1 1,2 2 0,0 1-1,2 1 1,2 1-1,-22 38 1,32-46 24,0 1-1,2 1 1,1 0 0,1 0 0,1 2 0,2-1-1,1 1 1,1 0 0,2 0 0,1 1-1,1-1 1,2 1 0,4 38 0,-2-55-159,0-1 0,2 0-1,-1 0 1,2 0 0,-1-1 0,2 0 0,0 0 0,0 0 0,1 0-1,0-1 1,1 0 0,0-1 0,1 1 0,0-2 0,1 1 0,0-1-1,1-1 1,-1 0 0,1 0 0,1-1 0,0-1 0,0 0 0,0 0-1,24 6 1,-12-5-17,1-1 0,-1-2-1,1 0 1,0-2 0,1 0-1,-1-2 1,0-1 0,0-1-1,0-1 1,0-1 0,0-1-1,34-12 1,-13-1 308,0-2 0,-2-2 0,-1-1 0,0-3 0,-2-1 0,-1-2 0,-2-2 0,-1-1 0,55-62 0,-66 64-70,-1-2 0,-1 0 0,-2-2 0,-1 0 0,-2-2 0,-1 0 0,-2-1 0,-1-1 0,-3 0 0,-1-1 0,-1 0 0,5-49 0,-13 69-424,-1 0 0,-1-1-1,-1 1 1,-1 0 0,0-1 0,-1 1 0,-1 0-1,-1 0 1,-1 1 0,-11-25 0,13 33 16,-2 0 0,1 1 0,-1 0 0,-1 0 0,0 1 0,0-1 0,0 2 0,-1-1 0,0 1 0,-1 0 0,0 1 0,0 0 0,0 0 0,0 1 0,-1 0 0,0 0 0,0 1 0,-1 1 0,-19-5 0,11 5-520,0 1 0,1 1-1,-1 0 1,0 2 0,0 0-1,1 1 1,-1 0-1,1 2 1,-1 0 0,1 1-1,1 1 1,-29 14 0,-38 26-6659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370 124 12332,'0'0'2493,"-7"-8"-112,3 2-2063,-1 0 0,0 0 0,-1 0 0,1 1 0,-1 0 0,0 0 0,-1 1 0,1 0 1,-1 0-1,0 0 0,0 1 0,0 0 0,0 0 0,0 0 0,-1 1 0,-14-2 0,15 3-231,-1-1-1,1 2 0,0-1 1,-1 1-1,1 0 0,0 0 1,0 1-1,-1 0 0,1 1 0,0-1 1,0 1-1,0 1 0,0-1 1,1 1-1,-1 0 0,0 1 1,1-1-1,0 1 0,0 1 0,0-1 1,1 1-1,0 0 0,-1 0 1,2 1-1,-1-1 0,1 1 1,0 0-1,0 1 0,-5 10 1,1-2-41,0 1 0,2 0 1,0 1-1,0-1 1,2 1-1,0 0 1,1 1-1,0-1 1,2 1-1,0-1 1,1 1-1,1-1 0,4 27 1,-3-33-42,1-1 1,-1 0-1,2 0 0,-1-1 1,2 1-1,-1-1 1,1 1-1,1-1 0,-1-1 1,1 1-1,1-1 0,0 0 1,0-1-1,0 1 1,1-2-1,0 1 0,1-1 1,-1 0-1,1 0 0,0-1 1,1-1-1,-1 1 1,19 4-1,-22-7 56,0 0 0,0 0 1,0-1-1,0 0 0,1 0 0,-1-1 0,0 0 1,0 0-1,0 0 0,1-1 0,-1 1 0,0-2 1,0 1-1,0-1 0,0 0 0,0 0 1,-1 0-1,10-6 0,-8 2 153,1 0 0,-1 0 0,0-1 0,-1 0 0,1-1 0,-2 1 0,1-1 0,-1-1 0,0 1 0,-1 0 0,6-15 0,3-10 2,-3-1-1,0 0 0,-2-1 1,-2 0-1,-1 0 0,-1 0 1,-3-1-1,-2-41 0,1 72-220,0 0 1,0-1-1,-1 1 0,0 0 0,0 0 0,0 0 0,0 0 1,-1 1-1,0-1 0,0 0 0,0 0 0,0 1 0,-1 0 1,0-1-1,0 1 0,0 0 0,0 0 0,-1 1 1,1-1-1,-1 1 0,0-1 0,0 1 0,-1 0 0,1 1 1,0-1-1,-1 1 0,0 0 0,1 0 0,-1 0 0,0 1 1,0 0-1,0 0 0,0 0 0,0 0 0,0 1 0,0 0 1,0 0-1,-1 0 0,1 1 0,0-1 0,-5 3 0,0-1-81,-1 1-1,1 0 0,0 0 0,0 2 0,1-1 0,-1 1 0,1 0 1,0 1-1,0 0 0,1 1 0,-11 9 0,11-8-612,0 0 0,1 1-1,0 0 1,-9 14 0,12-17-658,1 1 1,0-1-1,0 1 1,0 0-1,1 0 1,0 0-1,-1 9 1,2-2-11947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1551 1 10762,'0'0'8985,"0"8"-8697,-23 173 956,-8-2 0,-8-2-1,-108 305 1,45-248-487,-92 100-4506,-191 179-690,302-417 5465,-116 107 0,137-148-572,-1-4 1,-3-2 0,-73 40 0,136-87-619,-7 4-1457,10-6 1578,0 0 0,-1 0 1,1 0-1,0 0 0,0 0 0,0 0 0,0 0 0,0 0 0,-1 0 1,1 0-1,0 0 0,0 0 0,0 0 0,0 0 0,0-1 0,-1 1 1,1 0-1,0 0 0,0 0 0,0 0 0,0 0 0,0 0 1,0 0-1,-1 0 0,1-1 0,0 1 0,0 0 0,0 0 0,0 0 1,0 0-1,0 0 0,0 0 0,0-1 0,0 1 0,0 0 0,0 0 1,0 0-1,0 0 0,0-1 0,0 1 0,0 0 0,0 0 1,0 0-1,0 0 0,0 0 0,0-1 0,0 1 0,0 0 0,0 0 1,0 0-1,0 0 0,0 0 0,0-1 0,0 1 0,1 0 0,-1 0 1,0 0-1,0 0 0,0 0 0,0 0 0,0 0 0,0-1 1,1 1-1,5-14-4612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 10570,'0'0'7655,"-2"13"-6683,-7 60 1521,3 110 0,4-154-1876,-1 0-1,-1 0 1,-12 38 0,-6 45 461,22-112-1076,0-1 0,0 1 1,1 0-1,-1 0 0,0 0 1,0-1-1,1 1 0,-1 0 1,0 0-1,0 0 0,0 0 1,1 0-1,-1-1 0,0 1 1,1 0-1,-1 0 0,0 0 1,0 0-1,1 0 0,-1 0 1,0 0-1,0 0 0,1 0 1,-1 0-1,0 0 0,1 0 1,-1 0-1,0 0 0,0 0 1,1 0-1,-1 0 0,0 1 1,0-1-1,1 0 0,-1 0 1,0 0-1,0 0 0,1 0 1,-1 1-1,0-1 0,0 0 1,0 0-1,1 1 0,-1-1 1,0 0-1,0 0 0,0 0 1,0 1-1,0-1 0,1 0 1,-1 1-1,0-1 0,0 0 1,0 0-1,0 1 0,0-1 1,0 0-1,0 0 0,0 1 0,0-1 1,0 0-1,0 1 0,0-1 1,0 0-1,0 0 0,0 1 1,-1-1-1,1 1 1,21-20 102,-17 15-67,75-70 62,3 3 0,3 3 0,95-57 0,-99 78-1078,78-52-5187,-107 57-486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6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36 257 13549,'0'0'2989,"-5"12"-394,-2-2-1856,4-7-527,0 1 1,1-1-1,0 1 0,0 0 0,0-1 0,0 1 1,1 0-1,-1 0 0,1 0 0,0 1 0,0-1 1,0 0-1,1 7 0,0-11-155,0 1 1,0-1-1,0 1 0,0-1 1,0 1-1,0-1 0,0 1 0,0-1 1,0 1-1,0-1 0,0 1 1,1-1-1,-1 0 0,0 1 1,0-1-1,1 1 0,-1-1 1,0 0-1,0 1 0,1-1 1,-1 1-1,0-1 0,1 0 0,-1 0 1,1 1-1,-1-1 0,0 0 1,1 0-1,-1 1 0,1-1 1,-1 0-1,1 0 0,-1 0 1,1 0-1,-1 0 0,1 0 1,24-5 1044,20-19 282,-5-5-347,73-70-1,-98 84-928,-1 0 0,-1-2 0,0 1 0,-1-1 0,-1-1-1,0 0 1,12-30 0,-17 17-106,-8 51-388,1-2 142,1-1-1,1 0 1,0 1 0,2-1 0,0 0 0,1 0-1,0 0 1,1 0 0,14 28 0,-12-33-1007,0 1 0,1-1 0,0-1 0,1 1 0,0-2 0,1 1 1,18 15-1,8 1-9512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105 209 12139,'0'0'4987,"-2"-8"-2889,1 6-2246,-7-26 2432,5 24-689,4 21-917,7 31 249,3-2 0,18 52 0,-4-15-275,-19-61-488,-1 1 74,2 1-1,1-1 1,19 40 0,-23-62 1481,-5-12-991,-6-16-329,-20-37-189,-152-333-730,172 379 307,20 36-234,9 12 349,-14-23 99,0 1 1,1-1-1,0 0 0,0-1 1,0 0-1,1 0 1,0-1-1,0 0 0,0-1 1,1 0-1,0-1 0,-1 0 1,16 2-1,-20-5 10,0 1 0,0-1-1,0 0 1,0 0 0,0-1 0,0 0-1,0 0 1,0 0 0,0-1 0,-1 1-1,1-1 1,0-1 0,-1 1 0,0-1 0,1 0-1,-1-1 1,0 1 0,0-1 0,-1 0-1,1 0 1,-1 0 0,0 0 0,0-1-1,-1 0 1,7-10 0,-4 4-18,-1-1 0,-1 0 1,0 0-1,0-1 0,-1 1 0,-1-1 0,0 1 1,-1-1-1,0 0 0,-1-14 0,-1 70 103,2-1 0,2 1-1,2-1 1,14 61 0,-15-92-167,-1 0 0,1 0 0,1-1 1,0 0-1,1 0 0,0 0 0,0 0 0,1-1 1,13 15-1,-14-19-313,0 0 0,0-1 0,1 1 0,-1-1 0,1 0 0,0-1-1,0 0 1,0 0 0,0 0 0,1-1 0,-1 0 0,1 0 0,0-1 0,-1 0 0,1-1 0,8 0 0,3 0-7314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12492,'0'0'7356,"7"14"-6422,42 109 209,6 18-862,-46-122-270,0 0 0,1-1 0,2 0 0,23 30 0,-20-38-743,-21-24-19996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64 286 11435,'-8'-5'2413,"2"1"-1913,0 0 0,1-1 0,-1 1 0,1-1 1,0 0-1,-4-6 0,8 9-345,-1-1 0,0 1 0,1-1 0,0 1 0,0-1 0,0 0 0,0 1 1,0-1-1,0 0 0,1 0 0,-1 1 0,1-1 0,0 0 0,0 0 0,0 0 0,0 0 0,1 0 0,-1 1 0,1-1 1,-1 0-1,1 0 0,2-4 0,1 0-45,0 0 1,0 0-1,1 1 1,0-1-1,0 1 1,1 0-1,0 1 1,0-1-1,0 1 1,0 0-1,9-4 1,3-2 59,1 0 0,1 2 1,22-9-1,-7 6 24,1 1-1,64-10 1,-79 18-177,0 1 1,0 1 0,0 1-1,0 0 1,0 2 0,28 5 0,-46-6-28,1 0 0,-1-1 0,1 1 0,0 1 0,-1-1 0,0 0 0,1 1-1,-1 0 1,0 0 0,0 0 0,0 0 0,0 0 0,0 1 0,-1-1 0,1 1 0,-1 0 0,1 0 0,-1 0 0,0 0 0,0 0 0,0 0 0,-1 0 0,1 1 0,-1-1 0,0 1 0,0-1 0,0 1 0,0-1 0,-1 1 0,1 0 0,-1-1 0,0 1 0,0 6 0,-1-2 97,-1 0 0,0 0 0,0 0 0,0 0 1,-1 0-1,0-1 0,0 1 0,-1-1 0,0 0 0,-1 0 0,1 0 1,-1-1-1,-1 1 0,-7 6 0,1-1 132,-1-2 0,-1 1 0,0-2-1,0 1 1,-1-2 0,0 0 0,0-1 0,-1 0 0,0-2 0,0 0 0,0 0-1,-1-1 1,0-2 0,-21 2 0,36-3-275,1-1 0,-1 0-1,0 0 1,0 0 0,0 0-1,1-1 1,-1 1 0,0 0 0,0-1-1,0 1 1,1-1 0,-1 0 0,0 1-1,1-1 1,-1 0 0,1 0-1,-2-1 1,2 1-77,1 0 1,-1 0-1,1 1 0,-1-1 0,1 0 0,0 0 1,0 0-1,-1 0 0,1 1 0,0-1 0,0 0 1,0 0-1,0 0 0,0 0 0,0 0 0,0 0 1,0 0-1,0 1 0,0-1 0,1 0 0,-1 0 0,0 0 1,1-1-1,2-3-1017,0 0 1,0 0-1,0 0 0,1 1 1,0-1-1,0 1 0,0 0 1,7-6-1,18-11-7215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17232,'0'0'4885,"-1"8"-4196,-1 67 91,2 0 1,15 101 0,-7-96-27,-6-21 211,2 20 1689,-4-78-2631,0 0-1,1 0 0,-1 1 1,0-1-1,1 0 1,-1 0-1,0 0 0,1 0 1,-1 0-1,1 0 0,0 0 1,-1 0-1,1 0 1,0 0-1,0 0 0,0 0 1,-1 0-1,1 0 0,0-1 1,0 1-1,0 0 1,0-1-1,0 1 0,3 0 1,-2 0-1,0-1 1,1 0-1,-1 0 1,1 1-1,-1-2 1,1 1 0,-1 0-1,1 0 1,-1-1-1,0 1 1,5-3-1,5-2 46,0 0-1,0-1 0,16-12 1,-26 17-52,246-149-31,-138 91-3162,-53 27-1580,-2-5-2268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73 217 11531,'0'0'11536,"-4"-1"-10938,3 0-547,-1 1 0,1-1 0,0 0 0,-1 1 0,1-1 1,0 0-1,0 0 0,0 0 0,0 0 0,0 0 0,0 0 0,0 0 0,0 0 0,0-1 0,0 1 0,1 0 1,-1 0-1,0-1 0,1 1 0,-1 0 0,0-3 0,1-1 13,0 0 1,-1 0-1,1 1 1,1-1-1,-1 0 0,3-9 1,-3 13-70,0 0 1,0 0-1,0 0 1,0 1-1,0-1 1,0 0-1,1 0 1,-1 0-1,0 0 1,0 0-1,1 0 1,-1 0 0,1 1-1,-1-1 1,1 0-1,-1 0 1,1 1-1,-1-1 1,1 0-1,0 1 1,-1-1-1,1 0 1,0 1-1,0-1 1,0 1-1,-1 0 1,1-1-1,0 1 1,0-1-1,0 1 1,0 0-1,0 0 1,-1 0-1,1-1 1,0 1-1,0 0 1,0 0-1,0 0 1,0 0-1,0 0 1,0 1-1,0-1 1,0 0-1,0 0 1,1 1-1,14 0-76,-16-1 166,1 0-144,0 0 65,0 0-12,0-3 15,-1 0 0,1 0-1,-1 0 1,0 0-1,0 0 1,0 0 0,0 0-1,0 0 1,-1 1 0,0-1-1,1 0 1,-2-4-1,1 7 3,-6-20-38,7 18-212,0 1 225,1 1-1,-1-1 0,0 0 1,0 0-1,0 0 0,0 1 1,0-1-1,0 0 0,0 0 1,0 0-1,0 1 0,0-1 1,0 0-1,0 0 0,0 1 1,-1-1-1,1 0 0,0 0 1,-1 1-1,1-1 0,0 0 1,-1 1-1,1-1 0,-1 0 0,1 1 1,-1-1-1,1 1 0,-1-1 1,0 1-1,0-2 0,0 2 31,1 0-10,-6-21 36,6 21-26,-1 0-16,0 0-10,1 0 20,0 0-26,0-1 16,0 1 0,0-1 0,0 0 0,0 1 0,1-1 0,-1 1 0,0-1 0,0 1 0,0-1 0,0 1 0,0-1 0,0 0 0,0 1-1,0-1 1,-1 1 0,1-1 0,0 1 0,0-1 0,0 1 0,-1-1 0,1 1 0,0-1 0,0 1 0,-1-1 0,1 1 0,0-1 0,-1 1-1,1-1 1,-1 1 0,1 0 0,-1-1 0,1 1 0,-1 0 0,1-1 0,-1 1 0,1 0 0,-1 0 0,1 0 0,-1-1 0,1 1-1,-1 0 1,1 0 0,-1 0 0,1 0 0,-1 0 0,0 0 0,1 0 0,-1 0 0,1 0 0,-1 0 0,1 0 0,-1 0 0,0 1 0,1-1-1,-1 0 1,1 0 0,-1 1 0,-13 1 58,14-2-74,0 0 32,-1 0-16,1 0-5,0 0 10,-2 0 0,-8 0-28,9-1 7,0 1 0,0 0-1,1 0 1,-1 0 0,0-1 0,0 1 0,1 0 0,-1 0-1,0 0 1,0 0 0,0 0 0,1 0 0,-1 1-1,0-1 1,0 0 0,1 0 0,-1 0 0,0 1 0,1-1-1,-1 0 1,0 1 0,1-1 0,-1 1 0,0-1-1,1 1 1,-1-1 0,1 1 0,-1-1 0,1 1 0,-1-1-1,1 1 1,-1 0 0,1-1 0,-1 1 0,1 0-1,0 0 1,0-1 0,-1 1 0,1 0 0,0 0 0,0-1-1,0 1 1,0 0 0,0 0 0,0-1 0,0 1-1,0 0 1,0 0 0,0-1 0,0 1 0,0 0 0,1 1-1,-1 9-1001,-2 11-5074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1753 10602,'-10'7'123,"-7"5"-99,1 1 0,-23 24 0,34-32 27,0 0 0,1 0 0,0 0 0,0 1 1,1-1-1,-1 1 0,1 0 0,0 0 0,1 1 0,-1-1 0,1 0 0,1 1 0,-1-1 0,0 12 0,2-17-30,0 0 0,0 0 0,0 0-1,0 0 1,1 0 0,-1 0 0,0-1 0,0 1 0,1 0 0,-1 0-1,1 0 1,-1 0 0,1 0 0,-1 0 0,1-1 0,0 1 0,-1 0 0,1 0-1,0-1 1,-1 1 0,1-1 0,0 1 0,0 0 0,0-1 0,1 1-1,31 5 264,-23-6-219,1-1 1,0 0-1,-1-1 1,16-4-1,14-11 119,0-1 0,-2-3 0,0-1 0,-2-2-1,39-31 1,-23 17 64,1661-1035 1940,-1471 938-1744,416-216 1242,-502 289-1653,-99 42-39,-107 26-26,-39 22 87,0 4-1,-92 49 1,76-34-21,-938 488 129,52 90 1467,389-178-1155,598-444-479,-24 22 22,27-24-23,0-1 1,0 1-1,0 0 1,1 0 0,-1 0-1,0 0 1,0 0-1,0 0 1,1 0-1,-1 0 1,1 0-1,-1 0 1,1 0 0,-1 0-1,1 0 1,-1 1-1,1-1 1,0 0-1,0 0 1,0 3-1,2-4-49,1 0 0,-1 0 0,1 0 0,-1 0-1,1-1 1,-1 1 0,1-1 0,-1 1-1,1-1 1,-1 0 0,0 0 0,4-2 0,42-21-45,-1-3 1,-2-2 0,56-45-1,-47 34 23,1559-1006-100,-1500 981 174,865-535 30,-941 572-22,-37 28-5,1-1 0,-1 1 0,1 0 0,-1-1 0,1 1 0,-1 0 0,1-1 0,-1 1 0,1-1 0,-1 1 0,0-1 0,1 1 1,-1-1-1,0 1 0,1-1 0,-1 1 0,0-1 0,0 1 0,0-1 0,1 0 0,-1 1 0,0-1 0,0 1 0,0-1 0,0 0 0,0 0 0,-21 2 8,-9 8-36,0 1 1,1 2-1,-50 28 0,-1171 715-389,697-350-615,344-245-5513,130-103-839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4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4190 335 13293,'-28'-33'665,"0"1"0,-3 1 0,0 1 0,-2 2 0,-58-38 0,64 50-661,-1 1 1,-1 1-1,-1 2 1,1 0-1,-2 2 1,0 2-1,0 1 1,-44-5-1,-9 6-18,-1 3-1,0 5 1,1 3-1,0 3 1,-164 40-1,57 5-83,-259 111 0,-183 125-233,443-186 482,-222 158 0,293-173 87,4 5 0,-175 183 0,215-193-57,5 4 0,4 2 0,3 3 1,-63 125-1,97-160-161,2 1 1,3 2 0,3 0-1,2 2 1,-19 117-1,34-148-33,1 0 1,1 0-1,2 0 1,1 0-1,2 0 0,1 0 1,1 0-1,2 0 1,1-1-1,1 0 0,2-1 1,1 0-1,29 52 1,-10-37-9,1-1 0,3-1 0,1-2 0,2-1 0,1-3 0,2-1-1,1-1 1,2-3 0,67 36 0,-28-24 37,1-3-1,2-5 0,1-3 1,151 35-1,-84-39 30,1-7 0,1-7 0,0-6-1,211-17 1,-184-7-16,0-9 1,207-54-1,340-155 76,-479 130-55,-5-10 1,324-203 0,-391 199 134,-6-6 0,-5-9-1,236-240 1,-326 290-130,116-159 0,-170 206-48,-1 0 0,-1-2 0,-3 0 0,-1-2 0,-1 0 0,-3 0 0,16-73 0,-26 94-51,-1-1 0,-1 1 0,-1-1 0,-1 0 0,-1 1 0,0-1 0,-2 0 0,0 1 0,-1 0 0,-1 0 0,-1 0 0,0 0 1,-2 1-1,0 0 0,-1 1 0,-1 0 0,0 0 0,-1 1 0,-1 0 0,-1 1 0,-22-22 0,-5 2-10,-2 2 0,-1 1-1,-1 3 1,-1 1 0,-2 3-1,-88-35 1,2 13 92,-188-42 0,8 25 164,-367-28-1,-326 31 586,330 53-603,528 15-352,0 6 0,-223 51 0,206-20-1065,-233 96-1,-141 111-5476,155-44-2989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7207,'0'0'9951,"0"0"-9907,0 0 0,0 0 0,0 0 0,-1 0 0,1 0 0,0 0 0,0 0 0,0 0 0,-1 0 0,1 0 1,0 0-1,0 0 0,0 0 0,-1 0 0,1 0 0,0 0 0,0 0 0,0 0 0,-1 0 0,1 0 0,0 0 1,0 0-1,0 0 0,-1 0 0,1 0 0,0 1 0,0-1 0,0 0 0,0 0 0,-1 0 0,1 0 0,0 0 1,0 1-1,0-1 0,0 0 0,0 0 0,0 0 0,0 0 0,-1 1 0,1-1 0,0 0 0,0 0 0,0 0 1,0 1-1,0-1 0,0 0 0,0 0 0,0 0 0,0 1 0,0-1 0,0 0 0,0 0 0,0 1 0,321 200 1972,-28-19-1619,7 25-316,-121-55-75,-68-52-7,155 135 46,24 21 6,-146-155-225,-100-73 155,-2 2 1,60 53-1,56 51 19,-130-102-1127,-15-10-7889,-13-16 4143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4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15214,'0'0'1634,"15"0"-1687,617 6 797,-39-2 1330,848 23-494,0-56-443,-1138 15-544,403-29 496,-682 37-2805,-58 5-1266,-30 2-2495,-11 5-3235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321 122 288,'0'0'4730,"-9"-7"-3582,5 3-1100,-1-1 169,-1 0 0,1 1 0,-1 0 0,0-1 0,0 2-1,-1-1 1,1 1 0,-1 0 0,0 0 0,0 1 0,0 0 0,0 0 0,-12-1 0,14 2-45,-1 1 0,1 0-1,0 1 1,0 0 0,-1-1-1,1 1 1,0 1-1,0-1 1,0 1 0,0 0-1,0 0 1,-8 5 0,7-2-145,0 0 0,0 1 0,1-1 1,0 1-1,0 0 0,0 1 1,1-1-1,-6 11 0,-2 6-9,1 1 0,1 0 0,1 1 0,2 0 0,0 1 0,1-1 0,-2 28 0,-2 185-35,10-226 19,1 34-33,2 0 0,3 0 1,1 0-1,17 60 0,-17-81-46,1-1-1,1 0 1,1-1-1,1 0 1,1-1-1,1 0 0,1 0 1,1-2-1,26 29 1,-34-42 77,0-1 0,1 0 0,-1 0 1,1-1-1,1 0 0,-1 0 0,1-1 1,-1 0-1,1 0 0,0-1 0,10 2 0,-13-4 39,-1 0-1,1-1 1,0 1-1,-1-1 1,1 0 0,0-1-1,-1 1 1,1-1-1,0 0 1,-1 0-1,1-1 1,-1 0-1,0 0 1,0 0-1,1-1 1,-2 1-1,1-1 1,0 0-1,0-1 1,4-3-1,7-10 215,-1 0 0,0 0 1,-1-2-1,-1 0 0,0-1 0,10-22 0,52-132 1328,-73 167-1539,89-252 1937,-77 207-1722,-2-1-1,-2 0 1,3-58 0,-12 98-245,-1 1 1,0 0-1,0 0 1,-2-1-1,0 1 1,0 0 0,-1 0-1,0 0 1,-1 1-1,-1-1 1,1 1-1,-2 0 1,0 0-1,0 0 1,-1 1-1,0 0 1,-1 1-1,0-1 1,0 1 0,-1 1-1,0 0 1,-21-14-1,17 12-234,-1 0-1,0 1 1,0 1-1,-30-13 1,37 19-370,-1-1-1,1 2 1,-1-1 0,0 1-1,1 0 1,-1 0 0,-14 2-1,-4 3-3208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9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636 125 5637,'-2'-9'-165,"0"3"269,0 0 0,1 1 0,-2-1 1,1 1-1,-1-1 0,0 1 0,0 0 1,0 0-1,-1 1 0,0-1 0,1 1 0,-2-1 1,1 1-1,0 1 0,-1-1 0,0 0 0,0 1 1,0 0-1,0 0 0,-1 1 0,1 0 1,-7-3-1,-5 1 139,1 0 0,-1 1 0,0 1-1,0 0 1,-1 2 0,1 0 0,0 0 0,0 2 0,0 0 0,0 1 0,0 1 0,1 0 0,-1 1 0,1 1-1,0 1 1,1 0 0,0 1 0,0 0 0,-21 17 0,20-14-154,2 0 1,-1 1-1,2 1 0,0 0 0,0 1 1,1 0-1,1 1 0,0 0 0,1 1 1,1 0-1,0 1 0,1 0 0,1 0 1,1 0-1,0 1 0,2 0 0,-6 34 1,8-10-68,2-1 1,1 0 0,2 0 0,2 0-1,2 0 1,2-1 0,1 0 0,2 0 0,2-2-1,1 1 1,2-2 0,2 0 0,1-1-1,30 39 1,-42-64-25,0-1 0,1-1-1,0 0 1,1 0 0,0 0-1,0-1 1,1-1 0,0 0-1,0 0 1,0-1 0,1-1 0,0 0-1,0 0 1,23 4 0,-25-7 45,1-1 1,-1 0 0,0 0-1,0-2 1,1 1-1,-1-1 1,0 0 0,0-1-1,0-1 1,0 1 0,0-2-1,-1 1 1,1-1 0,-1 0-1,0-1 1,0 0-1,-1-1 1,1 0 0,8-8-1,8-10 301,-1-1 0,-2-1-1,0 0 1,-2-2 0,0-1-1,25-52 1,-19 25 118,-2 0-1,31-113 1,-47 139-373,-2 0 1,0 0 0,-2 0 0,-1-1 0,-2 1 0,-3-48 0,1 70-232,0 0 1,0 0-1,-1 0 1,0 0 0,0 1-1,-1-1 1,0 0-1,0 1 1,-1 0-1,1 0 1,-2 0-1,1 0 1,-1 1 0,0-1-1,0 1 1,-1 1-1,0-1 1,0 1-1,0 0 1,-1 0-1,0 1 1,0-1 0,0 2-1,0-1 1,0 1-1,-1 0 1,0 0-1,1 1 1,-12-2 0,-43-3-3100,-2 5-2001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4356,'0'0'769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1327 8648,'0'0'4287,"-5"-5"-4111,3 3-163,0 0 0,0-1-1,1 1 1,-1-1 0,1 1 0,-1-1-1,1 0 1,0 0 0,0 0 0,0 1-1,0-1 1,1 0 0,-1-4 0,4-49 150,41-430 198,3-16 490,-39 458-1192,22-76 1,-5 54-6544,-21 60 2378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8072,'0'0'4804,"12"-1"-4473,256-6 1340,-178 8-1550,0-3 1,0-4-1,125-25 1,15-31 38,64-15 263,-230 64-413,0 3 0,110-3 1,-134 12-1570,70 10 0,-51 3-3101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0:5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69 5285,'0'0'2546,"-8"-9"-1190,4 6-1303,-1-3 173,1 1 0,-2 1 1,1-1-1,0 1 0,-1 0 1,0 0-1,0 0 0,0 1 0,0 0 1,-1 0-1,1 1 0,-1-1 0,0 2 1,0-1-1,-8 0 0,0 1-39,0 1-1,-1 1 1,1 0-1,0 1 1,-1 1-1,1 0 1,-21 8 0,26-7-132,0 1 1,0 0 0,0 1 0,1 0 0,0 0-1,0 1 1,1 0 0,-1 1 0,2 0 0,-1 0-1,-7 11 1,-1 5 123,1 2-1,0 0 1,2 1-1,1 0 0,2 1 1,0 0-1,2 1 1,1 0-1,1 0 1,2 1-1,1-1 1,1 1-1,1 0 1,7 58-1,2-30-84,2 0-1,3 0 0,2-1 1,3-1-1,3-1 1,43 86-1,-53-121-72,0-1 0,0 0-1,2-1 1,0 0 0,2-1-1,23 22 1,-28-30-13,0-1-1,1 0 1,0-1 0,1 0 0,-1-1 0,1 0-1,0-1 1,1-1 0,-1 1 0,1-2-1,0 0 1,16 2 0,-8-3 4,0 0 0,0-1-1,0-1 1,0-1 0,1-1 0,-1-1 0,-1-1 0,1 0-1,0-2 1,-1 0 0,0-2 0,-1 0 0,0-1 0,0-1-1,-1 0 1,0-2 0,0 0 0,-2-1 0,1-1 0,-2 0 0,0-1-1,14-18 1,-2-4 58,-1-2 0,-2 0 0,-2-2 0,32-81 0,-29 53 593,-4-1 0,17-99-1,-32 140-560,-2 0 0,-1-1-1,-2 1 1,-1-1-1,-1 1 1,-1-1 0,-8-38-1,7 56-140,-1-1 0,0 1-1,0 1 1,-1-1 0,-1 0-1,0 1 1,0 0 0,-1 1-1,-1 0 1,1 0 0,-2 0 0,1 1-1,-1 0 1,-1 0 0,0 1-1,0 1 1,0 0 0,-1 0-1,-18-8 1,8 7-187,-1 0 0,0 1 0,-1 2 0,1 0 0,-1 1 0,0 2 0,0 0 0,0 1 0,-38 4 0,26 1-609,0 1 0,0 2 0,0 2 0,1 1-1,-51 22 1,25-5-4033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06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259 197 6022,'-11'5'849,"-6"5"-496,0 0 1,1 1-1,0 0 1,1 1-1,0 1 1,1 1-1,1 0 1,-17 21-1,17-14-13,1 0 0,1 1 0,0 1 0,2-1 0,0 2 0,2-1 0,1 1 0,0 0 0,2 0 0,1 1 0,1-1 0,1 1 0,1-1 0,1 1 0,5 30 0,-1-24-282,1 0-1,2 0 0,1-1 1,1 0-1,1 0 0,2-2 1,1 1-1,1-1 1,1-1-1,2-1 0,30 35 1,-35-46-76,1-2 1,1 1 0,0-2 0,1 0-1,0 0 1,0-2 0,1 0 0,1-1 0,28 10-1,-33-14 36,0-2 1,0 0-1,-1 0 0,1-1 0,1-1 0,-1 0 0,0-1 0,0 0 0,0-1 0,0-1 1,0 0-1,0-1 0,0 0 0,0-1 0,15-6 0,-5-2 153,-1-1-1,-1 0 1,0-1 0,0-2 0,-2 0-1,0-1 1,-1-1 0,0-1-1,-2 0 1,20-29 0,-9 6 11,-2-1-1,-1 0 1,-3-2 0,22-64 0,-26 58 6,-3 0 0,14-97 0,-24 121-161,-2 0 0,-2 0 0,0 0 0,-1 0-1,-2 0 1,-1 0 0,-10-38 0,10 52 4,-1-1 0,0 1-1,-1 0 1,-1 1 0,0 0 0,-1 0-1,0 0 1,0 1 0,-1 0 0,-1 1-1,0 0 1,0 0 0,-16-11 0,10 11 81,0 1 1,-1 0-1,0 1 1,0 1-1,0 1 1,-1 0 0,0 1-1,0 1 1,-22-1-1,-3 2-2,-1 2 0,0 1 0,0 3-1,1 2 1,-1 1 0,1 3 0,-75 25-1,-3 11-161,79-28-2687,0-1-4794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0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633 113 8968,'0'0'385,"-5"-9"4708,1 3-4690,-1-1-1,1 1 1,-1 0 0,-1 0 0,1 1 0,-1-1 0,0 1 0,0 1 0,0-1-1,-1 1 1,1 0 0,-1 0 0,0 1 0,-12-4 0,1 1-111,1 1 1,0 1-1,-1 0 0,0 1 1,0 1-1,0 1 1,0 1-1,-36 3 1,41 0-244,1 0 0,-1 0 0,1 1 0,-1 1 1,1 0-1,0 1 0,1 0 0,-1 0 0,1 2 0,1-1 1,-1 1-1,2 1 0,-10 9 0,1 3-8,1 1 0,1 0 0,0 1 1,2 0-1,1 1 0,1 1 0,1 0 0,2 0 0,0 1 0,1 1 0,2-1 0,1 1 0,1 0 0,1 1 1,1 46-1,3-52-24,1 0 0,1 0 0,1 0 1,0 0-1,2 0 0,1-1 0,0 0 0,19 36 1,-18-43-18,1 1 0,1-1 1,0-1-1,1 0 0,0 0 1,1-1-1,1-1 0,0 0 1,0 0-1,1-2 0,0 1 1,21 8-1,-13-9 137,0-1 1,0-1 0,1-1-1,0-1 1,0-2-1,1 0 1,-1-1-1,0-1 1,1-1-1,-1-2 1,1 0-1,-1-1 1,0-2-1,0 0 1,0-1-1,-1-1 1,0-2-1,0 0 1,-1-1 0,38-25-1,-44 22-37,1 0 0,-2-2 0,0 0 0,-1 0 1,0-2-1,-2 1 0,0-1 0,0-1 0,-2 0 0,0-1 0,-1 1 0,-1-2 0,-1 1 0,-1-1 0,0 0 1,-2 0-1,0 0 0,-1 0 0,-1-1 0,-1 1 0,-1 0 0,-4-24 0,3 24-51,-1 0 1,-1 0-1,-1 0 0,-1 0 0,-1 1 0,0 0 1,-2 0-1,0 1 0,-1 0 0,-1 0 0,0 2 1,-1-1-1,-1 1 0,-1 1 0,0 0 0,-1 1 1,-1 1-1,0 0 0,0 1 0,-1 1 0,-37-18 1,46 25-175,0 1 1,1 0 0,-2 0 0,1 1 0,0 0 0,0 1 0,-1 0 0,1 0 0,-1 0-1,1 1 1,-12 2 0,19-2-158,-1 1 0,0 0 0,1 0 0,-1 0 0,1 0 0,-1 1-1,1-1 1,0 0 0,-1 0 0,1 1 0,0-1 0,0 1 0,0-1 0,0 1 0,0 0 0,0-1-1,1 1 1,-1 0 0,1 0 0,-1 0 0,1-1 0,-1 1 0,1 0 0,0 0 0,0 0 0,0 0-1,0-1 1,0 1 0,0 0 0,1 0 0,0 2 0,-1 2-1159,0 22-6289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4420,'0'0'3064,"15"11"9140,-11-22-11765,-1 0 0,0-1 0,-1 1 0,0 0 0,-1-1 0,-1-19 0,2-3-170,13-118 569,-23 501 1073,8-348-1948,0-19-54,0-328 1164,-20 659-1030,11-214-593,19-395 1112,-6 115-206,-10 428-1167,1-184 797,1-31-49,1-1-1,2 1 1,5 54 0,-3-86-222,0 0 0,-1-1 0,1 1 0,0 0 0,-1-1 0,1 1 0,-1 0 0,1-1 0,0 1 0,-1-1 0,1 1 0,-1-1 0,0 1 0,1-1 0,-1 1 0,1-1 0,-1 0 0,0 1 0,1-1 0,-1 1 0,0-1 1,0 0-1,1 1 0,-1-1 0,0 0 0,0 0 0,0 1 0,0-2 0,9-37-12159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37 10602,'0'0'7506,"2"-8"-5344,-1 4-2417,2-20 3470,-7 24-1206,-6 19-1549,-34 68-261,24-51 241,2 1 0,1 1 0,-19 65 0,35-102-425,0 1 0,1-1 0,-1 1 0,1-1 0,0 1 0,-1-1 0,1 1 0,0 0-1,0-1 1,0 1 0,0-1 0,0 1 0,0 0 0,0-1 0,1 1 0,-1-1 0,0 1 0,1-1 0,0 1 0,-1-1 0,1 1 0,0-1-1,0 0 1,-1 1 0,1-1 0,0 0 0,1 1 0,-1-1 0,0 0 0,0 0 0,0 0 0,1 0 0,0 1 0,4-1-15,-1 0 0,0 0 0,1 0 0,-1-1-1,1 1 1,-1-1 0,1-1 0,-1 1 0,6-2 0,18-3-1119,51-16 0,-5 1-5435,-48 15 858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3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15663,'0'0'9246,"13"-4"-8488,55-14-322,0 3 0,1 3 0,95-5-1,-80 13-5232,-3 3-4993,-65 1-3033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 3459,'0'0'4842,"-4"-3"-1986,-7-7-1295,6 6 3335,18 16-3004,112 91 743,-61-54-1949,-18-12-466,-3-4 123,-3 1 0,60 64 0,-59-55-105,3-1 0,1-3 0,97 65 0,23 18-181,-131-92 6,35 43 1,-43-43-35,3-1 0,31 25 0,105 95 493,-55-46-361,26 9-9,35 31 1207,-159-132-1330,358 354 225,-310-304-226,88 69 0,-94-86-6,-2 2 0,91 104 0,-64-58 43,164 149-1,-138-144-38,62 43 68,-116-101-52,-2 1 0,-1 3 0,52 62 0,-38-36 63,3-2-1,103 80 1,-134-118-94,59 62 32,-18-14-32,32 13-23,-53-46-116,53 56 1,6 41-31,-80-94 85,65 67 0,-32-57 73,-48-44 0,-1 2 0,0 0 0,27 33 0,34 46 0,21 29 0,-86-105 10,1 0 1,1 0 0,1-2-1,0 0 1,1 0 0,0-2-1,2 0 1,28 16 0,-35-22-170,0 1 0,0 0 0,13 14 0,-24-35-10774,-9 3 5782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1715 16239,'0'0'1613,"7"-8"-1128,84-91 1378,178-149 1,-206 194-1907,923-752 286,-749 619-209,-14 17-162,-73 62-4692,-126 89 410,-10 3-2156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15855,'0'0'5669,"15"-9"-5503,-7 4-151,4-2-5,0 0-1,0 0 1,1 1-1,0 1 0,0 0 1,0 1-1,16-4 1,359-73 0,-381 79 130,-1 0 0,0 1-1,0 0 1,1 0 0,-1 1 0,13 0-1,-18 0-66,1 1-1,-1-1 0,0 1 1,0-1-1,1 1 1,-1-1-1,0 1 0,0 0 1,0 0-1,0 0 1,0 0-1,0-1 0,0 1 1,0 0-1,-1 1 0,1-1 1,0 0-1,-1 0 1,1 0-1,0 0 0,-1 1 1,1-1-1,-1 0 1,0 0-1,1 1 0,-1-1 1,0 0-1,0 1 0,0-1 1,0 0-1,0 1 1,0-1-1,0 0 0,-1 0 1,1 1-1,0-1 0,-1 0 1,0 2-1,-6 25 489,-1 0-1,-1-1 0,-2 0 0,-20 38 1,-5 12-160,21-39-367,1 1-1,2 1 0,-10 62 1,13-6-3216,9-45-3283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13100,'0'0'7271,"-47"67"-6342,16-18-544,-2 7-161,-2 8-32,-1 0-64,7-5-128,5-9 0,7-10-160,8-13-128,8-13-353,16-29-4003,6-22 832,6-13-4388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15759,'0'0'1281,"-17"50"-192,-4-1 128,0 8-224,-3 8-192,2 3 32,7-7-449,10-8-288,5-10-96,0-14-96,6-12-448,8-17-802,-1 0-1152,-10-19-2659</inkml:trace>
  <inkml:trace contextRef="#ctx0" brushRef="#br0" timeOffset="1">0 254 15150,'0'0'8456,"57"19"-8039,-15-12-321,6-6-96,8-1-1570,-5-6-1921,-4-15-2082,-7-3-6086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16015,'-4'9'1532,"-9"15"-747,2 0 0,1 1-1,1 0 1,1 1 0,1 0 0,1 0-1,2 1 1,0 0 0,1 50 0,3-75-820,0-1 1,0 1 0,0-1 0,0 0-1,0 1 1,0-1 0,0 1-1,1-1 1,-1 0 0,0 1 0,1-1-1,-1 0 1,1 1 0,0-1 0,-1 0-1,1 0 1,0 1 0,0-1-1,0 0 1,0 0 0,0 0 0,0 0-1,0 0 1,0 0 0,0-1 0,0 1-1,1 0 1,-1-1 0,0 1-1,0 0 1,1-1 0,-1 1 0,1-1-1,-1 0 1,0 0 0,1 1-1,-1-1 1,1 0 0,-1 0 0,0 0-1,1 0 1,-1-1 0,1 1 0,-1 0-1,0 0 1,1-1 0,1 0-1,3-2-282,0 1-1,-1-1 1,1 0-1,-1 0 1,0 0-1,0-1 1,0 0-1,-1 0 1,8-9-1,13-22-929,-10 11-2869,-2-1 0,18-44 1,-12 15 1752,-8 6 5298,-4 2 6975,-15 90-4079,-13 24-2739,-6 26-1226,25-84-1691,0 1 0,1 0 1,0 0-1,1 0 1,0 0-1,1 0 0,0-1 1,4 20-1,-3-26-326,-1-1 0,0 0 1,1 0-1,-1 0 0,1 0 0,0 0 0,0 0 0,0 0 1,1 0-1,-1-1 0,1 1 0,4 2 0,-4-2-580,1-1-1,0 0 1,0 0-1,0-1 1,0 1-1,0-1 1,0 0-1,0 0 1,0 0-1,0-1 1,1 0-1,5 0 1,10 0-12279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18770,'0'0'2584,"0"12"-1976,-12 456 6407,16-516-7589,2 1 0,2 0 1,3 1-1,17-51 0,-26 90 459,2-7 57,1-1 0,0 1 1,1 1-1,11-20 0,-16 31 49,0-1-1,1 1 0,-1 0 0,1-1 0,-1 1 0,1 0 0,0 0 0,0 0 1,0 0-1,0 1 0,0-1 0,0 0 0,1 1 0,-1 0 0,0-1 0,1 1 1,0 0-1,-1 0 0,1 0 0,-1 1 0,1-1 0,0 1 0,-1-1 1,1 1-1,0 0 0,0 0 0,-1 0 0,1 0 0,0 1 0,-1-1 0,1 1 1,4 1-1,-6-1 7,0-1 1,1 1-1,-1 0 0,0 0 1,0 0-1,0 0 1,0 0-1,0 0 1,0 0-1,-1 0 1,1 0-1,0 0 0,0 0 1,-1 1-1,1-1 1,-1 0-1,1 0 1,-1 1-1,1-1 0,-1 0 1,0 1-1,0-1 1,0 1-1,0-1 1,0 0-1,0 1 1,0-1-1,0 0 0,0 1 1,-1-1-1,1 1 1,0-1-1,-1 0 1,1 0-1,-1 1 1,-1 1-1,-1 3 99,0 1 0,0-1 0,0 0 0,-1-1-1,0 1 1,-6 6 0,-3 1 573,0 0 0,-29 20 0,36-29-603,1-1-1,-1 1 1,0-1 0,0 0 0,0 0 0,-1-1 0,1 0 0,-1 0 0,1 0 0,-1-1 0,-7 1 0,14-3-146,-1 1 1,1 0-1,0 0 1,0 0-1,-1 0 1,1 0 0,0-1-1,0 1 1,-1 0-1,1 0 1,0 0-1,0-1 1,0 1 0,-1 0-1,1 0 1,0 0-1,0-1 1,0 1-1,0 0 1,-1-1 0,1 1-1,0 0 1,0 0-1,0-1 1,0 1-1,0 0 1,0-1 0,0 1-1,0 0 1,0 0-1,0-1 1,0 1-1,0 0 1,0-1 0,0 1-1,0 0 1,0-1-1,0 1 1,1 0-1,-1 0 1,0-1 0,0 1-1,0 0 1,0 0-1,1-1 1,-1 1-1,0 0 1,0 0-1,0 0 1,1-1 0,-1 1-1,0 0 1,0 0-1,1 0 1,-1 0-1,0-1 1,1 1 0,-1 0-1,15-16-2755,15-4-1420,7 0-1446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17040,'0'0'3491,"-11"3"-912,2 0-2193,0 0 1,0 0-1,0 1 0,0 0 1,0 1-1,-10 8 0,14-10-253,1 1-1,0-1 0,0 1 0,0 0 1,1 0-1,-1 0 0,1 0 0,0 0 1,0 1-1,1 0 0,-1-1 0,1 1 1,0 0-1,1 0 0,-3 11 0,3-14-133,1 0-1,-1 1 1,1-1-1,0 0 1,0 1-1,0-1 1,0 0-1,0 1 1,0-1-1,1 0 1,-1 1-1,1-1 0,0 0 1,-1 0-1,1 1 1,0-1-1,0 0 1,1 0-1,-1 0 1,0 0-1,1 0 1,-1-1-1,1 1 1,-1 0-1,1-1 1,2 2-1,-1-1-18,0-1 1,0 0-1,0 0 1,0 0-1,1 0 1,-1-1-1,0 1 1,0-1-1,0 0 0,1 0 1,-1 0-1,0 0 1,1-1-1,-1 1 1,0-1-1,0 0 1,0 0-1,0 0 1,3-1-1,-1-1-20,-1 1-1,1 0 1,-1-1-1,0 0 1,0 0 0,-1 0-1,1 0 1,0-1 0,-1 0-1,0 1 1,0-1-1,0 0 1,0-1 0,-1 1-1,0 0 1,0-1-1,3-7 1,-2 3 112,-1 1 0,0-1 0,0 0 0,-1 0-1,0 0 1,0 0 0,-1 0 0,-2-16 0,2 25-58,0 0 0,0 1 0,-1-1 0,1 0 1,0 1-1,0-1 0,0 0 0,0 1 0,-1-1 0,1 0 0,0 0 1,0 1-1,-1-1 0,1 0 0,0 0 0,-1 0 0,1 1 0,0-1 1,0 0-1,-1 0 0,1 0 0,0 0 0,-1 0 0,1 0 0,0 1 0,-1-1 1,1 0-1,0 0 0,-1 0 0,1 0 0,0 0 0,-1 0 0,1-1 1,0 1-1,-1 0 0,1 0 0,0 0 0,-1 0 0,1 0 0,0 0 1,-1 0-1,1-1 0,0 1 0,-1 0 0,1 0 0,0-1 0,0 1 0,-1 0 1,1 0-1,0-1 0,0 1 0,0 0 0,-1 0 0,1-1 0,0 1 1,0 0-1,0-1 0,0 1 0,0 0 0,0-1 0,-1 1 0,1 0 1,0-1-1,0 0 0,-14 27 188,13-22-176,1 0 0,-1 0 0,0 0-1,1 0 1,0 1 0,0-1 0,0 0 0,2 6 0,-2-9-22,0 0 1,0 0-1,1 0 1,-1-1-1,0 1 1,1 0-1,-1 0 1,1-1-1,-1 1 1,1 0-1,-1-1 1,1 1-1,0-1 1,-1 1-1,1-1 1,0 1-1,-1-1 1,1 1-1,0-1 1,0 1-1,-1-1 1,1 0-1,0 0 1,0 1-1,0-1 1,-1 0-1,1 0 1,0 0-1,0 0 1,0 0-1,0 0 1,0 0-1,-1 0 1,1 0-1,0 0 1,0 0-1,0-1 1,-1 1-1,1 0 0,0-1 1,0 1-1,-1 0 1,1-1-1,0 1 1,0-1-1,-1 1 1,2-2-1,3-3-72,-1 1 0,1-1-1,-1 0 1,0 0 0,0-1-1,-1 1 1,0-1 0,0 0-1,0 0 1,0 0 0,-1 0-1,0 0 1,-1-1 0,2-6-1,-8 44 106,3-25-9,1 0 1,-1 0-1,2 0 0,-1 0 1,0 0-1,1 1 1,1-1-1,-1 0 0,3 12 1,-3-17-77,1 0 0,0-1 0,-1 1 1,1-1-1,-1 1 0,1 0 0,0-1 0,0 0 1,-1 1-1,1-1 0,0 1 0,0-1 1,0 0-1,-1 1 0,1-1 0,0 0 0,0 0 1,0 0-1,0 0 0,0 0 0,0 0 0,-1 0 1,1 0-1,0 0 0,0 0 0,0 0 1,0-1-1,0 1 0,-1 0 0,1-1 0,0 1 1,0 0-1,0-1 0,-1 1 0,2-1 0,26-17-3073,-11-4-1992,-9 5 4024,-5 13 2778,-2 16 1656,-1 6-997,-1-17-2310,1 0 0,0-1 1,0 1-1,0 0 1,0 0-1,0 0 1,1 0-1,-1-1 1,0 1-1,0 0 0,0 0 1,1 0-1,-1-1 1,0 1-1,1 0 1,-1-1-1,1 1 0,-1 0 1,1-1-1,-1 1 1,1 0-1,0-1 1,-1 1-1,1-1 0,0 1 1,-1-1-1,1 1 1,0-1-1,0 1 1,2-1-36,-1 1 0,0-1 1,0 0-1,0 0 1,0 0-1,0 0 1,0-1-1,0 1 1,1-1-1,-1 1 1,3-2-1,57-30-1892,-53 27 1270,-6 3 545,0 0-1,0 0 0,1 0 0,-1 0 0,1 1 0,-1 0 0,1-1 0,-1 1 1,1 0-1,0 1 0,-1-1 0,7 1 0,-8 0 212,1 1 1,-1 1-1,0-1 0,0 0 1,0 0-1,-1 1 0,1-1 0,0 1 1,0 0-1,-1 0 0,1-1 1,-1 1-1,0 0 0,1 0 0,-1 0 1,0 0-1,0 0 0,0 1 0,1 3 1,-2-4-166,1 0 0,0-1 1,-1 1-1,1 0 0,0-1 0,0 1 1,0-1-1,0 1 0,1-1 0,-1 0 1,0 1-1,1-1 0,-1 0 1,1 0-1,-1 0 0,1 0 0,-1 0 1,1 0-1,0 0 0,-1 0 0,1-1 1,0 1-1,0-1 0,-1 1 1,1-1-1,0 0 0,0 0 0,0 0 1,0 0-1,-1 0 0,1 0 1,0 0-1,0 0 0,0-1 0,0 1 1,-1-1-1,1 0 0,0 1 0,-1-1 1,1 0-1,0 0 0,-1 0 1,1 0-1,2-2 0,4-3-1839,0 0 0,0-1 0,-1 0 0,0 0-1,0-1 1,10-14 0,1-7-8895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6983,'0'0'14008,"4"-1"-14398,-4 1 384,1 0 0,-1-1 1,1 1-1,-1 0 0,0 0 1,1 0-1,-1 0 0,1 0 0,-1 0 1,1 0-1,-1 0 0,1 0 1,-1 0-1,1 0 0,-1 0 1,0 0-1,1 1 0,-1-1 0,1 0 1,-1 0-1,0 0 0,1 1 1,-1-1-1,1 0 0,-1 0 0,0 1 1,1-1-1,-1 0 0,0 1 1,1-1-1,-1 0 0,0 1 1,1 0-1,2 21 66,-13 43 730,3-30 145,6-22-547,-3 65 1795,3-71-2591,2-1 1,-1 0-1,1 1 0,0-1 1,0 0-1,1 0 0,-1 0 1,2 0-1,3 9 0,4-6-6441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201 279 9705,'0'0'4965,"-56"-15"-2691,51 15 609,18 2-2563,5 0-96,8-2-96,4 0-32,-3 0-96,1-7-704,-8-4-1314,-7 0-2562,-9-3-3428</inkml:trace>
  <inkml:trace contextRef="#ctx0" brushRef="#br0" timeOffset="1">1 1 19026,'0'0'5285,"70"0"-5637,-36 0-4229,1 0-7975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20435,'0'0'5905,"-9"1"-5259,0 0-510,1 1 1,0 0-1,0 0 1,0 1-1,0 0 1,1 0 0,-11 7-1,14-9-96,1 1 1,0 0-1,0 1 0,0-1 0,0 1 1,0-1-1,1 1 0,-1 0 0,1 0 0,0 0 1,0 0-1,0 0 0,0 1 0,0-1 1,1 0-1,-1 1 0,1 0 0,0-1 1,0 1-1,1 0 0,-1-1 0,0 6 0,2-8-46,0 1 0,-1-1 0,1 0 0,0 0 0,0 1 0,0-1 0,0 0 0,0 0 0,0 0 0,0 0 0,1 0 0,-1-1 0,0 1 0,0 0 0,1 0 0,-1-1 0,1 1 0,-1-1 0,0 1-1,1-1 1,-1 0 0,1 1 0,-1-1 0,1 0 0,-1 0 0,1 0 0,-1 0 0,1 0 0,-1-1 0,2 1 0,57-4-1434,-56 4 1151,19-3-992,-11 1 402,0 1 0,1 0 1,-1 0-1,15 2 0,-26 0 887,-1-1-1,1 0 0,-1 0 1,1 0-1,-1 1 0,1-1 1,-1 0-1,1 0 0,-1 1 1,1-1-1,-1 0 0,1 1 1,-1-1-1,0 1 0,1-1 1,-1 1-1,0-1 1,1 1-1,-1-1 0,0 1 1,1-1-1,-1 1 0,0-1 1,0 1-1,0-1 0,0 1 1,1 0-1,-1-1 0,0 1 1,0-1-1,0 1 0,0-1 1,0 1-1,0 0 0,-1-1 1,1 1-1,0-1 0,0 1 1,0-1-1,0 1 1,-1-1-1,1 1 0,0-1 1,-1 1-1,1-1 0,0 1 1,-1-1-1,1 1 0,0-1 1,-1 1-1,1-1 0,-1 1 1,-21 25 2005,10-17-1343,-49 35 1674,56-41-2667,0 0 0,0-1 1,-1 1-1,0-1 1,-10 3-1,2-5-4487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1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95 12556,'0'0'2808,"3"-9"-182,-1 6-2154,12-40 2175,-13 41-2301,-1 0 1,1 0-1,-1 0 0,0 0 0,0 0 0,0 0 0,0 0 0,0 0 1,0 0-1,0 0 0,-1 0 0,1 0 0,-2-2 0,1 3-300,1 0-1,-1 0 1,0 1-1,1-1 1,-1 0-1,0 1 1,0-1-1,0 1 1,1-1-1,-1 1 1,0 0-1,0-1 1,0 1-1,0 0 1,0-1-1,0 1 1,0 0-1,0 0 1,0 0-1,0 0 1,0 0-1,0 0 1,0 0-1,0 0 1,0 1-1,0-1 1,0 0 0,0 0-1,1 1 1,-1-1-1,0 1 1,0-1-1,0 1 1,-1 0-1,-27 23-111,3 9-45,-25 36 1215,47-64-1035,1 0 1,0 1-1,0-1 0,1 1 1,-1-1-1,1 1 1,1 0-1,-1 0 1,1 0-1,-1 9 0,2-15-68,0 1 0,0-1-1,0 1 1,0-1-1,1 1 1,-1-1 0,0 1-1,0-1 1,0 1-1,0-1 1,1 1 0,-1-1-1,0 0 1,0 1-1,1-1 1,-1 1 0,0-1-1,1 0 1,-1 1-1,0-1 1,1 1 0,-1-1-1,1 0 1,-1 0-1,1 1 1,-1-1 0,0 0-1,1 0 1,-1 0-1,1 1 1,-1-1 0,1 0-1,-1 0 1,1 0-1,-1 0 1,1 0 0,-1 0-1,1 0 1,0 0-1,-1 0 1,1 0 0,-1 0-1,1 0 1,-1-1-1,0 1 1,1 0 0,-1 0-1,1-1 1,-1 1-1,1 0 1,-1 0 0,1-1-1,-1 1 1,26-18 132,-20 12-125,-1 0 1,1-1-1,-2 0 0,1 0 1,-1 0-1,0-1 0,0 0 1,-1 1-1,0-1 0,-1 0 1,1-1-1,-2 1 0,1 0 1,-1-1-1,0-9 0,85 11-72,-54 0-152,-24 4 130,0 1 1,0 0-1,0 0 0,0 1 1,1 0-1,-1 0 0,1 1 1,-1 0-1,0 1 0,16 2 1,-23-2 102,1 0 0,-1 0 1,0 0-1,0 0 0,0 0 0,1 1 1,-1-1-1,-1 0 0,1 1 0,0-1 1,0 0-1,0 1 0,-1-1 0,1 1 1,-1-1-1,1 1 0,-1 0 0,1-1 1,-1 1-1,0 0 0,0-1 0,0 1 1,0-1-1,0 1 0,0 0 0,-1-1 1,1 3-1,-14 50 1884,11-45-1290,42-39-13,-38 29-630,45-33-822,-44 33 824,0-1-1,1 1 1,-1-1-1,1 1 0,-1 0 1,1 0-1,-1 0 1,1 1-1,0-1 0,0 1 1,-1-1-1,1 1 1,0 0-1,0 0 0,-1 0 1,1 0-1,5 2 0,-7 1 53,1 1-1,-1 0 1,0 0-1,0 0 1,0 0-1,-1 0 0,1 0 1,-1 0-1,0 0 1,0 0-1,0 0 0,-2 7 1,2-1 30,0-9-98,-1-1 0,1 1-1,0 0 1,0-1 0,0 1-1,0-1 1,0 1-1,0 0 1,0-1 0,1 1-1,-1-1 1,0 1 0,0 0-1,0-1 1,1 1-1,-1-1 1,0 1 0,0-1-1,1 1 1,-1-1-1,1 1 1,-1-1 0,0 1-1,1-1 1,-1 0 0,1 1-1,-1-1 1,1 0-1,-1 1 1,1-1 0,-1 0-1,1 1 1,-1-1 0,2 0-1,-1 0-346,1 0 0,-1 0 0,1-1 0,-1 1 0,0 0 0,1-1 0,-1 1 0,0-1 0,1 0 0,-1 1 0,0-1 0,0 0 0,0 0 0,1 0 0,0-1 0,13-13-5938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18834,'0'0'6892,"-8"11"-5088,2-2-1582,1-1-1,-1 1 1,1 1-1,1-1 1,0 0-1,0 1 1,1 0-1,0 0 1,1 0-1,0 0 1,-1 14 0,2 4-180,2 1 1,1-1 0,1 0-1,1 1 1,2-2 0,16 51 0,-22-77-41,0 0 1,0-1 0,0 1 0,1 0 0,-1 0 0,0 0 0,0 0 0,1 0 0,-1-1 0,0 1 0,1 0 0,-1 0-1,1-1 1,-1 1 0,1 0 0,-1-1 0,1 1 0,0 0 0,-1-1 0,1 1 0,0-1 0,0 1 0,-1-1 0,1 1 0,0-1-1,0 0 1,-1 1 0,2-1 0,-1-1 8,0 1-1,0-1 0,0 0 1,0 0-1,0 0 1,0 0-1,-1 0 0,1 0 1,0 0-1,-1 0 1,1 0-1,-1 0 0,1 0 1,-1-1-1,1 1 1,-1-2-1,12-55-133,-7 0-2541,-2-64-1,-3 96 2175,-1 36 1086,1-5-344,0 0 0,0 0 1,0 0-1,1 0 1,0 0-1,-1 0 0,4 8 1,-3-11-223,0 0 0,0 0 0,1 0 0,-1 0 0,1 0 0,-1-1 0,1 1 0,0 0 0,0-1 0,-1 1 0,1-1 0,0 0 0,0 1 0,0-1 0,1 0 0,-1 0 0,0-1 0,0 1 0,1 0 0,-1-1 0,0 1 0,4-1 0,1 1-19,1 0-1,0-1 1,0 0 0,0-1-1,0 0 1,0 0 0,0 0-1,-1-1 1,1 0 0,-1-1-1,1 0 1,-1 0 0,0-1-1,0 1 1,0-1 0,-1-1-1,1 0 1,-1 0 0,0 0-1,0 0 1,-1-1 0,0 0 0,0 0-1,0 0 1,-1-1 0,1 0-1,-2 0 1,1 0 0,-1 0-1,0-1 1,0 1 0,-1-1-1,0 1 1,-1-1 0,0 0-1,1-14 1,-2 22-9,0 0 0,0 0 1,0 0-1,0-1 0,0 1 0,0 0 0,1 0 1,-1 0-1,0-1 0,0 1 0,0 0 1,0 0-1,0 0 0,0-1 0,0 1 0,0 0 1,-1 0-1,1 0 0,0-1 0,0 1 1,0 0-1,0 0 0,0 0 0,0-1 0,0 1 1,0 0-1,0 0 0,-1 0 0,1 0 0,0-1 1,0 1-1,0 0 0,0 0 0,-1 0 1,1 0-1,0 0 0,0 0 0,0 0 0,0-1 1,-1 1-1,1 0 0,0 0 0,0 0 1,-1 0-1,1 0 0,0 0 0,0 0 0,0 0 1,-1 0-1,1 0 0,-11 10 145,-9 18 196,13-11-109,0 0 0,0 1 0,2 0-1,0 0 1,1 1 0,1-1 0,1 1 0,1-1 0,0 22-1,1-37-225,1 0 0,-1 0 0,1 0 0,-1 0 0,1 0 1,0 0-1,0 0 0,1 0 0,-1 0 0,0-1 0,1 1 0,0 0 0,-1-1 0,1 0 0,0 1 0,0-1 0,1 0 0,-1 0 0,0 0 0,1 0 0,-1 0 0,1-1 0,0 1 0,-1-1 0,1 1 0,0-1 0,0 0 0,0 0 0,4 0 0,-2 0-67,-1 0-1,0-1 1,1 1 0,-1-1 0,1 0-1,-1 0 1,1-1 0,-1 1-1,1-1 1,-1 0 0,1 0 0,-1-1-1,0 1 1,0-1 0,0 0 0,0 0-1,0-1 1,0 1 0,7-6 0,-5 2 34,0 0 1,0 0 0,-1-1 0,0 0 0,0 0-1,0 0 1,-1 0 0,0-1 0,-1 0 0,1 1 0,-2-1-1,1-1 1,-1 1 0,0 0 0,-1-1 0,1-9-1,-2 18 41,0 0-1,0-1 1,0 1-1,0 0 1,0 0 0,0-1-1,0 1 1,0 0-1,0 0 1,0-1-1,0 1 1,0 0-1,0 0 1,-1 0-1,1-1 1,0 1-1,0 0 1,0 0-1,0 0 1,-1 0-1,1-1 1,0 1-1,0 0 1,0 0-1,0 0 1,-1 0-1,1 0 1,0 0-1,0 0 1,-1-1-1,1 1 1,0 0-1,0 0 1,-1 0-1,1 0 1,0 0-1,0 0 1,0 0-1,-1 0 1,1 0-1,0 0 1,0 0-1,-1 1 1,1-1-1,0 0 1,0 0-1,-1 0 1,1 0-1,0 0 1,0 0-1,0 0 1,-1 1-1,1-1 1,0 0-1,0 0 1,0 0-1,0 0 1,0 1-1,-1-1 1,1 0-1,0 0 1,0 1-1,-13 10 258,9-5-209,0 0 1,1 0-1,0 0 1,0 1-1,0-1 1,1 1-1,0-1 0,0 1 1,0 0-1,0 12 1,1-17-155,1 0-1,0 0 1,0 0 0,0 0-1,0 1 1,0-1 0,1 0 0,-1 0-1,0 0 1,1 0 0,0 0-1,-1 0 1,1 0 0,0 0-1,0 0 1,0 0 0,1 0 0,-1 0-1,0-1 1,1 1 0,-1 0-1,1-1 1,-1 1 0,1-1-1,0 0 1,-1 1 0,1-1 0,0 0-1,0 0 1,0 0 0,0 0-1,0-1 1,0 1 0,0 0-1,1-1 1,3 1 0,24-1-5916,4-5-5071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17489,'0'0'7356,"0"9"-6016,-5 58 605,1-34-1201,2 1 1,1 0-1,4 40 0,-2-71-731,0 1 1,-1 0 0,1-1 0,1 1-1,-1-1 1,0 0 0,1 1 0,0-1-1,-1 0 1,1 0 0,0 0-1,1 0 1,-1 0 0,1-1 0,-1 1-1,1-1 1,0 1 0,0-1-1,0 0 1,0 0 0,0 0 0,0-1-1,0 1 1,1-1 0,-1 0-1,1 1 1,-1-2 0,5 2 0,-4-2-40,1 1 0,-1-1 1,1 0-1,0 0 1,0 0-1,-1-1 0,1 0 1,-1 0-1,1 0 1,-1 0-1,1-1 0,-1 0 1,0 0-1,1 0 1,-1 0-1,0-1 0,-1 1 1,1-1-1,0 0 0,-1 0 1,5-5-1,8-5 62,-6 21 239,-9-7-261,0 1 0,0-1 0,0 0 0,0 0 0,0 1 0,0-1 0,1 0 0,-1 0 0,0 0 0,1 0 1,-1-1-1,1 1 0,-1 0 0,1 0 0,-1-1 0,4 1 0,2 0-66,0 0-1,0-1 0,1 0 1,-1-1-1,0 0 0,1 0 1,-1 0-1,0-1 1,0 0-1,0 0 0,0-1 1,0 0-1,6-4 1,-8 5-135,-4 2 165,0-1 0,0 1 0,0-1-1,0 1 1,0 0 0,0-1 0,0 1 0,0 0 0,0 0 0,0 0 0,0 0 0,0 0 0,0 0 0,1 0 0,-1 0 0,0 0 0,0 0 0,0 0 0,0 1 0,0-1 0,0 1 0,0-1 0,0 1 0,0-1 0,0 1 0,-1-1 0,1 1 0,0 0 0,0-1 0,0 1 0,-1 0 0,2 1 0,15 39 403,-16-36-311,0-1 0,1 1 0,-1-1 1,1 1-1,0-1 0,0 0 1,1 0-1,-1 0 0,1 0 0,5 6 1,-5-8-77,-1 0 1,0-1 0,1 1 0,-1-1 0,1 1-1,0-1 1,-1 0 0,1 0 0,0-1 0,0 1-1,0 0 1,0-1 0,-1 0 0,1 0 0,0 0-1,0 0 1,0 0 0,0 0 0,0-1 0,0 1-1,-1-1 1,1 0 0,0 0 0,0 0 0,-1 0-1,1-1 1,-1 1 0,1-1 0,-1 1 0,4-4-1,5-5-366,-1 1 0,0-2-1,0 0 1,13-20-1,-20 27 261,-2 3 93,1 0-1,-1 0 0,1 1 1,-1-1-1,1 1 0,-1 0 1,1-1-1,-1 1 0,1 0 1,0 0-1,-1 0 0,1 0 1,-1 0-1,1 0 0,0 0 1,-1 1-1,3 0 0,-1 0-123,-1-1 0,1 1 0,-1-1 0,0 0 0,1 0 0,-1 0 0,0 0-1,1 0 1,-1-1 0,1 1 0,2-2 0,-2-1 26,1 0 0,0 0-1,-1 0 1,0-1 0,0 0 0,0 0-1,0 0 1,-1 0 0,1 0 0,-1 0-1,0-1 1,0 1 0,1-8 0,1 1 532,-2-1 1,0 1 0,0 0 0,0-20 0,-2 30-361,1 0 0,-1 0 0,0 0 1,0 0-1,0 0 0,-1-1 0,1 1 0,0 0 1,0 0-1,-1 0 0,1 0 0,0 0 1,-1 0-1,1 0 0,-1 0 0,1 0 0,-1 0 1,0 0-1,1 0 0,-1 0 0,0 0 0,0 1 1,0-1-1,1 0 0,-1 0 0,0 1 1,0-1-1,0 1 0,0-1 0,0 1 0,0-1 1,0 1-1,-1 0 0,1-1 0,0 1 1,0 0-1,0 0 0,0 0 0,0 0 0,0 0 1,-1 0-1,1 0 0,0 0 0,0 0 0,0 1 1,0-1-1,0 0 0,-2 1 0,-1 0-26,0 1 0,0-1 0,0 1 0,0 0 0,0 0 0,1 0 0,-1 1 0,0-1 0,1 1 0,0 0 0,-5 5 0,3-1 56,0-1-1,0 1 1,1 1-1,0-1 1,1 0-1,0 1 1,0 0-1,1 0 1,-1-1-1,2 2 1,-1-1-1,1 0 0,0 0 1,1 0-1,0 0 1,1 13-1,0-18-90,0-1 0,0 0 0,0 0 0,0 0 0,0 0 0,0 0 0,0 0 0,1 0 0,-1 0 0,1 0 0,0-1 0,-1 1 0,1-1 0,0 1 0,0-1-1,0 0 1,0 1 0,0-1 0,0 0 0,0 0 0,0-1 0,0 1 0,1 0 0,-1-1 0,0 1 0,1-1 0,-1 0 0,0 0 0,1 1 0,-1-2 0,0 1 0,4-1 0,-1 1-385,-1 0 1,1-1 0,-1 0 0,1 1 0,-1-2-1,0 1 1,1 0 0,-1-1 0,0 0 0,0 0-1,0 0 1,0-1 0,-1 1 0,1-1 0,-1 0-1,5-4 1,5-20-6069,-7-5-4213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22133,'0'0'8552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18738,'0'0'6998,"0"14"-5834,-2 29-54,0-16-750,1 1-1,1-1 1,1 1-1,2-1 1,9 45-1,-12-71-349,0 1-1,0-1 1,1 0-1,-1 0 1,0 1-1,1-1 1,-1 0-1,1 0 1,0 0-1,-1 0 1,1 0 0,0 0-1,-1 0 1,1 0-1,0 0 1,0 0-1,0 0 1,0 0-1,0-1 1,0 1-1,0 0 1,0-1-1,0 1 1,1-1-1,-1 1 1,0-1-1,0 1 1,0-1-1,1 0 1,-1 0-1,0 1 1,0-1 0,1 0-1,1-1 1,-1 1-14,-1-1 1,1 0 0,-1 0 0,1-1 0,-1 1 0,1 0 0,-1 0 0,0-1-1,0 1 1,0-1 0,0 1 0,0-1 0,0 1 0,0-1 0,0 0 0,0 1 0,-1-1-1,1 0 1,-1 0 0,0 0 0,1 1 0,-1-4 0,4-79-1388,-4 80 1376,-1-1 1,1 1 0,0-1 0,-1 1-1,0-1 1,0 1 0,-1 0 0,1-1-1,-1 1 1,0 0 0,0 0 0,0 0-1,0 0 1,-1 1 0,1-1-1,-5-4 1,7 9 100,0-1-78,0 1-1,0 0 1,0-1 0,0 1 0,0 0 0,0 0 0,0-1 0,1 1 0,-1 0 0,0-1 0,0 1 0,1 0 0,-1-1-1,0 1 1,1 0 0,-1-1 0,0 1 0,1-1 0,-1 1 0,1-1 0,-1 1 0,1-1 0,0 1 0,-1-1 0,1 0-1,-1 1 1,1-1 0,1 1 0,4 1 34,-1-1 0,1 1 0,0-1-1,0 0 1,0-1 0,0 1 0,0-1-1,0-1 1,0 1 0,0-1 0,0 0-1,0 0 1,0-1 0,0 1 0,0-1-1,-1-1 1,1 1 0,-1-1 0,0 0-1,0 0 1,0-1 0,0 1 0,0-1 0,-1 0-1,1 0 1,-1-1 0,0 1 0,-1-1-1,1 0 1,-1 0 0,0 0 0,0-1-1,3-7 1,-13 39 42,1-8-73,1 0 0,1 0 0,1 0 0,0 0 0,1 1 0,2 22-1,0-40-120,0 1-1,0-1 0,0 0 0,1 0 0,-1 0 1,0 0-1,1 0 0,-1 0 0,1 1 0,-1-1 0,1 0 1,0 0-1,0-1 0,-1 1 0,1 0 0,0 0 1,0 0-1,0 0 0,0-1 0,0 1 0,0 0 1,0-1-1,0 1 0,0-1 0,0 1 0,0-1 1,0 1-1,2-1 0,1 1-994,-1-1 0,1 1 0,-1-1 0,1 0 0,-1 0-1,0 0 1,1-1 0,-1 1 0,6-2 0,14-8-12086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14926,'0'0'5173,"-6"11"-2023,-1 4-2330,0 0 0,0 1 0,2 0 0,0 0 0,1 1 0,0-1 0,-1 29 1,5-7-713,2 1 1,2 0-1,1 0 1,2-1-1,18 58 1,-12-140 345,-9-83-439,-4 95-362,0 1 0,2-1 0,1 1 0,2 0 0,9-33 1,-13 60 250,0 1 0,0-1 0,0 1 1,1-1-1,-1 1 0,1 0 0,0 0 1,0 0-1,0 0 0,0 0 0,0 0 1,1 0-1,0 1 0,-1-1 0,1 1 1,0-1-1,0 1 0,0 0 0,0 1 0,1-1 1,-1 0-1,1 1 0,-1 0 0,1 0 1,-1 0-1,1 0 0,-1 0 0,1 1 1,0-1-1,-1 1 0,5 0 0,-7 1 84,0-1 0,0 0-1,-1 0 1,1 0-1,0 1 1,0-1 0,0 0-1,0 1 1,0-1-1,-1 1 1,1-1 0,0 1-1,0-1 1,-1 1-1,1-1 1,0 1 0,-1 0-1,1-1 1,0 1-1,-1 0 1,1 0 0,-1 0-1,0-1 1,1 1-1,-1 0 1,1 0 0,-1 1-1,-1 31 424,-1-24-48,-1 1 0,0-1 0,0 0 0,-8 13 1,-33 43 1755,40-59-1984,-1 0 0,0-1 1,0 1-1,-1-1 0,0 0 0,0 0 1,0-1-1,-7 5 0,12-9-182,1 0 0,0 0 0,0 0 0,0 1 0,-1-1 0,1 0 0,0 0 0,0 0 0,-1 0 0,1 0 0,0 1 0,-1-1 0,1 0-1,0 0 1,-1 0 0,1 0 0,0 0 0,0 0 0,-1 0 0,1 0 0,0 0 0,-1 0 0,1 0 0,0-1 0,0 1 0,-1 0 0,1 0 0,0 0 0,-1 0 0,1 0 0,0 0 0,0-1 0,-1 1 0,1 0 0,0 0 0,0 0 0,0-1 0,-1 1 0,1 0-1,0 0 1,0-1 0,0 1 0,0 0 0,0 0 0,-1-1 0,3-19-2941,13-19-4304,3 10-854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16271,'0'0'3358,"-2"10"-443,0-2-2650,-9 38 2389,3-1 0,-4 66-1,16-97-2579,4-16-39,-7 1-52,1 0 0,-1-1-1,0 1 1,0 0 0,0-1-1,0 1 1,0-1 0,0 0-1,0 1 1,0-1 0,-1 0 0,1 1-1,0-3 1,0-46-380,-1 48 397,0 1-1,0-1 1,0 1 0,0-1 0,0 1-1,0-1 1,0 1 0,-1 0-1,1-1 1,-1 1 0,1-1 0,-1 1-1,1 0 1,-1-1 0,0 1-1,1 0 1,-1 0 0,0 0 0,0-1-1,0 1 1,0 0 0,0 0 0,0 0-1,0 0 1,0 1 0,-1-1-1,1 0 1,0 0 0,0 1 0,-2-1-1,3 2 2,-1 1 0,1-1-1,0 1 1,0-1-1,0 1 1,1-1 0,-1 1-1,0-1 1,0 1 0,1-1-1,-1 1 1,1-1-1,0 1 1,-1-1 0,1 0-1,1 2 1,1 0-4,1 0 1,-1-1-1,1 0 0,0 0 1,-1 0-1,1 0 0,0 0 1,0-1-1,0 0 0,0 0 1,1 0-1,-1 0 1,0 0-1,0-1 0,1 0 1,-1 0-1,0 0 0,0-1 1,1 1-1,-1-1 0,0 0 1,0 0-1,5-2 0,-1 0-7,0 0 0,1 0 0,-1-1 0,0-1-1,-1 1 1,1-1 0,-1 0 0,0-1 0,13-12-1,-18 16 42,0-1 0,1 1-1,-1-1 1,0 1 0,0-1-1,-1 0 1,1 0-1,0 0 1,-1 0 0,0 0-1,0 0 1,0 0 0,0 0-1,0-1 1,-1 1-1,1 0 1,-1-1 0,0-5-1,-5 5 391,-5 11-310,-3 10-61,10-9 77,0 0 0,0-1 0,1 1 0,0 0 0,1 1 0,0-1-1,0 16 1,0-22-116,1 0 0,1 0 0,-1 1 0,0-1 0,1 0 0,-1 0 0,1 0 0,-1 0 0,1 1 0,0-1 0,0 0 0,0 0 0,0 0 0,0-1 0,1 1 0,-1 0 0,0 0 0,1-1 0,0 1 0,-1-1 0,1 1 0,0-1 0,0 0 0,-1 1 0,1-1 0,0 0 0,0 0 0,0-1 0,1 1 0,-1 0 0,0-1 0,4 1 0,37 2-2160,0-7-3769,-12-6-1176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20499,'0'0'6481,"-10"0"-5104,-33 0-613,40 1-778,1 0 0,-1 0 1,0 0-1,0 0 0,1 0 0,-1 0 1,1 1-1,-1 0 0,1-1 0,-1 1 0,1 0 1,0 0-1,0 0 0,0 0 0,0 1 1,1-1-1,-1 0 0,0 1 0,1-1 1,0 1-1,-1 0 0,1-1 0,0 1 0,0 0 1,1 0-1,-1 0 0,1 0 0,-1 0 1,1 0-1,0-1 0,0 1 0,0 0 1,1 0-1,-1 0 0,1 0 0,-1 0 0,2 3 1,2-5-189,-1 1 0,1 0 0,0-1 0,0 0 0,0 0 0,0 0 0,0 0 0,0-1 0,0 0 0,0 1 0,0-1 0,0-1 0,0 1 0,5-2 0,5 2-462,95 0-5657,-109 0 6371,1 0 1,0 0-1,-1 0 0,1 0 1,0 0-1,-1 0 1,1 0-1,0 0 0,-1 0 1,1 0-1,0 0 1,-1 0-1,1 1 0,0-1 1,-1 0-1,1 1 1,0-1-1,-1 0 0,1 1 1,-1-1-1,1 1 1,-1-1-1,1 1 0,-1-1 1,1 1-1,-1-1 1,0 1-1,1 0 0,-9 16 3459,-27 11 1055,21-19-3775,-1-1 0,0 0-1,-25 9 1,34-15-1133,-1-1 0,0 1 0,1-1 0,-1 0 1,0-1-1,-13 0 0,19-1-261,1 0 0,0 0 0,-1 0 0,1 0 0,0-1 0,0 1 1,-1 0-1,1 0 0,0-1 0,0 1 0,1 0 0,-1 0 0,0 0 1,0-1-1,0 1 0,1 0 0,-1 0 0,1 0 0,-1 0 0,1-1 1,-1 1-1,2-1 0,10-14-9640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14734,'0'0'9961,"9"-1"-8589,-8 1-1301,38-3 1062,-38 3-1078,1 0-1,0-1 0,-1 1 0,1 0 0,0-1 0,-1 1 0,1-1 1,-1 1-1,1-1 0,0 0 0,-1 0 0,0 0 0,1 1 0,-1-1 1,0-1-1,1 1 0,-1 0 0,0 0 0,0 0 0,0-1 1,0 1-1,0-1 0,1-2 0,-2 4-34,-1-1 0,1 0-1,-1 1 1,1-1 0,-1 1 0,0-1-1,1 1 1,-1-1 0,0 1 0,1-1 0,-1 1-1,0 0 1,0-1 0,0 1 0,1 0-1,-1 0 1,0 0 0,0 0 0,0-1 0,1 1-1,-1 0 1,0 0 0,0 0 0,0 1 0,1-1-1,-3 0 1,-25 2 81,26-1-97,0 0 0,1 0-1,-1 0 1,0 0 0,0 0-1,1 0 1,-1 0 0,1 0-1,-1 1 1,1-1 0,0 0-1,-1 1 1,1-1-1,0 1 1,0 0 0,0-1-1,0 1 1,0 0 0,0 0-1,1 0 1,-1-1 0,1 1-1,-1 0 1,1 0 0,0 0-1,-1 0 1,1 0 0,0 0-1,0 0 1,0 0 0,1 0-1,-1 0 1,0 0 0,1 0-1,0-1 1,-1 1 0,1 0-1,0 0 1,0 0 0,0-1-1,0 1 1,0 0 0,0-1-1,0 1 1,1-1 0,-1 1-1,0-1 1,1 0 0,-1 0-1,1 1 1,0-1 0,-1 0-1,5 1 1,0 0-66,0-1 0,0 0 0,0 0 0,1 0 1,-1-1-1,1 0 0,-1 0 0,0 0 0,1-1 0,-1 0 1,12-3-1,-3-2-639,0 0 0,0-1 1,15-11-1,-1 2-281,-29 16 1025,0 0 1,0 0 0,0 0-1,1 0 1,-1 0-1,0 0 1,0 0-1,0 0 1,1 0 0,-1 0-1,0 0 1,0 0-1,1 0 1,-1 0-1,0 1 1,0-1 0,0 0-1,1 0 1,-1 0-1,0 0 1,0 0 0,0 0-1,0 0 1,1 1-1,-1-1 1,0 0-1,0 0 1,0 0 0,0 1-1,0-1 1,1 0-1,-1 0 1,0 0-1,0 1 1,0-1 0,0 0-1,0 0 1,0 0-1,0 1 1,0-1-1,0 0 1,0 0 0,0 1-1,3 19 1054,-4 34-343,1-40-614,0-13-148,0 0 0,0 0 0,0-1 0,0 1 1,1 0-1,-1 0 0,0-1 0,1 1 0,-1 0 1,0-1-1,1 1 0,-1 0 0,1-1 0,-1 1 1,1-1-1,-1 1 0,1-1 0,-1 1 0,1-1 1,0 1-1,-1-1 0,1 1 0,0-1 0,-1 0 1,1 1-1,0-1 0,0 0 0,-1 0 0,1 0 1,0 1-1,0-1 0,-1 0 0,1 0 0,0 0 1,0 0-1,-1 0 0,1 0 0,0-1 1,0 1-1,-1 0 0,1 0 0,0-1 0,1 1 1,2-1-230,0 0 0,-1 0 0,1-1 1,0 1-1,-1-1 0,1 0 1,5-4-1,31-34-3858,-32 30 3332,0 2-1,1-1 1,0 1 0,13-9-1,-18 27 6112,-4-8-5313,1-1 0,-1 1 0,0 0 0,1 0 0,-1-1 0,1 1 1,0-1-1,0 1 0,-1 0 0,1-1 0,0 1 0,0-1 0,1 0 0,-1 1 0,0-1 0,0 0 0,3 2 0,-1-3-132,0 0 0,0 0 0,0 0 0,1 0 0,-1 0 0,0-1 0,0 1 0,0-1 0,0 0 0,0 0 0,0 0 0,0-1 0,0 1 0,0-1 1,-1 1-1,1-1 0,-1 0 0,1 0 0,-1 0 0,5-5 0,4-6-1277,1 0 0,14-23 1,-21 28 783,16-22-2957,27-54 1,-42 71 4577,0-1 0,0 0 0,5-25 0,-25 113 8382,7 18-6383,7-79-3047,1-1 0,0 0 0,1 1 0,0-1 0,5 15 0,-5-22 18,0 0 1,0 0-1,0 0 0,1 0 1,0 0-1,0 0 1,0-1-1,0 0 0,1 1 1,-1-1-1,1 0 0,8 5 1,-7-6-534,0-1 1,1 1-1,-1-1 1,1-1-1,0 1 1,10 1-1,7-6-2002,-22 2 2448,-1 1 0,1-1 0,-1 1-1,1-1 1,-1 1 0,0-1 0,1 1 0,-1-1 0,0 1 0,1-1 0,-1 0-1,0 1 1,0-1 0,0 0 0,1 1 0,-1-1 0,0 0 0,0 1-1,0-1 1,0 0 0,0 1 0,0-1 0,0 0 0,-1 1 0,1-1-1,0 0 1,0 1 0,0-1 0,-1 0 0,1 1 0,-1-2 0,-1 0 4,-1-1 1,0 1 0,1-1 0,-1 1 0,-1 0 0,1 0 0,0 0 0,0 0-1,-1 1 1,1-1 0,-1 1 0,1 0 0,-1 0 0,-7-1 0,-5-3 161,-19-7 488,2-2 1,0-1-1,-41-24 1,74 38-428,1 1 1,-1 0 0,0-1 0,0 1 0,0 0-1,0-1 1,1 1 0,-1 0 0,0 0 0,0-1-1,1 1 1,-1 0 0,0 0 0,0-1-1,1 1 1,-1 0 0,0 0 0,1 0 0,-1 0-1,0-1 1,1 1 0,-1 0 0,0 0 0,1 0-1,-1 0 1,0 0 0,1 0 0,-1 0-1,0 0 1,1 0 0,-1 0 0,0 0 0,1 0-1,-1 0 1,0 0 0,1 0 0,-1 1-1,0-1 1,1 0 0,-1 0 0,26-1 103,-23 1 188,153-13 543,-54-4-6142,-46 3-2394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90 245 11147,'0'0'5573,"2"-10"-3171,1-3-1634,-1 7-283,-1 0 0,0 0 0,0 0 0,0 0 0,0-12 0,-1 18-418,0-1 0,0 1 0,0 0 0,0 0 0,0-1 0,0 1 0,0 0-1,0-1 1,0 1 0,0 0 0,0-1 0,0 1 0,0 0 0,0-1 0,-1 1 0,1 0 0,0 0-1,0-1 1,0 1 0,0 0 0,-1 0 0,1-1 0,0 1 0,0 0 0,0 0 0,-1-1-1,1 1 1,0 0 0,0 0 0,-1 0 0,1 0 0,0-1 0,-1 1 0,1 0 0,0 0 0,0 0-1,-1 0 1,1 0 0,-15 6 452,-10 16-689,16-8 173,0 0 0,1 0 0,-8 21 0,13-30 35,1 0 0,0 0 1,1 1-1,-1-1 1,1 0-1,0 1 1,1-1-1,-1 1 0,1-1 1,0 0-1,0 1 1,1-1-1,1 11 1,-1-15-31,-1-1 1,1 1 0,-1 0-1,1 0 1,0-1 0,-1 1-1,1-1 1,0 1 0,-1 0-1,1-1 1,0 1 0,0-1-1,-1 0 1,1 1 0,0-1-1,0 0 1,0 1 0,-1-1-1,1 0 1,0 0 0,0 0-1,0 0 1,0 1 0,0-1-1,0-1 1,0 1 0,-1 0-1,1 0 1,0 0 0,0 0-1,0-1 1,0 1 0,0 0-1,-1-1 1,2 0 0,30-15 202,-15 2-195,0-1 1,-2 0-1,0-1 1,0-1 0,-2-1-1,15-22 1,-10 9-49,-1 0 0,-1-1 1,13-39-1,-21 33 800,-9 31 133,-8 23-563,2 3-260,0 1-1,1 0 0,1 0 1,1 0-1,1 1 1,1 0-1,0-1 1,2 1-1,3 35 0,-3-53-89,1 0-1,0 0 1,0 0-1,0-1 0,0 1 1,0 0-1,1 0 0,-1-1 1,1 1-1,0-1 1,-1 1-1,1-1 0,0 0 1,1 0-1,-1 0 1,0 0-1,0 0 0,4 2 1,-4-3-295,0 0 0,0 0 0,0 0 0,0-1 0,0 1 0,1-1 0,-1 1 0,0-1 0,1 0 0,-1 0 0,0 1 0,0-2 0,1 1 0,-1 0 0,4-1 0,12-7-6270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1217,'0'0'26585,"4"51"-25848,-4-23-545,0 3-128,0-4-32,0-1 0,0-7-512,3-3-1058,5-9-608,-2-7-1409,3-1-2082,-3-17-6663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 14638,'0'0'7436,"-8"12"-7441,2-4-1,2-1 4,0-1 1,0 1-1,0-1 0,1 1 0,0 0 1,0 0-1,1 0 0,-1 1 0,2-1 1,-1 1-1,0 8 0,2-4-20,-2 32 755,5 69 0,-2-101-783,1 1-1,0-1 0,1 0 0,0 0 1,1 0-1,1 0 0,0 0 1,0-1-1,1 0 0,9 14 0,-28-42-160,1-1 0,0 0 0,2 0 0,0-1 0,1-1-1,0 0 1,2 0 0,-9-39 0,16 58 257,0 1 1,1-1-1,-1 0 0,0 0 1,1 0-1,-1 0 0,1 0 1,-1 1-1,1-1 0,0 0 1,-1 0-1,1 1 0,0-1 1,-1 0-1,1 1 0,0-1 1,0 1-1,-1-1 0,1 1 1,0-1-1,0 1 1,0 0-1,0-1 0,0 1 1,0 0-1,0 0 0,0 0 1,0 0-1,-1 0 0,1 0 1,0 0-1,0 0 0,2 0 1,46 0-87,-34 1 148,-7-2-233,1 0 1,0 0-1,0-1 0,0 0 1,-1-1-1,1 0 0,-1 0 0,0-1 1,0 0-1,0-1 0,-1 1 1,1-1-1,-1-1 0,13-12 0,-16 14 62,0 0 0,1 0 0,-2-1 0,1 0 0,0 0 0,-1 0 0,0 0 0,0 0 0,-1-1 0,1 1 0,-1-1 0,0 1-1,-1-1 1,1 0 0,-1 0 0,0 0 0,-1 0 0,0 0 0,0 0 0,0 0 0,0 0 0,-1 0 0,-2-9 0,3 15 70,0-1 1,0 1 0,0 0 0,0-1 0,0 1 0,0 0 0,0-1 0,0 1 0,0 0 0,-1-1-1,1 1 1,0 0 0,0-1 0,0 1 0,0 0 0,-1 0 0,1-1 0,0 1 0,0 0 0,0 0-1,-1-1 1,1 1 0,0 0 0,0 0 0,-1 0 0,1-1 0,0 1 0,-1 0 0,1 0 0,0 0-1,-1 0 1,1 0 0,0 0 0,-1 0 0,1 0 0,0-1 0,-1 1 0,1 0 0,0 0 0,-1 1-1,1-1 1,0 0 0,-1 0 0,1 0 0,0 0 0,-1 0 0,1 0 0,0 0 0,-1 0 0,1 1-1,0-1 1,0 0 0,-1 0 0,1 0 0,0 1 0,0-1 0,-1 0 0,1 0 0,0 1 0,0-1-1,-1 1 1,-9 18 421,6 25 473,2 0 1,1 1 0,3-1 0,8 55-1,-7-78-493,-1 3-304,1 0 0,1 0 0,1-1 0,1 1 0,12 28 0,-19-64-5104,-10-26 2641,-60-67-1833,19 38 6797,51 66-2424,1 1 1,0 0-1,0-1 0,-1 1 1,1 0-1,0-1 1,0 1-1,-1 0 0,1-1 1,0 1-1,0-1 0,0 1 1,0 0-1,0-1 0,0 1 1,0-1-1,0 1 1,0 0-1,0-1 0,0 1 1,0-1-1,0 1 0,0-1 1,0 1-1,0 0 1,0-1-1,0 1 0,0-1 1,1 1-1,-1 0 0,0-1 1,0 1-1,1-1 0,15-9 1797,33-3-2801,-36 10 1392,51-17-2562,-60 18 1063,0-1 1,0 1-1,0 0 0,0-1 0,0 0 1,0 0-1,4-4 0,2-9-5840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2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15310,'0'0'5414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14798,'0'0'9855,"8"-2"-9033,1-2-690,-1 1-1,0-2 1,1 1 0,-2-1 0,1 0 0,0 0 0,6-8 0,-10 10-89,0 0 0,-1-1 1,1 0-1,-1 0 1,0 0-1,0 0 1,0 0-1,-1-1 1,0 1-1,1-1 1,-1 0-1,-1 0 1,1 1-1,-1-1 1,0 0-1,1-10 0,-9 17-176,1 5 131,1 0 0,0 0-1,1 1 1,0-1 0,0 1 0,0 0 0,1 0-1,0 0 1,1 1 0,0-1 0,0 0 0,1 1-1,0 0 1,1-1 0,-1 1 0,2 9 0,0-18 6,-1 1 0,1-1 0,-1 1 0,1 0 0,0-1 0,-1 1 0,1-1 0,0 1 0,-1-1 0,1 0 0,0 1 0,0-1 0,-1 0 0,1 1 0,0-1 0,0 0 0,0 0 0,-1 0 0,1 0 0,0 0 0,0 0 0,0 0 0,0 0 0,-1 0 0,3 0 0,20-4 110,-13 0-89,-1 0-1,0-1 0,0 0 0,16-13 0,-19 14-47,0-1 1,0 1-1,0 0 1,0 0-1,1 1 1,-1 0-1,1 0 1,0 0-1,0 1 1,0 0 0,13-2-1,-19 5 77,0-1-1,0 1 0,0 0 1,0 0-1,0-1 1,0 1-1,-1 0 1,1 0-1,0 0 1,0 0-1,-1 0 1,1 0-1,0 0 0,-1 0 1,1 0-1,-1 0 1,0 0-1,1 0 1,-1 1-1,0-1 1,0 0-1,1 0 1,-1 0-1,0 1 1,0-1-1,0 0 0,-1 0 1,1 0-1,0 1 1,-1 0-1,1 0 265,-4-76 2106,26 80-2937,-4 1 218,1 0 0,36 6-1,-48-12 210,1 1 0,0-2-1,0 1 1,0-1-1,0-1 1,0 1 0,0-1-1,0 0 1,0-1-1,8-3 1,-14 4 92,0 0-1,0 0 1,0-1 0,-1 1 0,1-1 0,0 1-1,-1-1 1,1 0 0,-1 1 0,1-1-1,-1 0 1,0 0 0,0 0 0,0 0-1,0 0 1,0-1 0,0 1 0,0 0-1,-1 0 1,1-1 0,-1-3 0,1 5-8,-1-1 1,0 1-1,0 0 1,0 0-1,0 0 1,0-1-1,0 1 1,0 0-1,-1 0 1,1 0-1,0 0 1,-1-1-1,1 1 1,-1 0-1,1 0 1,-1 0-1,1 0 1,-1 0-1,0 0 1,0 0-1,1 0 1,-1 0-1,0 1 1,0-1-1,0 0 1,0 0-1,0 1 1,0-1-1,0 0 1,0 1-1,0-1 1,0 1-1,0 0 1,0-1-1,-1 1 1,1 0-1,0 0 1,0-1-1,0 1 1,-1 0 0,-1 1-1,1-1-1,1 1 0,-1 0 0,1 0 1,-1 0-1,1 0 0,0 0 0,-1 1 0,1-1 0,0 0 0,0 1 1,0-1-1,0 0 0,0 1 0,0-1 0,0 1 0,1 0 0,-1-1 1,1 1-1,-1 0 0,1-1 0,-1 1 0,1 0 0,0 0 1,0 2-1,-1-3 6,1 0 0,-1 1 0,1-1 0,0 1 1,0-1-1,-1 1 0,1-1 0,0 1 0,0-1 1,1 1-1,-1-1 0,0 1 0,0-1 0,1 1 1,-1-1-1,1 1 0,-1-1 0,1 0 0,0 1 1,-1-1-1,1 0 0,0 1 0,0-1 0,0 0 1,0 0-1,0 0 0,0 0 0,2 1 0,2-1-64,0 0 0,1-1-1,-1 0 1,0 0-1,0 0 1,1-1 0,-1 1-1,0-1 1,0-1 0,0 1-1,0-1 1,0 0-1,0 0 1,0 0 0,-1 0-1,1-1 1,-1 0 0,0 0-1,1 0 1,3-6-1,-2 5-129,1-1 0,-1 1-1,1-1 1,-1 2 0,1-1-1,0 1 1,0 0 0,11-2 0,-18 5 237,1 0 1,0 0 0,-1 0-1,1 0 1,0 0 0,-1 0-1,1 1 1,0-1 0,-1 0-1,1 0 1,-1 1 0,1-1 0,-1 1-1,1-1 1,-1 0 0,1 1-1,-1-1 1,1 1 0,-1-1-1,1 1 1,-1-1 0,0 1-1,1 0 1,-1-1 0,0 1-1,1-1 1,-1 1 0,0 0 0,0-1-1,0 2 1,9 30 923,2 2-403,-10-33-551,0 0 1,0 0 0,0 0 0,1 0-1,-1 0 1,0 0 0,0 0 0,1 0-1,-1 0 1,0-1 0,1 1 0,-1 0-1,1-1 1,-1 1 0,1-1 0,-1 0-1,1 0 1,-1 1 0,1-1 0,0 0-1,-1 0 1,1 0 0,-1-1 0,1 1-1,-1 0 1,1 0 0,-1-1 0,1 1-1,1-2 1,5-2-227,0 0-1,0-1 0,0 0 1,9-7-1,-13 8-376,1 0 0,-1 1 0,1 0 0,0 0-1,0 0 1,0 1 0,9-4 0,-14 6 531,1 1 0,-1-1 0,1 0-1,-1 0 1,1 1 0,0-1 0,-1 0 0,1 1 0,-1-1 0,0 1-1,1-1 1,-1 1 0,1-1 0,-1 1 0,0-1 0,1 1 0,-1-1-1,0 1 1,1-1 0,-1 1 0,0 0 0,0-1 0,0 1 0,0-1-1,0 1 1,1 0 0,-1-1 0,0 1 0,0 0 0,-1-1 0,1 1-1,0 1 1,0-1-143,0 1 0,0 0 0,1 0 0,-1 0-1,1-1 1,-1 1 0,1 0 0,-1-1 0,1 1 0,0 0-1,0-1 1,0 1 0,1 1 0,-1-2-100,0-1 1,0 1-1,0-1 1,0 1-1,-1-1 0,1 0 1,0 0-1,0 1 0,0-1 1,0 0-1,0 0 1,0 0-1,0 0 0,0 0 1,0 0-1,0 0 1,0 0-1,-1 0 0,1-1 1,0 1-1,2-1 0,11-5-5215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14542,'-4'11'1858,"-3"7"-618,1 1 1,0 0-1,2 1 1,-4 26 0,7-38-1104,1-1 1,-1 1-1,1 0 1,1-1-1,0 1 1,0-1-1,0 1 1,1-1 0,0 1-1,0-1 1,1 0-1,0 0 1,0 0-1,0 0 1,1-1-1,7 9 1,-6-8-358,24 21-3126,-41-40-3098,-33-18 5924,-3 4 3631,9 5 2034,38 21-5055,1 0 1,0 0 0,0 0-1,0 0 1,0 0-1,0 0 1,0 0-1,-1-1 1,1 1 0,0 0-1,0 0 1,0 0-1,0 0 1,0 0-1,0 0 1,0 0 0,-1-1-1,1 1 1,0 0-1,0 0 1,0 0-1,0 0 1,0 0 0,0-1-1,0 1 1,0 0-1,0 0 1,0 0-1,0 0 1,0-1 0,0 1-1,0 0 1,0 0-1,0 0 1,0 0-1,0 0 1,0-1 0,0 1-1,0 0 1,0 0-1,0 0 1,0 0 0,1 0-1,-1-1 1,0 1-1,0 0 1,0 0-1,0 0 1,0 0 0,0 0-1,0 0 1,1 0-1,-1-1 1,0 1-1,0 0 1,0 0 0,0 0-1,0 0 1,0 0-1,1 0 1,-1 0-1,0 0 1,0 0 0,19-7 1140,24-1-1362,-31 6 38,79-14-1588,-32-2-7494,-17 0-6397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11723,'0'0'9647,"3"11"-7912,8 47 531,-1 2 1,2 106 0,-11-146-2165,-1-9-30,0-5-53,0-1 1,0 0-1,0 0 1,1 1-1,0-1 1,0 0-1,1 0 1,-1 0-1,4 7 1,-5-12-17,0 0-1,0 1 1,0-1 0,0 0 0,0 0-1,1 0 1,-1 1 0,0-1 0,0 0-1,0 0 1,0 0 0,1 1 0,-1-1-1,0 0 1,0 0 0,0 0 0,1 0-1,-1 0 1,0 1 0,0-1 0,1 0-1,-1 0 1,0 0 0,0 0 0,1 0-1,-1 0 1,0 0 0,0 0 0,1 0-1,-1 0 1,0 0 0,0 0 0,1 0-1,-1 0 1,0 0 0,0 0 0,1 0-1,-1-1 1,0 1 0,0 0 0,1 0-1,-1 0 1,0 0 0,1-1 0,7-13 87,0-17-42,-2-13-644,0-58 1,-5 64 262,2 0 1,9-48-1,-11 82 320,0-1 0,0 1 0,1-1 0,0 1 0,0 0 0,0 0 0,0-1 0,1 2 0,0-1 0,0 0 0,3-4 0,-4 7 1,0-1 0,-1 1 0,1-1-1,0 1 1,0 0 0,0 0 0,0 0 0,1 0-1,-1 0 1,0 0 0,0 0 0,1 1 0,-1-1-1,0 1 1,1 0 0,-1 0 0,0 0 0,1 0-1,-1 0 1,0 0 0,1 0 0,-1 1 0,4 1-1,-5-2-3,0 1-1,0-1 0,0 1 1,-1 0-1,1-1 0,0 1 1,0 0-1,-1 0 0,1 0 1,0-1-1,-1 1 0,1 0 1,-1 0-1,1 0 0,-1 0 1,1 0-1,-1 0 0,0 0 1,1 0-1,-1 0 0,0 1 1,0-1-1,0 0 0,0 0 1,0 0-1,0 0 0,0 0 1,0 0-1,-1 0 0,1 0 1,0 0-1,-1 0 0,1 1 1,-16 35 17,-29 9 353,42-43-341,0 0-1,-1-1 1,1 1-1,-1-1 1,1 0-1,-1 0 1,0 0 0,0-1-1,0 1 1,0-1-1,0 0 1,-8 1-1,12-2-87,0 0 0,-1 0-1,1 0 1,0-1 0,0 1-1,0 0 1,-1 0 0,1 0-1,0 0 1,0-1 0,0 1-1,0 0 1,-1 0-1,1 0 1,0-1 0,0 1-1,0 0 1,0 0 0,0-1-1,0 1 1,0 0 0,0 0-1,0-1 1,0 1 0,0 0-1,0 0 1,0 0 0,0-1-1,0 1 1,0 0 0,0 0-1,0-1 1,0 1-1,0 0 1,0 0 0,0-1-1,0 1 1,1 0 0,-1 0-1,0 0 1,0-1 0,0 1-1,0 0 1,0 0 0,1 0-1,-1 0 1,0-1 0,0 1-1,0 0 1,1 0 0,-1 0-1,0 0 1,10-13-2450,9-5-3192,4-2-2499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10954,'0'0'9887,"-10"4"-7549,3-2-2007,0 1-1,0 0 0,0 0 1,0 1-1,-12 8 1,16-10-231,0 1 1,1-1 0,0 0 0,0 1 0,0-1 0,0 1-1,0 0 1,0 0 0,1 0 0,-1 0 0,1 0 0,0 0-1,0 0 1,0 0 0,0 0 0,0 0 0,1 1 0,-1-1-1,1 0 1,0 6 0,0-8-96,1 1 0,-1-1 0,0 0 0,0 0 0,1 1 0,-1-1 0,1 0 0,-1 0 0,1 0 0,-1 0 0,1 0 0,0 0 0,0 0 0,-1 0 0,1 0 0,0 0 0,0 0 0,0 0 0,0-1 0,0 1 0,0 0 0,0-1 0,1 1 0,36 8 157,-28-8-126,-1-2 0,1 1-1,0-1 1,-1 0 0,19-6 0,-22 5-55,1-1 1,-1 0-1,0 0 0,0-1 1,0 1-1,-1-1 1,1-1-1,5-5 1,-8 8 7,-1-1 1,1 0-1,-1 0 0,0 0 1,0 0-1,0 0 1,-1 0-1,1 0 0,-1 0 1,1-1-1,-1 1 1,0-1-1,0 1 0,-1-1 1,1 1-1,-1-1 1,0-5-1,0 8 4,0 0 0,0 0 0,-1-1 0,1 1 0,-1 0 0,1 0 0,-1 0 0,1 0 0,-1 0 0,0 0 0,1 0 0,-1 0 0,0 0 0,0 1 0,0-1 0,0 0 1,0 0-1,0 1 0,0-1 0,0 0 0,0 1 0,0-1 0,-1 0 0,-39-7-399,38 8 361,0-1 0,0 1 0,-1 0 0,1 0-1,0 0 1,0 1 0,-1-1 0,1 1 0,0-1 0,0 1-1,0 0 1,0 0 0,0 1 0,0-1 0,0 1-1,1-1 1,-1 1 0,0 0 0,1 0 0,-5 5 0,7-7-96,0 1 1,-1 0 0,1-1 0,0 1-1,0-1 1,0 1 0,1 0 0,-1-1-1,0 1 1,0-1 0,0 1 0,0-1-1,0 1 1,1 0 0,-1-1 0,0 1-1,1-1 1,-1 1 0,0-1 0,1 1 0,-1-1-1,0 0 1,1 1 0,-1-1 0,1 1-1,-1-1 1,1 0 0,-1 1 0,1-1-1,-1 0 1,1 0 0,-1 1 0,1-1-1,-1 0 1,1 0 0,0 0 0,-1 0-1,1 0 1,-1 0 0,1 1 0,0-2 0,-1 1-1,1 0 1,-1 0 0,1 0 0,0 0-1,0 0 1,35-4-4734,-9-8-368,1-5-3423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13229,'0'0'6982,"-9"2"-5274,-3 2-1236,1 0 0,1 1 0,-19 10 0,25-13-404,1 0 0,-1 1 1,1-1-1,-1 1 0,1-1 1,0 1-1,0 0 0,1 0 1,-1 1-1,0-1 0,1 1 1,0-1-1,0 1 1,0 0-1,0-1 0,1 1 1,-2 5-1,3-8-97,1 0 0,0-1 0,0 1 0,0 0 0,0-1 0,0 1 0,-1-1 0,1 1 0,0-1 0,0 0 0,0 1 0,0-1 0,0 0 0,0 0 0,0 1 0,1-1 0,-1 0 0,0 0 0,0 0 0,0 0-1,0 0 1,1-1 0,37 1-1218,-32 0 888,133-5-3858,-140 5 4304,0 0 1,1 0 0,-1 0 0,1 0 0,-1 0 0,1 0 0,-1 0 0,0 0-1,1 1 1,-1-1 0,1 0 0,-1 0 0,0 0 0,1 0 0,-1 1 0,1-1 0,-1 0-1,0 0 1,1 1 0,-1-1 0,0 0 0,0 0 0,1 1 0,-1-1 0,0 0-1,0 1 1,1-1 0,-1 1 0,0-1 0,0 0 0,0 1 0,0-1 0,1 1 0,-1-1-1,0 0 1,0 1 0,-4 20 1984,-17 15 174,-16 3 551,35-36-2693,-1-1 0,0 0 0,1 0 0,-1 0 1,0-1-1,0 1 0,0-1 0,0 1 0,-1-1 0,1 0 1,0 0-1,0-1 0,-6 2 0,8-3-224,0 1 1,1 0-1,-1 0 0,1 0 0,-1-1 1,1 1-1,-1 0 0,1-1 0,-1 1 1,1-1-1,0 1 0,-1 0 0,1-1 1,-1 1-1,1-1 0,0 1 0,-1-1 1,1 1-1,0-1 0,0 1 0,0-1 0,-1 0 1,1 1-1,0-1 0,0 1 0,0-1 1,0 1-1,0-1 0,0 0 0,0 1 1,0-1-1,0 1 0,0-1 0,0 0 1,0 1-1,0-1 0,1 1 0,-1-1 1,0 1-1,0-1 0,1 1 0,-1-1 1,0 1-1,1-1 0,-1 0 0,13-26-6585,2 9-86,4 0-2300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12204,'0'0'10708,"-9"4"-9704,0-1-821,1 1 0,0 0 0,-1 1 0,-12 9 0,18-12-159,0 0 0,0 1 0,1-1 0,-1 1 0,0 0 1,1-1-1,0 1 0,0 0 0,0 0 0,0 0 0,0 1 0,1-1 0,0 0 0,-1 1 0,1-1 0,0 1 0,0-1 0,0 7 0,4-9-105,0 0 0,0-1 0,-1 0 0,1 0 0,0 0 0,0 0 0,0 0 0,0 0 0,0-1 0,0 1 0,3-2 0,23-7-1063,-19 5 823,0 0 0,0 1-1,1 0 1,-1 1 0,1 0 0,-1 1 0,1 0 0,0 1-1,17 1 1,-27 0 363,0-1-1,-1 1 1,1 0-1,-1-1 1,1 1-1,-1 0 1,1-1-1,-1 1 1,0 0-1,1-1 1,-1 1-1,0 0 1,0 0-1,1-1 1,-1 1-1,0 0 1,0 0-1,0 0 1,0-1-1,0 1 1,0 0-1,0 0 1,0 0-1,-1-1 0,1 1 1,0 0-1,0 0 1,0-1-1,-1 1 1,1 0-1,-1 1 1,-11 25 1646,1-13-163,0 0-1,-21 20 0,28-30-1289,0 0-1,-1 0 0,0-1 0,1 1 0,-1-1 0,-1 0 1,1 0-1,0-1 0,-1 1 0,1-1 0,-10 2 0,14-4-313,1 0 0,0 0-1,-1 0 1,1 0-1,0 0 1,0 0 0,-1 0-1,1 0 1,0 0-1,-1 0 1,1 0 0,0 0-1,0 0 1,-1-1-1,1 1 1,0 0 0,0 0-1,-1 0 1,1 0-1,0-1 1,0 1 0,-1 0-1,1 0 1,0 0-1,0-1 1,0 1 0,0 0-1,-1 0 1,1-1-1,0 1 1,0 0 0,0-1-1,0 1 1,0 0-1,0 0 1,0-1 0,0 1-1,0 0 1,0-1-1,0 1 1,0-1 0,3-18-3074,12-16-3770,1 8-1410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17745,'0'0'6374,"-17"67"-4068,11-40-576,3-4-705,3 0-385,0-2-512,0-7-160,8-4-1121,5-5-1153,-2-3-1185,1-2-2563,0-6-8648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18674,'0'0'1366,"-2"9"658,-5 29-818,2 0 0,1 0 1,2 0-1,2 0 1,6 51-1,-6-86-1185,1 0 0,-1 1 0,1-1 0,0 0 0,0 0 0,1 0-1,-1 0 1,0 0 0,1 0 0,0-1 0,0 1 0,0 0 0,0-1 0,0 1-1,0-1 1,1 0 0,3 3 0,-5-4-21,1 0 0,0 0 0,0-1 0,0 1 0,0 0 0,-1-1 0,1 1 0,0-1-1,0 0 1,0 0 0,0 0 0,0 0 0,0 0 0,0 0 0,0 0 0,0 0 0,0-1 0,0 1 0,0-1 0,0 0 0,0 1 0,0-1 0,-1 0-1,1 0 1,0 0 0,0 0 0,-1-1 0,1 1 0,2-3 0,29-36-1769,-28 33 1421,0 0 1,0 1-1,0-1 1,1 1 0,0 0-1,0 1 1,13-9 0,-19 55 2963,-3-30-2432,0 0 1,-1 0 0,1-1 0,-2 1 0,0-1 0,0 0-1,-11 14 1,14-20-143,0-1 0,-1 0 0,1 1 0,-1-1 0,0-1-1,0 1 1,0 0 0,0-1 0,0 1 0,-1-1 0,1 0 0,-1 0-1,0-1 1,1 1 0,-1-1 0,0 1 0,0-1 0,0 0 0,0-1-1,0 1 1,0-1 0,0 0 0,0 0 0,-5 0 0,8-1-204,0 1 0,0-1 0,0 0 0,0 1 0,0-1 0,1 0 0,-1 0 0,0 0 0,0 0 0,0 1 0,1-1 0,-1 0 0,1-1 0,-1 1 0,0 0 0,1 0-1,0 0 1,-1 0 0,1 0 0,0 0 0,-1-1 0,1 1 0,0 0 0,0 0 0,0 0 0,0-1 0,0 1 0,1 0 0,-1-2 0,0-1-974,1-1 0,-1 1 0,1 0 0,0 0 0,0 0 0,0-1 0,3-4-1,9-7-4815,3 0-1981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15727,'0'0'12588,"0"68"-11691,0-40-385,0 0-256,2-5-192,1-1-32,4-8-768,1-5-1602,0-9-1602,0 0-1537,-2-16-4453</inkml:trace>
  <inkml:trace contextRef="#ctx0" brushRef="#br0" timeOffset="1">186 1 17969,'0'0'4831,"0"8"-2722,-2 98 1586,5 151-1080,12-203-2269,2-30-1083,-16-24 598,-1 1 1,1-1-1,0 1 1,-1-1 0,1 0-1,0 1 1,0-1 0,-1 0-1,1 1 1,0-1 0,0 0-1,0 0 1,-1 0 0,1 0-1,0 0 1,0 0-1,0 0 1,0 0 0,-1 0-1,1 0 1,0 0 0,0 0-1,0-1 1,-1 1 0,1 0-1,0 0 1,1-1-1,-1 0-281,0 0-1,-1 0 0,1 0 0,0 0 0,0 0 0,0-1 0,-1 1 0,1 0 0,0 0 0,-1 0 0,1-1 0,-1 1 0,0 0 0,1-1 1,-1 1-1,0 0 0,0-1 0,0 1 0,0-3 0,1-18-5750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2402,'0'0'27258,"52"-9"-26457,-28 9-321,-1-2-320,-3 1-96,1-1-288,-1-2-1249,-4 1-2691,-3-3-3171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10858,'0'0'9721,"0"8"-10671,1 68 3173,-2-47-724,1-1-1,1 1 1,2 0 0,1-1 0,9 36 0,-13-63-1509,0-1 0,0 1 0,0-1 0,1 1 0,-1-1-1,0 1 1,0-1 0,0 1 0,0-1 0,0 1 0,1-1 0,-1 1-1,0-1 1,1 1 0,-1-1 0,0 0 0,0 1 0,1-1 0,-1 1 0,1-1-1,-1 0 1,0 0 0,1 1 0,-1-1 0,1 0 0,-1 1 0,1-1 0,-1 0-1,2 0 1,5-12-732,2-27-1036,-9 38 1693,8-85-6249,3-16-144,-6 117 12866,10-2-4380,20-1-1137,-30-13-697,-1 0 1,1 0-1,-1 0 0,1 0 0,-1-1 1,1 1-1,-1-1 0,0 0 0,0-1 1,0 1-1,0-1 0,0 1 0,-1-1 1,1 0-1,4-6 0,-6 7-67,1 0 1,-1 0-1,0-1 0,-1 1 1,1 0-1,0-1 0,-1 1 1,1-1-1,-1 0 0,0 1 1,0-1-1,0 0 0,0 0 0,0 0 1,-1 0-1,0 0 0,1 0 1,-1 0-1,0 0 0,0 0 1,0 1-1,-1-1 0,1 0 1,-1 0-1,0 0 0,0-3 0,0 5-99,1 0 0,-1 1-1,0-1 1,1 0-1,-1 1 1,0-1 0,1 0-1,-1 1 1,0-1-1,0 1 1,1-1 0,-1 1-1,0-1 1,0 1-1,0 0 1,0-1 0,0 1-1,0 0 1,1 0-1,-1 0 1,0 0 0,0-1-1,0 1 1,0 0-1,0 1 1,0-1 0,0 0-1,0 0 1,0 0-1,0 1 1,0-1 0,1 0-1,-1 1 1,-1-1-1,-1 2-13,1-1-1,-1 0 0,1 0 1,-1 1-1,1-1 0,0 1 0,0 0 1,-1 0-1,1 0 0,-2 2 1,-1 3 26,1 0 0,0 1 1,0-1-1,1 1 0,-1 0 1,2-1-1,-1 1 0,1 1 1,0-1-1,1 0 1,0 0-1,0 1 0,1-1 1,0 0-1,2 15 0,-1-21-8,0 0 0,0 0 0,1 0 0,-1 0 1,0-1-1,1 1 0,-1-1 0,1 1 0,-1-1 0,1 1 0,0-1 0,0 0 0,0 0 0,0 0 0,0 0 0,0 0 0,0 0 0,0 0 0,0-1 0,0 1 0,0-1 0,0 0 1,0 1-1,1-1 0,-1 0 0,0 0 0,0 0 0,0-1 0,0 1 0,4-1 0,0 0-446,0 0 1,1 0 0,-1-1-1,0 1 1,0-1-1,0 0 1,0-1-1,-1 0 1,10-6-1,3-9-4612,-9 4-2512,-7 6-481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15631,'0'0'13324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4869,'0'0'1537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10154,'2'5'11075,"0"14"-5344,-1 131-3309,-14-38-1516,-7 113 1498,21-224-2401,-1 1-1,0-1 0,1 0 0,-1 0 1,1 0-1,-1 1 0,1-1 1,-1 0-1,1 0 0,0 0 0,-1 0 1,1 0-1,0 0 0,0 0 0,0-1 1,0 1-1,0 0 0,0 0 1,0 0-1,0-1 0,0 1 0,0-1 1,0 1-1,1-1 0,-1 1 1,0-1-1,0 0 0,0 0 0,1 1 1,-1-1-1,0 0 0,1 0 0,-1 0 1,0 0-1,0-1 0,1 1 1,-1 0-1,0 0 0,0-1 0,2 0 1,5 0-6,0 0-1,0-1 1,0 0 0,0-1 0,8-3 0,1-3-1659,0 0-1,-1-1 1,1-1 0,27-24-1,-34 24-5271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16656,'0'0'13714,"-2"8"-12806,-5 39-632,3 0 0,1 1 0,7 88 1,-4-136-335,5 32-613,2-18-1571,6-8-4829,-5-7-920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6919,'0'0'20301,"-4"13"-18950,-3 15-854,1 0 1,2 0-1,0 0 1,2 1-1,3 38 0,19 159 267,-20-225-759,0 1 1,0-1 0,0 1-1,0-1 1,0 1-1,1-1 1,-1 0 0,1 1-1,-1-1 1,1 0 0,-1 1-1,1-1 1,0 0 0,-1 1-1,1-1 1,1 2 0,-1-4 2,0 1 1,-1 0-1,1 0 1,-1 0-1,1-1 1,-1 1-1,1 0 1,-1-1-1,1 1 1,-1 0-1,1-1 1,-1 1 0,1-1-1,-1 1 1,0-1-1,1 1 1,-1 0-1,0-1 1,1 0-1,-1 1 1,0-1-1,0 1 1,0-1-1,1 1 1,-1-2 0,16-50 68,-10 17-550,-1-1 1,-2 0-1,-2-45 1,0 86 488,0 1 1,0-1-1,0 1 1,1-1-1,0 0 1,0 0-1,0 0 1,1 0-1,-1 0 1,1 0-1,1 0 0,-1-1 1,0 0-1,1 1 1,7 5-1,-9-8-7,0-1-1,0 0 1,0 1 0,0-1-1,0 0 1,0 0-1,0 0 1,1 0 0,-1-1-1,0 1 1,1 0-1,-1-1 1,0 0-1,1 0 1,-1 1 0,1-1-1,-1-1 1,0 1-1,1 0 1,-1-1-1,1 1 1,-1-1 0,0 1-1,0-1 1,1 0-1,-1 0 1,0 0-1,0-1 1,0 1 0,0 0-1,0-1 1,0 1-1,-1-1 1,1 0-1,0 1 1,-1-1 0,1 0-1,1-4 1,4-2 7,-2-1 1,1 0-1,-1-1 1,4-10-1,-7 16-23,-1 0 1,1 0-1,-1 0 0,0 0 0,0-1 1,0 1-1,0 0 0,-1-1 0,0 1 1,0 0-1,0-1 0,-1-6 0,-14 46-211,10-17 234,1 0 1,2 1 0,0-1 0,0 0-1,2 1 1,1 17 0,-1-34-15,0-1-1,0 1 1,0-1-1,0 1 1,0-1 0,0 0-1,1 1 1,-1-1 0,0 1-1,1-1 1,-1 0 0,1 0-1,-1 1 1,1-1-1,0 0 1,0 0 0,-1 1-1,1-1 1,0 0 0,0 0-1,0 0 1,0 0-1,0 0 1,1-1 0,-1 1-1,0 0 1,0 0 0,0-1-1,1 1 1,-1-1-1,0 1 1,1-1 0,-1 1-1,1-1 1,-1 0 0,0 0-1,1 0 1,-1 1-1,1-1 1,-1-1 0,0 1-1,1 0 1,-1 0 0,1-1-1,-1 1 1,0 0 0,1-1-1,1 0 1,3-2 3,-1 1 0,0-1-1,0 0 1,0-1 0,0 1 0,0-1 0,-1 0 0,1 0 0,-1 0 0,5-7-1,-2 2-22,-1-1-1,-1 1 0,1-1 0,-2 0 0,1 0 0,-1 0 0,-1-1 1,0 0-1,0 1 0,-1-1 0,-1 0 0,0 0 0,0 0 0,-2-15 0,1 26 21,0-1-1,0 0 0,0 1 0,-1-1 0,1 1 0,0-1 0,-1 1 0,1-1 0,0 1 0,-1-1 0,1 1 0,-1-1 0,1 1 0,0-1 0,-1 1 0,1-1 0,-1 1 0,0 0 0,1 0 0,-1-1 0,1 1 0,-1 0 0,1 0 0,-1-1 0,0 1 0,1 0 0,-1 0 0,1 0 0,-1 0 0,0 0 0,1 0 0,-1 0 0,0 0 0,1 0 0,-1 0 0,1 0 0,-1 1 0,0-1 0,1 0 0,-1 0 0,1 1 0,-1-1 0,1 0 0,-1 1 0,0-1 0,1 0 0,0 1 0,-1-1 0,1 1 0,-1-1 0,1 1 0,-1-1 0,1 1 0,0-1 0,-1 1 0,1-1 0,0 1 1,0-1-1,0 1 0,-1 0 0,1-1 0,0 2 0,-4 17 98,1 0 1,1 0 0,0 0 0,2 0 0,0 0 0,4 28 0,-4-44-142,1-1-1,0 1 1,-1-1-1,1 1 1,0-1 0,0 0-1,1 1 1,-1-1 0,0 0-1,1 0 1,-1 0-1,1 0 1,0 0 0,0 0-1,0 0 1,0-1 0,0 1-1,0-1 1,0 1-1,0-1 1,1 0 0,2 1-1,-2-1-424,-1 0-1,0 0 0,0-1 0,0 0 1,0 1-1,1-1 0,-1 0 1,0 0-1,0 0 0,0 0 0,1 0 1,-1-1-1,0 1 0,0-1 1,0 1-1,4-3 0,8-9-6135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21012,'0'0'6566,"-8"56"-6790,23-48-2274,1-2-2691,4-2-3235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3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15567,'0'0'13565,"-4"9"-12396,-6 7-774,4-7-326,0 0 0,1 0 0,0 0-1,1 0 1,0 1 0,0 0 0,1 0-1,-3 16 1,6-25-250,1 0 1,-1-1-1,1 1 1,-1 0-1,1-1 1,0 1-1,-1-1 1,1 1-1,0-1 0,0 1 1,-1-1-1,1 1 1,0-1-1,0 0 1,-1 1-1,1-1 1,0 0-1,0 0 1,0 0-1,0 0 0,0 1 1,-1-1-1,1 0 1,0-1-1,0 1 1,1 0-1,34 0-1340,-27-1 1046,0 1 204,-2 0 73,0 0 1,0 0-1,1 0 1,-1 1-1,0 0 1,0 1-1,10 2 1,-15-3 310,-1 1 0,1-1 1,0 0-1,-1 0 1,1 1-1,-1-1 0,1 1 1,-1-1-1,0 1 1,1-1-1,-1 1 1,0 0-1,0 0 0,0 0 1,-1 0-1,1-1 1,0 1-1,-1 0 1,1 0-1,-1 0 0,0 0 1,1 0-1,-1 1 1,0-1-1,0 0 1,-1 0-1,1 0 0,0 0 1,-1 0-1,1 0 1,-2 2-1,0 4 299,0-1 0,-1 0 0,0 0 0,-1 0 0,1 0 0,-1 0 0,-1-1 0,1 1 0,-1-1 0,-6 6 0,0 0-77,-1-1 0,-1 0 0,-23 16 0,10-15-1211,9-14-6987,12-5-3641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77 9897,'0'0'10042,"-11"-3"-9023,7 1-974,1 1 1,0 0-1,1 0 1,-1 0 0,0 0 0,0 0 0,0 1 0,1-1 0,-1 1 0,0 0 0,0 0 0,0 0-1,0 0 1,0 0 0,0 0 0,0 1 0,0 0 0,1-1 0,-1 1 0,0 0 0,0 1 0,1-1-1,-1 0 1,1 1 0,-1-1 0,1 1 0,0 0 0,-1 0 0,1 0 0,0 0 0,0 0 0,0 0-1,-2 5 1,-1 2-52,1-1 0,0 0 0,1 1 0,0 0 0,0-1 0,1 1 0,0 0 1,1 0-1,0 1 0,0-1 0,1 0 0,0 0 0,2 15 0,-1-21 14,0 1 1,-1-1-1,1 0 1,0 0-1,0 0 1,1 0-1,-1 0 1,1 0-1,-1 0 1,1 0-1,0 0 1,0-1-1,0 1 1,1-1-1,-1 0 1,0 1-1,1-1 1,0 0-1,-1 0 1,1-1-1,0 1 1,0 0-1,0-1 1,0 0-1,0 0 1,0 0-1,1 0 1,-1 0-1,0-1 1,0 1-1,1-1 1,-1 0-1,0 0 1,1 0-1,-1 0 1,0-1-1,1 0 1,-1 1-1,6-3 1,-4 1 40,-1 1-1,1-1 1,-1 0 0,1-1 0,-1 1 0,0-1 0,0 1 0,0-1 0,-1 0 0,1-1 0,-1 1 0,1-1 0,-1 1 0,0-1 0,-1 0 0,1 0 0,-1 0 0,1-1 0,-1 1 0,-1 0 0,1-1 0,0 0 0,0-4 0,2-9 338,0-1 1,-1 1-1,-1-1 0,0-29 1,-5 38-276,0 10-383,3 1 233,0-1 0,0 1 0,0 0 0,0-1 0,0 1 0,0 0 0,1 0 0,-1-1 0,0 1 0,0-1 0,1 1 1,-1 0-1,0-1 0,1 1 0,-1-1 0,1 1 0,-1 0 0,1-1 0,-1 1 0,1-1 0,-1 0 0,1 1 0,-1-1 0,1 1 0,-1-1 0,1 0 0,0 1 0,-1-1 1,2 0-1,1 2-42,0-1 0,0 0 0,0 1 0,0 0 0,-1-1 0,1 1 0,-1 0 0,1 1 1,-1-1-1,0 0 0,0 1 0,0-1 0,0 1 0,1 2 0,-1 1 51,-1-1 0,0 1-1,0 0 1,0 0 0,-1-1-1,0 12 1,0-16 29,-1 11 35,4 24-46,-2-35 6,-1-1 1,1 1-1,-1 0 0,1 0 1,0-1-1,-1 1 1,1 0-1,0-1 1,-1 1-1,1-1 1,0 1-1,0-1 1,0 1-1,0-1 1,-1 0-1,1 1 1,0-1-1,0 0 1,0 0-1,0 1 1,0-1-1,0 0 1,0 0-1,0 0 1,0 0-1,0 0 0,0-1 1,0 1-1,0 0 1,-1 0-1,1 0 1,0-1-1,0 1 1,0-1-1,1 0 1,2-1 8,0 0 1,0-1-1,0 0 1,0 0-1,-1 0 1,1 0-1,-1 0 1,0-1-1,0 1 1,0-1 0,0 0-1,3-7 1,-4 8 97,0 0 1,0-1 0,0 1-1,-1 0 1,0 0 0,1-1-1,-1 1 1,0-1 0,-1 1-1,1-1 1,-1 1 0,1-1-1,-1 1 1,0-1 0,0 0 0,-2-6-1,4 12-99,0 0-1,0-1 1,0 1-1,0-1 1,0 0-1,0 1 0,0-1 1,1 0-1,-1 0 1,0 0-1,1-1 1,-1 1-1,1 0 1,-1-1-1,0 0 1,1 1-1,-1-1 1,5-1-1,47-2 314,-50 1-293,1 0 0,-1 0-1,0 0 1,0-1 0,0 1-1,0-1 1,-1 0 0,1 0-1,-1-1 1,1 1 0,-1-1 0,0 1-1,-1-1 1,1 0 0,-1 0-1,3-5 1,-2 2 193,1 0 0,-1 0-1,-1-1 1,1 1 0,-1-1-1,-1 0 1,1 1 0,-1-14 0,-1 20-216,-7 40-401,3-26 398,0 0-1,2 0 1,-1 1-1,2-1 0,0 1 1,1 15-1,-1-27-19,1 0-1,0 0 0,1 1 1,-1-1-1,0 0 0,1 0 0,-1 1 1,1-1-1,0 0 0,0 0 1,0 0-1,0 0 0,0 0 1,0 0-1,0 0 0,1 0 0,-1 0 1,1-1-1,-1 1 0,1 0 1,0-1-1,-1 0 0,1 1 1,0-1-1,0 0 0,0 0 0,0 0 1,0 0-1,1 0 0,-1 0 1,0-1-1,0 1 0,0-1 1,1 0-1,-1 1 0,0-1 1,1 0-1,-1 0 0,0 0 0,0-1 1,1 1-1,-1-1 0,3 0 1,-1 0-322,0 0 1,0-1 0,-1 1 0,1-1-1,-1 1 1,1-1 0,-1-1-1,1 1 1,-1 0 0,3-4 0,17-18-5409,-6-2-4342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152 429 8040,'0'0'5989,"-1"-8"-2892,-1 3-2583,1-1 1,-1 1-1,0 0 1,-1 0-1,1 1 1,-1-1 0,0 0-1,-7-7 1,9 10-464,0 1 0,0 0 1,0 0-1,0 0 1,0 0-1,0 0 0,-1 1 1,1-1-1,0 0 0,-1 0 1,1 1-1,-1-1 0,1 1 1,0-1-1,-1 1 0,1 0 1,-1 0-1,1-1 0,-1 1 1,1 0-1,-1 0 0,1 0 1,-1 1-1,1-1 1,-1 0-1,1 0 0,-1 1 1,1-1-1,-1 1 0,1 0 1,0-1-1,-1 1 0,1 0 1,0 0-1,0 0 0,-1-1 1,1 1-1,0 1 0,0-1 1,0 0-1,0 0 0,0 0 1,1 0-1,-1 1 1,-1 1-1,-6 10-40,0 0-1,0 0 1,2 1 0,0 0-1,0 0 1,1 1 0,1-1-1,1 1 1,0 0 0,0 0-1,1 22 1,1-37-5,1 1 0,0-1 0,0 1 1,0-1-1,0 1 0,0-1 0,0 1 0,0-1 1,0 1-1,0-1 0,0 1 0,0-1 0,0 1 1,0-1-1,1 1 0,-1-1 0,0 1 0,0-1 0,0 1 1,1-1-1,-1 1 0,0-1 0,1 0 0,-1 1 1,0-1-1,1 1 0,-1-1 0,1 0 0,-1 1 1,0-1-1,1 0 0,-1 0 0,1 1 0,-1-1 0,1 0 1,-1 0-1,2 1 0,18-12 169,18-28 40,-16 8-89,0-1 0,-2-1 0,-2-1 0,-1-1 0,16-45 0,-9 6 849,22-121 0,-41 176-890,-4 26-282,-7 31 149,-6 0 90,-62 230 15,62-214-63,2 1-1,-3 110 1,13-147 27,-2 5 110,2 0 0,0 0 0,2-1-1,1 1 1,0 0 0,2-1 0,13 39 0,-18-61-117,0 0 0,0 0-1,0 0 1,0 0 0,0 0 0,0 0 0,0 0 0,0-1 0,0 1 0,0 0 0,0 0 0,0 0 0,1 0-1,-1 0 1,0 0 0,0 0 0,0 0 0,0 0 0,0 0 0,0 0 0,0 0 0,0 0 0,0 0 0,1 0-1,-1 0 1,0 0 0,0 0 0,0 0 0,0 0 0,0 0 0,0 0 0,0 0 0,0 0 0,1 0 0,-1 0-1,0 0 1,0 0 0,0 0 0,0 0 0,0 0 0,0 0 0,0 0 0,0 0 0,0 0 0,0 1 0,1-1-1,-1 0 1,0 0 0,0 0 0,0 0 0,0 0 0,0 0 0,1-19 241,-4-27-249,-15-34-1142,8 41 83,2 0 0,1 0-1,-1-57 1,8 94 1065,1 0 1,-1 0-1,1 0 1,0 0-1,0 1 1,-1-1-1,1 0 1,0 1-1,1-1 1,-1 0-1,0 1 0,0-1 1,1 1-1,-1 0 1,1-1-1,-1 1 1,1 0-1,0 0 1,-1 0-1,1 0 1,0 0-1,0 0 1,0 1-1,2-2 1,55-15 416,-44 13-380,-12 3-137,49-17-566,-23-4-6638,-16 6-3209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129 220 9673,'0'0'5168,"0"-9"-2264,0 0-2128,-1 1-1,1 0 1,-2-1 0,1 1 0,-5-12 0,6 19-683,0-1 0,-1 1 0,1-1 0,-1 1 0,0 0 0,1-1 0,-1 1 0,0-1 0,0 1 0,0 0 0,0 0 1,0 0-1,0-1 0,0 1 0,0 0 0,0 0 0,-1 0 0,1 1 0,0-1 0,-1 0 0,1 0 0,0 1 0,-1-1 0,1 1 1,-1-1-1,1 1 0,-1 0 0,1-1 0,-1 1 0,0 0 0,1 0 0,-1 0 0,1 0 0,-1 0 0,1 1 0,-1-1 1,1 0-1,-1 1 0,1-1 0,-1 1 0,1 0 0,-1-1 0,1 1 0,0 0 0,-3 1 0,0 2-105,0-1 0,0 1-1,0 0 1,0 0-1,1 0 1,-1 1 0,1-1-1,0 1 1,1 0 0,-1 0-1,1 0 1,0 0 0,0 0-1,0 0 1,-1 10-1,-1 4-4,1-1 0,1 1 0,0 24-1,2-41 13,0 0 1,-1 0-1,1 0 0,1 0 0,-1 0 0,0 0 0,0 0 0,1-1 0,-1 1 0,1 0 1,-1 0-1,1 0 0,0-1 0,0 1 0,0 0 0,0-1 0,0 1 0,0-1 0,0 1 0,1-1 1,0 2-1,0-3 8,-1 1 1,1 0 0,0-1 0,-1 1-1,1-1 1,0 0 0,-1 1 0,1-1-1,0 0 1,-1 0 0,1 0 0,0 0-1,0-1 1,-1 1 0,1 0 0,-1-1-1,1 1 1,2-2 0,4-1 28,-1-1 1,1 0-1,-1 0 1,0-1-1,-1 0 1,1 0-1,-1 0 1,7-8 0,1-4-26,0 0 0,-1 0 0,-1-1 1,-1-1-1,-1 0 0,0 0 0,-1-1 1,-1-1-1,-2 1 0,0-1 0,0 0 1,-2 0-1,2-29 0,-21 87 84,4-1-11,2 0 0,1 1 0,2 0 0,1 0 0,1 55 0,4-90-77,0-1 0,0 1 0,0 0 0,1 0 0,-1 0 0,1-1 0,-1 1 0,1 0 0,0 0 0,-1-1 0,1 1 0,0 0 0,0-1 0,0 1 0,1-1 0,-1 0 0,0 1 0,0-1 1,1 0-1,-1 0 0,3 2 0,-1-1 1,1 0 1,-1-1 0,1 0 0,0 1 0,0-1 0,-1 0 0,1-1 0,0 1 0,7-1 0,-1 0-81,0 0 1,-1-1 0,1 0 0,-1-1 0,0 0 0,1-1 0,14-6-1,-17 6 127,0-1 1,-1 1-1,0-2 0,0 1 0,0-1 0,0 0 0,-1 0 0,0 0 0,0-1 0,0 0 0,-1 0 0,0 0 0,0 0 0,0-1 0,-1 0 1,0 1-1,0-1 0,-1-1 0,0 1 0,0 0 0,0 0 0,-1-1 0,0 1 0,-1-1 0,0 1 0,0-1 0,0 1 0,-1 0 0,-2-9 1,3 16-46,0-1 1,0 1 0,0-1 0,0 0 0,0 1 0,-1-1 0,1 1 0,0-1 0,0 1 0,0-1 0,-1 1 0,1-1-1,0 0 1,-1 1 0,1 0 0,0-1 0,-1 1 0,1-1 0,-1 1 0,1-1 0,-1 1 0,1 0 0,-1-1 0,1 1-1,-1 0 1,1 0 0,-1-1 0,1 1 0,-1 0 0,1 0 0,-1 0 0,0 0 0,1 0 0,-1 0 0,1 0-1,-1 0 1,1 0 0,-1 0 0,0 0 0,1 0 0,-1 0 0,1 0 0,-1 0 0,1 0 0,-2 1 0,1 0-23,-1 0 1,1 0 0,0 0 0,-1 0 0,1 0-1,0 0 1,0 0 0,0 0 0,0 1 0,0-1-1,0 0 1,0 1 0,1-1 0,-1 1-1,-1 2 1,0 7 13,-1 0-1,1 0 1,1 0 0,0 0-1,1 0 1,0 1-1,2 16 1,-2-25 2,1 0 1,-1 0-1,1 0 1,0-1-1,-1 1 0,1 0 1,0 0-1,1-1 1,-1 1-1,0-1 0,1 1 1,-1-1-1,1 1 1,0-1-1,0 0 0,0 0 1,0 0-1,0 0 1,0 0-1,1 0 1,-1-1-1,1 1 0,-1-1 1,1 0-1,-1 0 1,1 0-1,0 0 0,0 0 1,-1 0-1,1-1 1,0 1-1,0-1 1,3 0-1,4 0 7,-1-1 1,0-1-1,0 0 1,0 0 0,0 0-1,0-1 1,0-1-1,9-5 1,-12 7 44,-1-1 0,1 0 1,-1-1-1,0 1 0,0-1 1,-1 0-1,1 0 1,-1 0-1,0-1 0,0 0 1,0 0-1,-1 0 0,5-8 1,-5-5 244,-14 20-1377,-13 19-1511,11-5-1226,2-6-2909,2-6-4261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38 14574,'0'8'7598,"1"21"-4454,2 21-2206,-20 276 3130,12-155-2237,5-171-1829,0 0-1,0 0 1,0 0 0,0 0 0,1 0-1,-1 0 1,0-1 0,0 1-1,0 0 1,0 0 0,0 0-1,1 0 1,-1 0 0,0 0-1,0 0 1,0 0 0,0 0-1,0 0 1,1 0 0,-1 0-1,0 0 1,0 0 0,0 0 0,0 0-1,0 1 1,0-1 0,1 0-1,-1 0 1,0 0 0,0 0-1,0 0 1,0 0 0,0 0-1,0 0 1,1 0 0,-1 0-1,0 1 1,0-1 0,0 0 0,0 0-1,0 0 1,0 0 0,0 0-1,0 0 1,0 1 0,0-1-1,0 0 1,0 0 0,0 0-1,0 0 1,0 0 0,0 1-1,0-1 1,0 0 0,0 0-1,0 0 1,0 1 0,6-14 34,-4-9-562,-2 0-1,-1 1 1,-1-1 0,0 1 0,-2-1 0,-6-24 0,3 19-73,2 0-1,1 0 1,-1-30-1,5 66 821,0-1 0,1 0-1,0 0 1,0 1 0,4 13-1,-3-19-170,-1 0 0,0 1 0,1-1 0,0 0 0,0 0 0,0 0 0,0 0 0,0-1-1,1 1 1,-1 0 0,1-1 0,0 0 0,-1 1 0,1-1 0,0 0 0,0-1 0,1 1 0,-1 0-1,4 1 1,-1-1 21,0-1-1,-1 1 0,1-1 1,0 0-1,0 0 1,0-1-1,-1 1 0,1-1 1,0-1-1,0 1 0,0-1 1,0 0-1,-1 0 0,1-1 1,7-2-1,-5 0-9,0 0 0,0-1 0,0 0 0,-1 0 0,0-1 0,0 0 0,0 0 0,0 0 0,6-9 0,-1-1-12,-1 0 1,-1-1-1,0-1 0,-1 1 0,-1-1 0,0-1 0,-2 1 0,7-30 0,-9 30 39,-1 0-1,-1 0 0,0 0 0,-2-1 0,-2-32 1,2 49-90,-1 1 1,1 0 0,0 0 0,0 0 0,0 0-1,-1 0 1,1 0 0,-1 0 0,1-1 0,-1 1 0,1 0-1,-1 0 1,0 1 0,1-1 0,-1 0 0,0 0-1,0 0 1,1 0 0,-2 0 0,1 0-3,0 1-1,0 0 1,1 0 0,-1 0 0,0 0-1,1 0 1,-1 0 0,0 0 0,0 0-1,1 0 1,-1 0 0,0 0-1,0 1 1,1-1 0,-1 0 0,0 0-1,1 1 1,-1-1 0,0 0 0,1 1-1,-2 0 1,-1 2-12,0 0-1,-1 0 0,1 0 1,1 1-1,-1-1 0,0 1 1,1-1-1,-3 6 1,-62 157 142,59-143-98,1 1 0,1 0 0,2 0 0,0 1-1,-1 28 1,5-53-26,0 1 0,0 0 1,0 0-1,0 0 0,1 0 0,-1-1 0,0 1 0,0 0 0,0 0 0,1-1 0,-1 1 0,0 0 1,1 0-1,-1-1 0,0 1 0,1 0 0,-1-1 0,1 1 0,-1 0 0,1-1 0,0 1 1,-1-1-1,1 1 0,-1-1 0,1 1 0,0-1 0,0 0 0,-1 1 0,2-1 0,27 0 72,-21-3-73,0 1 1,0-1-1,0-1 1,14-7-1,14-22-418,-31 27 332,0 1-1,1-1 1,0 1 0,0 0-1,0 1 1,1-1 0,13-6 0,-19 11 85,0 0 0,-1 0 0,1 0 0,-1 0 0,1 0-1,-1 0 1,1 0 0,-1 0 0,1 0 0,-1 0 0,1 0 0,-1 1 0,1-1 0,-1 0 0,1 0 0,-1 1 0,1-1 0,-1 0 0,1 0 0,-1 1 0,0-1 0,1 1 0,-1-1 0,0 0 0,1 1 0,-1-1 0,0 1 0,1-1 0,-1 1 0,0-1 0,0 1 0,0-1 0,1 1 0,-1-1 0,0 1-1,0-1 1,0 1 0,0-1 0,0 1 0,0-1 0,0 2 0,1 28 87,-1-23-23,-5 178 785,5-185-923,0 0-1,0 0 1,0 0-1,0-1 1,0 1 0,1 0-1,-1 0 1,0 0 0,0 0-1,0-1 1,0 1 0,0 0-1,1 0 1,-1 0-1,0 0 1,0 0 0,0-1-1,0 1 1,1 0 0,-1 0-1,0 0 1,0 0 0,0 0-1,1 0 1,-1 0-1,0 0 1,0 0 0,0 0-1,1 0 1,-1 0 0,0 0-1,0 0 1,0 0-1,1 0 1,-1 0 0,0 0-1,0 0 1,1 0 0,-1 0-1,0 0 1,0 0 0,0 0-1,0 1 1,1-1-1,-1 0 1,0 0 0,0 0-1,0 0 1,0 0 0,1 1-1,-1-1 1,0 0 0,0 0-1,0 0 1,0 0-1,0 1 1,0-1 0,0 0-1,0 0 1,0 0 0,0 1-1,1-1 1,-1 1-1,11-18-6760,-3-6-3452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5765,'0'0'17724,"9"8"-15978,29 23-439,-37-30-1255,1 0 1,0 0-1,-1 0 0,1-1 0,0 1 0,0-1 0,-1 1 0,1-1 0,0 0 0,0 0 0,0 1 0,0-1 0,-1 0 0,1-1 0,0 1 0,0 0 0,0 0 0,-1-1 0,1 1 0,0-1 0,0 0 0,-1 1 0,1-1 0,0 0 0,-1 0 0,1 0 0,1-2 0,33-35 319,-32 34-303,0-1 9,0 0 0,0 1 0,-1-1 1,1-1-1,-1 1 0,-1 0 0,1-1 1,-1 1-1,0-1 0,0 0 0,0 0 1,-1 0-1,0 0 0,0 0 0,-1 0 1,0-10-1,0 15-59,0 0 0,0 0-1,-1 0 1,1 1 0,-1-1 0,1 0 0,0 0 0,-1 1 0,0-1 0,1 0 0,-1 1-1,1-1 1,-1 1 0,0-1 0,1 1 0,-1-1 0,0 1 0,0-1 0,1 1 0,-1 0-1,0-1 1,0 1 0,0 0 0,0 0 0,1-1 0,-1 1 0,0 0 0,0 0-1,0 0 1,0 0 0,0 0 0,1 0 0,-1 1 0,-1-1 0,-1 0-14,0 0 0,0 1 1,1-1-1,-1 1 0,0 0 0,0 0 0,1 0 1,-1 0-1,0 0 0,-3 3 0,-2 5 27,-1 0-1,1 0 1,0 1-1,1 0 1,0 0-1,1 1 0,0 0 1,1 0-1,0 0 1,1 1-1,0 0 1,0 0-1,2 0 0,-1 0 1,2 0-1,-1 1 1,2-1-1,0 0 1,1 13-1,0-22-23,-1-1 1,1 0-1,0 1 1,0-1-1,0 0 1,0 0-1,0 0 1,0 0-1,1 0 1,-1 0-1,1 0 1,0 0-1,-1-1 0,1 1 1,0-1-1,0 1 1,0-1-1,4 2 1,-1 0-9,0-1 0,0 0-1,0-1 1,1 1 0,-1-1 0,1 0 0,-1 0 0,7-1 0,-2 1-668,0-2 1,1 1 0,-1-1 0,0-1-1,1 0 1,-1-1 0,0 1-1,14-7 1,18-17-5295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74 269 3555,'0'0'14633,"-2"-8"-11638,2 8-2977,-12-31 2427,12 30-2397,0 0-1,-1 0 0,1 1 1,-1-1-1,1 0 0,-1 1 0,1-1 1,-1 1-1,1-1 0,-1 1 1,0-1-1,1 1 0,-1-1 1,0 1-1,1-1 0,-1 1 0,0 0 1,1 0-1,-1-1 0,0 1 1,0 0-1,0 0 0,1 0 1,-1 0-1,0 0 0,0 0 1,0 0-1,1 0 0,-1 0 0,0 0 1,0 0-1,0 0 0,1 0 1,-1 1-1,0-1 0,0 0 1,1 1-1,-1-1 0,0 1 0,1-1 1,-1 0-1,0 1 0,1 0 1,-1-1-1,1 1 0,-1-1 1,1 1-1,-1 0 0,1-1 1,-1 1-1,1 0 0,0-1 0,-1 2 1,-3 5-7,1-1 0,0 1 0,0 1 1,0-1-1,1 0 0,0 1 0,0-1 0,1 1 0,0-1 1,0 1-1,1 0 0,0 0 0,2 14 0,-2-21-30,0 0 0,0 0 0,0 0 0,0 0-1,0 0 1,0 0 0,1 0 0,-1-1 0,0 1 0,1 0-1,-1 0 1,1 0 0,-1 0 0,1 0 0,-1-1-1,1 1 1,-1 0 0,1 0 0,0-1 0,-1 1 0,1 0-1,0-1 1,0 1 0,0-1 0,-1 1 0,3 0-1,-1-1 25,0 1 0,0-1-1,0 0 1,0 0 0,0 0 0,0 0-1,0 0 1,0 0 0,0-1-1,0 1 1,0-1 0,2 0-1,4-2 83,-1 0-1,0 0 1,0-1-1,0 0 0,12-10 1,1-4-98,-1 0 1,-1-2-1,-1 0 1,0-1 0,-2-1-1,0-1 1,-1 0-1,-2 0 1,0-1-1,-2-1 1,11-36 0,-17 31 51,-7 20-99,-6 20-117,1 6 204,0 1 0,1 0 0,1 1 0,0 0 0,2 0 0,-5 31-1,3 0 297,2 65-1,3-112-341,1 0 1,0 0-1,0 0 0,0 1 0,0-1 0,0 0 1,0 0-1,1 0 0,-1 0 0,1 1 0,0-1 1,-1 0-1,1 0 0,0 0 0,0 0 0,0 0 1,0-1-1,1 1 0,-1 0 0,0 0 0,1-1 1,-1 1-1,1-1 0,0 1 0,-1-1 0,1 0 1,0 0-1,0 0 0,0 0 0,0 0 0,0 0 1,0 0-1,0 0 0,0-1 0,0 1 0,1-1 1,-1 0-1,0 0 0,0 1 0,0-2 0,0 1 1,1 0-1,-1 0 0,0 0 0,0-1 0,0 0 1,0 1-1,0-1 0,0 0 0,0 0 0,0 0 1,0 0-1,0 0 0,2-2 0,5-4-48,0 0 0,-1 0 0,0 0 0,0-1 0,-1 0 1,0-1-1,-1 0 0,0 0 0,0 0 0,5-12 0,-1 0-23,-1 0 1,0-1 0,9-40-1,-22 77 239,-21 79 302,22-82-426,1 0 1,1 0 0,-1 0 0,2 1-1,0-1 1,2 22 0,-1-33-191,-1 0-1,1 1 1,-1-1 0,1 0-1,-1 0 1,1 1 0,0-1-1,0 0 1,0 0 0,-1 0-1,1 0 1,0 0 0,0 0-1,1 0 1,-1 0 0,0-1-1,0 1 1,0 0 0,1-1-1,-1 1 1,0-1 0,2 1-1,-2 0-498,0-1-1,1 0 0,-1 0 1,0 0-1,0 1 1,0-1-1,1-1 0,-1 1 1,0 0-1,0 0 1,0 0-1,1-1 0,-1 1 1,0 0-1,0-1 1,2 0-1,9-12-14085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13261,'0'0'1820,"7"-9"860,-3 4-2577,2-2 616,0 0 0,0 0-1,0 0 1,11-7 0,-15 11-507,1 1 1,0 1-1,0-1 1,0 0-1,0 1 1,1-1-1,-1 1 1,0 0 0,1 0-1,-1 0 1,0 1-1,1-1 1,-1 1-1,1 0 1,-1 0-1,1 0 1,-1 0 0,4 1-1,-5 0-185,0 0 0,0 1 0,0-1 1,-1 0-1,1 0 0,-1 1 0,1-1 0,-1 1 0,1-1 0,-1 1 0,0 0 0,0 0 1,0-1-1,0 1 0,0 0 0,0 0 0,0 0 0,-1 0 0,1 0 0,-1 0 0,1 0 1,-1 0-1,0 0 0,0 0 0,0 4 0,-2 56 976,-7-20-530,6-35-370,1 0 0,0 0-1,1 0 1,0 0 0,0 0 0,0 0-1,1 0 1,0 1 0,2 13-1,-1-20-92,-1-1 0,1 1 0,0 0-1,0 0 1,0 0 0,0 0 0,0-1-1,0 1 1,0 0 0,0-1 0,0 1-1,0-1 1,0 1 0,0-1 0,0 1-1,1-1 1,-1 0 0,0 0 0,0 1-1,0-1 1,1 0 0,-1 0 0,0 0-1,0-1 1,0 1 0,1 0-1,1-1 1,33-8 118,-27 4-303,-1-1 0,-1 0 0,1 0 0,-1-1 0,0 1 0,0-1 0,-1-1 0,0 0 0,0 0 0,-1 0 0,0 0 0,7-16 0,-6 10 19,-1 0-1,0 0 0,-1 0 0,-1-1 1,0 0-1,-1 1 0,1-25 0,-5 37 369,-3 8-93,-2 9 84,7-11-126,-1 0 0,1 0 1,-1 0-1,1 0 0,0 0 0,1 0 0,-1 0 0,1-1 1,-1 1-1,1 0 0,1 0 0,1 5 0,-2-8-50,0 0 0,0 1-1,0-1 1,0 0 0,0 0-1,0 0 1,1 0 0,-1 0 0,0 0-1,1 0 1,-1 0 0,1-1-1,-1 1 1,1 0 0,-1-1-1,1 1 1,-1-1 0,1 0 0,0 1-1,-1-1 1,1 0 0,-1 0-1,1 0 1,0 0 0,-1 0 0,1-1-1,0 1 1,-1 0 0,1-1-1,-1 1 1,1-1 0,-1 0-1,2 0 1,2-2 7,0 1 0,-1-1 1,0 0-1,0 0 0,0 0 0,0-1 0,0 0 0,0 1 0,-1-1 0,0 0 1,0-1-1,0 1 0,3-8 0,28-63 38,-29 60-73,4-10 159,-10 46 27,-7 21-33,3 1 0,1 0 0,2 63 0,2-103-148,1-1 0,-1 0-1,0 1 1,1-1 0,0 1-1,0-1 1,0 0 0,0 0-1,0 1 1,0-1 0,0 0 0,1 0-1,-1 0 1,1 0 0,-1 0-1,1-1 1,0 1 0,0 0-1,2 1 1,-3-3-140,1 1-1,-1-1 1,0 1-1,0-1 1,0 0-1,0 0 1,0 1-1,0-1 1,0 0-1,0 0 1,0 0-1,1 0 1,-1-1-1,0 1 1,0 0 0,0 0-1,0-1 1,0 1-1,0 0 1,0-1-1,0 1 1,0-1-1,0 1 1,0-1-1,0 0 1,0 1-1,-1-1 1,1 0-1,0 0 1,0 0-1,-1 0 1,1 1 0,0-1-1,-1 0 1,1 0-1,-1 0 1,1 0-1,-1 0 1,0 0-1,1-1 1,-1 1-1,0 0 1,0-2-1,9-26-6157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18481,'0'0'9097,"-3"52"-9802,17-46-1953,-1-5-1762,3-1-3684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16720,'0'0'1740,"-9"8"545,-5 3-1394,-51 45 2963,60-53-3740,1 1-1,0 0 0,1 1 1,-1-1-1,1 1 1,0-1-1,0 1 0,0 0 1,1 0-1,-1 0 0,1 1 1,-2 9-1,4-14-119,0 0 0,0 0-1,0 0 1,0 0 0,1 0 0,-1 0-1,0-1 1,1 1 0,-1 0-1,1 0 1,-1 0 0,1 0 0,-1 0-1,1 0 1,-1-1 0,1 1 0,0 0-1,0-1 1,-1 1 0,1 0-1,0-1 1,0 1 0,0-1 0,0 1-1,-1-1 1,1 1 0,0-1 0,0 0-1,0 1 1,0-1 0,0 0-1,0 0 1,0 0 0,0 0 0,2 0-1,44 1-1317,-33-2 419,20 0-1409,-25-1 1873,1 2-1,0-1 1,0 2-1,0-1 1,0 1-1,0 1 1,9 2-1,-17-3 595,-1 0 1,1 0-1,-1 0 0,1 0 0,-1 0 1,1 0-1,-1 1 0,0-1 0,0 0 1,0 1-1,0-1 0,0 1 0,0-1 1,0 1-1,0 0 0,-1-1 0,1 1 1,0 0-1,-1 0 0,0-1 0,1 1 1,-1 0-1,0 0 0,0 0 0,0 0 1,0-1-1,0 1 0,-1 0 0,1 0 1,0 0-1,-1-1 0,1 1 0,-1 0 1,0-1-1,-1 3 0,-1 4 317,0 1 0,-1-1 1,0-1-1,0 1 0,-1 0 0,-5 6 0,-44 42 1842,51-53-2251,0-1 0,-1 1 0,1-1 0,0 0 0,0 0 0,-1 0 0,0 0 0,1 0 1,-1-1-1,0 0 0,1 0 0,-1 0 0,0 0 0,0 0 0,0-1 0,0 0 0,-4 0 1,7 0-167,1-1 1,-1 1 0,0-1 0,1 1 0,-1-1 0,1 1 0,-1-1-1,1 1 1,-1-1 0,1 0 0,-1 1 0,1-1 0,0 0 0,-1 0 0,1 1-1,0-1 1,0 0 0,-1 0 0,1 1 0,0-1 0,0 0 0,0 0-1,0 0 1,0 1 0,0-1 0,0 0 0,1-1 0,2-23-3766,7-3-1687,7-6-2413</inkml:trace>
  <inkml:trace contextRef="#ctx0" brushRef="#br0" timeOffset="1">317 54 20948,'0'0'6214,"-13"68"-4004,6-37-705,4 5-576,3-5-384,0-3-385,3-7-160,10-7-449,-1-8-768,0-6-801,-1 0-1601,-1-19-1218,-2-10-3523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14734,'0'0'8904,"-17"49"-8968,29-42-2242,1-4-3107,2 1-5413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16496,'0'0'2722,"-10"8"6,-4 4-1426,1 0 0,-23 27 0,32-34-1010,0 1 0,0 0 0,0 0 1,1 0-1,0 0 0,0 0 0,0 0 0,1 1 0,0 0 0,0-1 0,1 1 0,-2 13 0,4-19-283,-1 0-1,0-1 1,0 1-1,0 0 1,1-1-1,-1 1 1,0 0-1,1-1 1,-1 1-1,1-1 1,-1 1-1,1-1 1,-1 1-1,1-1 0,-1 1 1,1-1-1,-1 1 1,1-1-1,-1 0 1,1 1-1,0-1 1,-1 0-1,1 1 1,0-1-1,-1 0 1,1 0-1,0 0 1,-1 0-1,1 0 1,0 0-1,0 0 1,-1 0-1,1 0 0,0 0 1,-1 0-1,1 0 1,0 0-1,-1-1 1,2 1-1,32-10 118,-20 2-649,0-1 1,-1 0 0,22-20-1,-26 20 196,0 1-1,0 1 0,1-1 0,0 2 1,1-1-1,-1 1 0,1 1 0,13-5 0,-23 10 438,-1 1 0,1-1 0,-1 0-1,1 1 1,-1-1 0,1 1 0,-1-1-1,1 1 1,-1-1 0,0 1 0,1-1-1,-1 1 1,0-1 0,1 1 0,-1-1-1,0 1 1,0 0 0,0-1-1,1 1 1,-1-1 0,0 1 0,0 0-1,0-1 1,0 1 0,0 0 0,0-1-1,0 1 1,0-1 0,-1 1 0,1 0-1,0-1 1,-1 2 0,-1 23 731,-4-3-356,5-18-425,-1 0 1,1 0-1,0 0 1,0 0-1,0 0 1,1 1-1,0-1 0,-1 0 1,1 0-1,1 1 1,-1-1-1,2 6 1,-2-9-55,1 0 0,0-1 0,-1 1 0,1 0 0,0-1 0,0 1 0,-1 0 0,1-1 0,0 1 0,0-1 0,0 0 0,0 1 0,0-1 0,0 0 0,0 1 0,-1-1 0,1 0 0,0 0 0,0 0 0,0 0 0,0 0 0,0 0 0,0 0 0,0 0 0,0 0 0,0 0 0,0-1 0,0 1 0,0 0 0,0-1 0,0 1 0,1-1 0,29-16-7,7-17-404,-32 26 293,1 1 1,0 1-1,0-1 1,1 1-1,-1 0 1,2 1-1,-1 0 1,18-8-1,-25 13 89,-1 0-1,1 0 1,0 0-1,0 1 1,-1-1-1,1 0 1,0 0-1,-1 1 1,1-1 0,-1 0-1,1 1 1,0-1-1,-1 0 1,1 1-1,-1-1 1,1 1-1,-1-1 1,1 1-1,-1-1 1,1 1 0,-1 0-1,1-1 1,-1 1-1,0 0 1,0-1-1,1 1 1,-1 0-1,0-1 1,0 1 0,0 0-1,1-1 1,-1 1-1,0 0 1,0 0-1,0-1 1,0 1-1,0 0 1,-1-1 0,1 2-1,0 42-2999,-1-33 1133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97 415 10442,'0'0'3021,"4"-8"44,-1 3-3114,0-2 1164,1 0 1,-1 0 0,-1 0-1,1-1 1,1-12-1,-3 19-981,-1 0 0,0-1 0,0 1 0,0 0 0,0-1 0,0 1 0,-1 0 0,1 0 0,0-1 0,0 1 0,-1 0 0,1 0 0,-1 0 0,1-1 0,-1 1 0,0 0-1,1 0 1,-1 0 0,0 0 0,0 0 0,1 0 0,-1 0 0,0 0 0,0 0 0,0 1 0,0-1 0,0 0 0,-1 1 0,1-1 0,0 1 0,0-1 0,0 1 0,-1-1 0,1 1-1,0 0 1,0-1 0,-1 1 0,1 0 0,0 0 0,0 0 0,-1 0 0,1 0 0,0 0 0,-1 1 0,1-1 0,-2 1 0,-1 0-117,0 0 1,0 0-1,1 1 1,-1-1 0,0 1-1,1 0 1,-1 0-1,1 0 1,-1 0-1,1 1 1,0-1-1,0 1 1,0 0-1,0 0 1,1 0 0,-1 0-1,1 1 1,0-1-1,0 1 1,-3 5-1,3-4-6,-1-1-1,1 1 0,1 0 1,-1 0-1,1-1 0,-1 1 1,1 0-1,1 0 1,-1 0-1,1 0 0,0 0 1,0 0-1,0 0 0,1 0 1,-1 0-1,3 8 0,-2-11-7,0-1-1,0 1 1,1-1 0,-1 1-1,0-1 1,1 1-1,-1-1 1,1 0-1,-1 0 1,1 0-1,-1 1 1,1-2 0,0 1-1,0 0 1,-1 0-1,1-1 1,0 1-1,0 0 1,0-1-1,0 0 1,0 0-1,0 1 1,-1-1 0,1 0-1,0 0 1,0-1-1,0 1 1,0 0-1,0-1 1,0 1-1,0-1 1,1 0-1,4-1 10,0 0 0,0-1-1,0 0 1,-1 0-1,0 0 1,1-1-1,7-6 1,-4 1-76,0-1-1,-1 0 1,0-1 0,-1 0 0,0-1 0,-1 1 0,0-1 0,-1-1 0,-1 1 0,1-1 0,-2 0 0,0 0 0,-1-1 0,0 1 0,1-16 0,-4 38 11,-1-2 45,0 0 0,1-1 0,0 1 0,1 0 0,-1-1-1,1 1 1,4 12 0,-4-17 15,0 0-1,0 0 1,1-1 0,-1 1-1,1 0 1,-1 0 0,1-1-1,0 1 1,0-1 0,-1 1-1,1-1 1,0 0 0,0 0 0,0 0-1,1 0 1,-1 0 0,0 0-1,0-1 1,0 1 0,1-1-1,-1 1 1,0-1 0,1 0-1,-1 0 1,0 0 0,1 0-1,3-1 1,1 0 12,0-1 1,0 1-1,-1-1 0,1-1 1,-1 1-1,0-1 0,1 0 1,-1-1-1,-1 1 0,1-1 1,0-1-1,-1 1 0,0-1 0,0 1 1,0-1-1,-1-1 0,1 1 1,-1-1-1,-1 0 0,1 0 1,4-10-1,1-1 40,-1-1 0,-1 0 0,0 0 0,-2-1 0,0 0 0,4-30 0,-7 34-20,-1 9-29,0-1 1,0 0-1,0 0 1,-1 0-1,0 0 1,-1 0-1,-2-12 1,3 18-15,0 1 1,0 0-1,0-1 0,0 1 1,0 0-1,0-1 0,0 1 1,0 0-1,-1-1 0,1 1 1,0 0-1,0-1 0,0 1 1,0 0-1,-1 0 0,1-1 1,0 1-1,0 0 0,-1 0 1,1 0-1,0-1 0,0 1 1,-1 0-1,1 0 0,0 0 1,-1 0-1,1-1 0,0 1 1,0 0-1,-1 0 0,1 0 1,0 0-1,-1 0 0,1 0 1,0 0-1,-1 0 0,1 0 1,0 0-1,-1 0 0,1 0 1,0 0-1,-1 0 0,1 0 1,0 1-1,-1-1 0,1 0 1,0 0-1,-1 0 0,1 0 1,0 1-1,0-1 0,-1 0 1,1 0-1,0 0 0,0 1 1,0-1-1,-1 0 0,1 0 1,0 1-1,0-1 0,-11 19-130,1 19 162,1 1 1,2 0-1,2 0 0,2 0 0,1 1 1,6 70-1,0-85 0,1 0 0,1 0 1,1-1-1,1 0 0,1 0 0,15 28 1,-12-28-266,-1 1 0,-1 0 0,-2 1 1,0 0-1,4 27 0,-12-52 242,0 0-1,1 0 1,-1 0-1,0 0 1,0 0-1,0 0 1,1 0-1,-1 0 0,0 0 1,0 0-1,-1 0 1,1 1-1,0-1 1,0 0-1,0 0 1,-1 0-1,1 0 1,0 0-1,-1 0 1,-1 2-1,-10-17 501,-13-35 407,14 26-868,2-1 0,0 0 0,2-1 0,1 1 0,1-1 0,0-1 0,0-48 0,5 71-66,0 0 1,0 0-1,1 0 0,-1 0 0,1 0 0,0 0 0,-1 1 0,2-1 0,-1 0 0,0 0 1,0 1-1,1-1 0,-1 1 0,1-1 0,0 1 0,0 0 0,0 0 0,0 0 1,0 0-1,5-4 0,2 1-611,1 0 0,0 0 0,0 1 1,15-5-1,10-4-3975,0-4-3293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14350,'2'-3'399,"0"1"1,0 0 0,0 0-1,1 1 1,-1-1 0,0 0 0,1 1-1,0-1 1,-1 1 0,1 0 0,0 0-1,-1 0 1,1 0 0,0 1-1,0-1 1,0 1 0,0-1 0,0 1-1,0 0 1,0 0 0,0 0 0,-1 1-1,1-1 1,6 2 0,-6 0-184,1 0 1,-1 0-1,0 1 0,0-1 1,0 0-1,0 1 0,0 0 1,-1 0-1,1 0 0,-1 0 1,1 0-1,-1 0 0,0 1 1,-1-1-1,1 1 1,0-1-1,-1 1 0,2 6 1,0 3 8,0-1 1,-1 1 0,-1 0 0,0 0 0,0 0 0,-1 1 0,-1-1-1,-2 14 1,-5 11 156,-16 51-1,8-35 85,16-53-463,-6 38 284,6-39-281,0 1 1,0 0 0,1 0 0,-1 0-1,0 0 1,1-1 0,-1 1 0,1 0-1,-1-1 1,1 1 0,-1 0 0,1-1-1,0 1 1,-1 0 0,1-1 0,0 1-1,0-1 1,-1 1 0,1-1 0,0 0-1,0 1 1,0-1 0,-1 0 0,1 1-1,0-1 1,0 0 0,0 0 0,0 0-1,0 0 1,0 0 0,0 0 0,-1 0-1,1 0 1,0 0 0,0 0 0,1-1 0,8 0 29,0-1 0,1 0 0,-1 0 1,-1-1-1,1-1 0,0 0 0,11-6 1,66-42-355,-64 37-23,43-31-2478,-29 9-4334,-22 9-2397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4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16207,'0'0'10698,"60"-36"-9000,-7 17-385,9 0-672,7 0-481,6 3-160,-4 0-769,-2-1-2306,-9-1-3331,-7-8-7527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14542,'0'0'11744,"2"9"-11589,11 58-12,-12-51-99,1 0 0,1 1 0,1-1 1,0-1-1,1 1 0,0-1 0,10 18 0,-14-32-27,0 1-1,0-1 1,0 0-1,1 1 1,-1-1-1,1 0 1,-1 0-1,1 0 0,-1 0 1,1 0-1,0-1 1,-1 1-1,1 0 1,0-1-1,0 1 0,-1-1 1,1 1-1,0-1 1,0 0-1,0 0 1,0 0-1,-1 0 1,5-1-1,47-13 140,-16 4-632,-36 9 443,1 1-1,0 0 0,0 0 0,0 0 1,0 1-1,0-1 0,0 0 1,-1 1-1,1-1 0,0 1 1,0-1-1,-1 1 0,1 0 1,0 0-1,-1 0 0,1 0 0,-1 0 1,1 0-1,-1 0 0,1 0 1,-1 1-1,0-1 0,1 1 1,-1-1-1,0 1 0,0-1 1,0 1-1,0 0 0,-1-1 0,2 3 1,-1 0 22,0 0 1,0-1-1,-1 1 1,1 0-1,-1-1 1,0 1 0,0 0-1,0 0 1,0-1-1,-1 1 1,0 0-1,0-1 1,0 1-1,0 0 1,-2 3-1,1-3 68,-1 0 0,-1 1 0,1-1 0,-1-1-1,1 1 1,-1 0 0,0-1 0,-1 0 0,1 0 0,0 0-1,-1 0 1,0-1 0,1 0 0,-1 0 0,0 0-1,0 0 1,0-1 0,0 0 0,-7 1 0,-3 0 102,0 0 1,0-1-1,0 0 0,0-1 1,-22-3-1,37 3-251,-1 0 1,1 0-1,-1 0 0,1 0 0,-1 0 1,0 0-1,1 0 0,-1 0 0,1 0 1,-1 0-1,1-1 0,-1 1 0,1 0 1,-1 0-1,1 0 0,-1-1 0,1 1 1,-1 0-1,1-1 0,0 1 0,-1 0 1,1-1-1,-1 1 0,1 0 0,0-1 1,-1 1-1,1-1 0,0 1 0,0-1 1,-1 1-1,1-1 0,0 1 1,0-1-1,0 1 0,0-1 0,-1 1 1,1-1-1,0 1 0,0-1 0,0 1 1,0-1-1,0 1 0,1-2 0,-1 1-521,1 0 0,-1-1 0,1 1 0,0 0-1,0 0 1,0 0 0,0 0 0,0 0 0,0 0-1,0 0 1,0 0 0,0 0 0,0 0 0,0 1-1,2-2 1,12-6-8692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10282,'0'0'12780,"11"0"-11937,-5-1-770,-1 1-1,0-1 1,0 0 0,0 0-1,0 0 1,0-1-1,0 0 1,0 0 0,-1 0-1,1 0 1,0-1 0,-1 0-1,0 0 1,0 0-1,0 0 1,0-1 0,0 1-1,-1-1 1,7-8-1,18-37 478,-27 46-494,0 0 1,1-1-1,-1 1 0,0 0 0,-1-1 1,1 1-1,-1-1 0,1 1 0,-1-1 1,0 1-1,0-1 0,-1 1 0,1-1 0,-2-3 1,2 7-53,0-1 0,-1 1 0,1-1 1,0 1-1,-1-1 0,1 1 1,-1-1-1,1 1 0,-1-1 0,1 1 1,-1 0-1,1-1 0,-1 1 0,0 0 1,1-1-1,-1 1 0,1 0 0,-1 0 1,0-1-1,1 1 0,-1 0 1,0 0-1,1 0 0,-1 0 0,0 0 1,1 0-1,-1 0 0,0 0 0,1 0 1,-1 0-1,0 1 0,1-1 1,-1 0-1,1 0 0,-1 1 0,0-1 1,1 0-1,-1 1 0,1-1 0,-1 0 1,1 1-1,-1-1 0,1 1 1,-1-1-1,0 2 0,-23 20-51,18-10 32,1-1 0,1 1 1,-1 0-1,2 1 0,-1-1 0,2 1 0,0-1 0,0 1 0,1 0 0,1 0 1,0-1-1,1 1 0,3 18 0,-3-29 18,-1 0 0,1 0 1,0-1-1,0 1 0,0 0 1,0-1-1,0 1 0,0 0 0,1-1 1,-1 0-1,0 1 0,1-1 1,-1 0-1,1 0 0,-1 1 0,1-1 1,0 0-1,0-1 0,-1 1 1,1 0-1,0 0 0,0-1 0,0 1 1,0-1-1,-1 0 0,1 1 1,0-1-1,0 0 0,0 0 0,0 0 1,0-1-1,0 1 0,2-1 1,2 0-15,0 0 1,0 0 0,0-1 0,-1 0 0,1 0 0,0-1 0,-1 1 0,0-1 0,8-6 0,37-41-2770,-12-11-4968,-17 12-1637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2947,'0'0'18220,"-3"11"-17195,-3 11-835,2 1 0,1-1 0,1 1 0,0 0 0,2 0 0,1 0 0,1-1 1,4 26-1,0-16-192,2 0 1,0-1 0,2 0-1,2 0 1,23 44 0,-39-88-3266,-6-18 1553,-3 14 1309,-1 0-1,-25-24 1,-17-19 4269,55 60-3722,1-1-1,-1 0 1,1 0 0,-1 0 0,1 1-1,0-1 1,-1 0 0,1 0 0,0 0 0,0 0-1,0 0 1,0 1 0,0-1 0,0 0-1,0 0 1,0 0 0,0 0 0,0 0 0,0 0-1,0 1 1,1-1 0,-1 0 0,0 0-1,1 0 1,-1 0 0,1 1 0,-1-1 0,1 0-1,-1 1 1,1-1 0,-1 0 0,1 1 0,0-1-1,-1 0 1,1 1 0,0-1 0,-1 1-1,1-1 1,0 1 0,0 0 0,0-1 0,1 1-1,42-19-17,-35 16 270,31-10-305,15-6-915,-19 3-2927,-9 2-2733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4 133 11371,'0'0'9833,"-1"9"-8808,-1 8-558,1 0 0,1-1-1,1 1 1,0 0 0,4 19 0,-4-30-335,0 0-1,0 0 1,0-1 0,1 1-1,0 0 1,1 0 0,-1-1-1,1 1 1,0-1 0,0 0-1,1 0 1,-1 0 0,1 0-1,0-1 1,0 0 0,1 1-1,0-1 1,-1-1 0,8 5 0,-9-6-66,0-1 1,0 0-1,0 0 1,0 0-1,0-1 1,1 1-1,-1-1 1,0 1-1,0-1 1,0 0-1,1 0 1,-1 0-1,0-1 1,0 1 0,0-1-1,0 0 1,0 0-1,5-2 1,-3 0-12,0 0 0,0 0 1,0 0-1,0-1 0,-1 0 1,1 0-1,-1 0 0,0-1 1,5-7-1,-2 2-21,-1 0-1,0 0 0,-1-1 1,0 0-1,-1 0 0,0 0 1,0-1-1,-2 1 0,4-19 1,-11-4 74,-1 25-116,-3 22-129,7-5 128,0 0 1,0 1 0,1 0-1,0-1 1,1 1 0,0 0 0,0-1-1,0 1 1,1 0 0,1 0 0,0-1-1,0 1 1,4 10 0,-5-16 25,0 1 0,1-1 1,-1 1-1,1-1 0,0 0 0,0 0 0,0 0 1,0 0-1,0 0 0,1 0 0,-1 0 1,1-1-1,0 1 0,0-1 0,0 0 0,0 0 1,0 0-1,0 0 0,1-1 0,-1 1 0,1-1 1,-1 0-1,1 0 0,-1 0 0,1 0 1,0-1-1,0 1 0,-1-1 0,1 0 0,0 0 1,-1 0-1,1-1 0,6-1 0,-6 1 16,-1-1-1,1 0 1,-1 1-1,1-1 0,-1-1 1,0 1-1,0 0 1,0-1-1,-1 0 0,1 1 1,0-1-1,-1 0 1,0 0-1,0-1 0,0 1 1,0 0-1,0-1 1,-1 1-1,1-1 0,-1 0 1,0 1-1,0-1 1,0-4-1,3-9 75,-1-1 0,-1 0 1,0-27-1,-9-7 307,7 50-413,0 1 0,-1 0 0,1-1 0,-1 1 0,1-1 0,-1 1 0,0 0 0,1-1 0,-1 1 0,0 0 1,0 0-1,0 0 0,0-1 0,0 1 0,0 0 0,0 0 0,-1 0 0,1 1 0,0-1 0,0 0 0,-1 0 0,1 1 0,-1-1 1,1 1-1,0-1 0,-1 1 0,1 0 0,-1-1 0,1 1 0,-1 0 0,-2 0 0,3 1-4,0-1 0,1 1 0,-1 0-1,0-1 1,0 1 0,1 0 0,-1 0 0,0 0 0,1 0-1,-1 0 1,1-1 0,-1 1 0,1 0 0,-1 0 0,1 0-1,0 0 1,-1 0 0,1 1 0,0-1 0,0 0 0,0 0-1,0 0 1,0 0 0,0 0 0,0 0 0,0 0-1,0 0 1,1 2 0,-1 0 8,0-1-1,0 0 1,1 1 0,-1-1-1,1 1 1,-1-1-1,1 0 1,0 1 0,0-1-1,0 0 1,0 0 0,3 4-1,0-3 1,-1-1 0,1 0 0,0 0 0,0-1 0,0 1 0,0-1-1,0 0 1,0 0 0,0-1 0,1 1 0,-1-1 0,0 0 0,1 0 0,-1 0 0,0 0 0,0-1-1,0 0 1,1 0 0,-1 0 0,0 0 0,7-4 0,-2 1-34,-1 0 0,0 0-1,1-1 1,-2 0 0,1-1 0,-1 1 0,1-2 0,10-12-1,-13 14 34,-1 0 0,-1-1 0,1 0 0,-1 1 0,0-1 0,-1-1 0,1 1 0,2-11 0,-5 16-4,1 0-1,-1 0 1,0-1-1,0 1 1,0 0-1,0-1 1,0 1 0,0 0-1,0-1 1,0 1-1,0 0 1,-1-1 0,1 1-1,0 0 1,-1-1-1,1 1 1,-1 0-1,0 0 1,1 0 0,-1 0-1,0-1 1,0 1-1,0 0 1,0 0 0,0 0-1,0 1 1,0-1-1,0 0 1,0 0-1,0 1 1,0-1 0,0 0-1,-1 1 1,1-1-1,0 1 1,0-1 0,-1 1-1,1 0 1,0 0-1,-1-1 1,1 1-1,0 0 1,-1 0 0,1 0-1,0 1 1,-3-1-1,2 1-8,-1-1-1,1 1 0,-1 0 0,1 0 0,-1 0 1,1 1-1,0-1 0,0 0 0,0 1 1,-1-1-1,1 1 0,1 0 0,-1 0 0,0 0 1,0 0-1,1 0 0,-1 0 0,1 0 1,-1 1-1,1-1 0,0 0 0,0 1 0,0-1 1,0 1-1,1-1 0,-1 1 0,0 4 1,-2 7 48,0 0 0,1 0 0,0 25 0,2-35-32,0 0-1,0 0 1,0 0 0,0-1 0,1 1-1,0 0 1,0 0 0,0 0 0,0-1-1,0 1 1,1 0 0,0-1 0,0 1-1,0-1 1,0 0 0,0 1 0,5 4-1,-3-5-7,0 0 0,0-1-1,1 0 1,-1 0 0,0 0-1,1 0 1,-1-1 0,1 1-1,-1-1 1,1 0 0,0-1-1,-1 1 1,1-1 0,8 0-1,-9 0 2,1 0-1,0-1 1,0 1 0,0-1-1,0 0 1,-1 0-1,1 0 1,0-1-1,-1 0 1,1 0 0,-1 0-1,0 0 1,1-1-1,-1 1 1,0-1-1,-1 0 1,1 0 0,0-1-1,-1 1 1,0-1-1,0 0 1,0 0-1,0 0 1,-1 0 0,1 0-1,-1 0 1,2-6-1,1-6 20,0 0 1,-1 0-1,-1-1 0,-1 1 1,0 0-1,-1-31 0,-1 47-23,0-1 1,0 0-1,1 0 0,-1 1 0,0-1 0,0 0 1,0 0-1,0 0 0,0 1 0,0-1 0,-1 0 1,1 0-1,0 0 0,0 1 0,0-1 0,-1 0 1,1 0-1,0 1 0,-1-1 0,1 0 0,-1 1 1,1-1-1,-1 0 0,1 1 0,-1-1 1,1 1-1,-1-1 0,0 1 0,1-1 0,-1 1 1,0-1-1,1 1 0,-1 0 0,0-1 0,0 1 1,1 0-1,-1 0 0,0-1 0,0 1 0,0 0 1,-1 0-1,1 0-14,-1 1 0,0 0 0,1-1 0,-1 1 0,1 0 0,-1 0 0,1 0 0,-1 0 0,1 0 0,0 0 0,-1 0-1,1 0 1,0 0 0,0 1 0,0-1 0,0 1 0,0-1 0,-1 3 0,-3 7 23,0 0 0,1 0 0,0 1-1,1 0 1,1-1 0,0 1 0,0 0 0,1 0-1,0 0 1,1 0 0,2 16 0,-1-23-27,-1-1 1,1 0 0,0 0-1,0 1 1,0-1 0,0 0 0,1 0-1,0 0 1,0 0 0,0-1-1,0 1 1,0 0 0,1-1-1,0 1 1,0-1 0,0 0-1,0 0 1,0 0 0,0-1-1,1 1 1,-1-1 0,1 1-1,0-1 1,0 0 0,0-1 0,0 1-1,0-1 1,0 0 0,0 0-1,1 0 1,-1 0 0,0-1-1,9 1 1,-10-2-312,0 1 0,0 0 0,0-1 0,0 1 1,0-1-1,0 0 0,-1 0 0,1 0 0,0 0 0,0-1 0,-1 1 0,1-1 0,-1 1 1,1-1-1,2-3 0,16-23-8333,-12 7-996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18738,'-5'15'7494,"5"26"-6987,0-35 263,0-3-746,0 0 0,0 0 0,1 0 1,-1 0-1,0 0 0,1 0 0,0 0 1,0 0-1,0 0 0,0 0 0,0 0 1,0-1-1,1 1 0,1 3 1,-1-5-8,-1 0 0,0 0 0,0 0 1,1 0-1,-1 0 0,1 0 0,-1 0 1,0 0-1,1-1 0,0 1 1,-1 0-1,1-1 0,-1 1 0,1-1 1,0 0-1,-1 0 0,1 1 1,0-1-1,1 0 0,2-1 3,1 0 1,-1 0-1,0-1 0,0 0 1,0 1-1,0-2 0,0 1 1,-1 0-1,1-1 0,-1 0 1,0 0-1,1 0 0,-1-1 1,6-6-1,10-15-278,-15 18 245,0 1-1,1-1 1,0 1-1,-1 0 1,2 1-1,9-7 1,-16 11 30,1 1 1,-1 0 0,1 0 0,-1 0 0,1 0 0,-1 0-1,1 0 1,-1 0 0,1 0 0,-1 0 0,1 0-1,0 0 1,-1 0 0,1 0 0,-1 0 0,1 0-1,-1 1 1,1-1 0,-1 0 0,1 0 0,-1 1-1,0-1 1,1 0 0,-1 1 0,1-1 0,-1 0 0,0 1-1,1-1 1,-1 1 0,0-1 0,1 0 0,-1 1-1,0-1 1,0 1 0,1-1 0,-1 1 0,0-1-1,0 1 1,0-1 0,0 1 0,0 0 0,0-1-1,1 1 1,-2 0 0,7 32 653,-5-24-462,0-4-285,12 46 953,-13-48-1003,0-1-1,1 0 0,0 0 1,0 0-1,-1 0 0,1 0 1,0 0-1,0-1 1,1 1-1,-1 0 0,0 0 1,1-1-1,-1 1 1,1-1-1,-1 1 0,1-1 1,0 0-1,-1 0 1,1 0-1,3 2 0,0-5-5771,0-5-4987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18385,'0'0'5221,"2"12"-4334,39 209 2011,-41-221-2890,0 0-1,0 0 1,0 0 0,0 0-1,0 0 1,0 0-1,0 0 1,0 0 0,0 0-1,0 0 1,1 0-1,-1 0 1,0 0 0,0 0-1,0 0 1,0 0 0,0 0-1,0 0 1,0 0-1,0 0 1,0 0 0,1 0-1,-1 0 1,0 0-1,0 0 1,0 0 0,0 0-1,0 0 1,0 0-1,0 0 1,0 0 0,0 0-1,0 0 1,0 0-1,1 0 1,-1 0 0,0 1-1,0-1 1,0 0-1,0 0 1,0 0 0,4-19 413,1-27 103,-5 35-545,-1 0-1,0 1 0,-1-1 0,-2-10 0,3 18 15,1 1 1,-1-1-1,1 1 1,-1 0-1,0-1 1,0 1-1,0 0 1,-1 0-1,1 0 0,0 0 1,-1 0-1,1 0 1,-1 0-1,0 0 1,1 0-1,-1 1 0,0-1 1,0 1-1,0-1 1,0 1-1,-1 0 1,1 0-1,-4-2 1,5 4-8,0 0 1,1-1-1,-1 1 1,1 0 0,-1 0-1,1-1 1,-1 1-1,1 0 1,-1 0 0,1 0-1,0 0 1,0 0-1,-1-1 1,1 1 0,0 0-1,0 0 1,0 0-1,0 0 1,0 0 0,0 0-1,0 0 1,0 0-1,0 0 1,1 0 0,-1 0-1,5 30-33,-3-27 69,0 1-1,0-1 0,0 0 0,0-1 0,1 1 0,0 0 0,0-1 0,0 1 0,0-1 0,0 0 0,1 0 0,-1 0 0,1-1 0,0 1 0,0-1 0,0 0 0,0 0 0,0 0 0,0 0 0,0-1 0,1 0 0,-1 0 0,1 0 0,-1 0 0,1-1 0,-1 1 0,1-1 0,-1 0 0,1-1 0,5 0 0,-1-1 74,1 0-1,0 0 1,-1-1-1,0 0 1,0-1-1,0 1 1,0-2 0,0 0-1,-1 0 1,0 0-1,0-1 1,0 0-1,7-8 1,-6 5-58,0-1 0,-1 0 0,-1 0 0,1 0 0,-2-1 0,1 0 0,-2-1 0,1 1 0,-2-1 0,1 0 0,-2-1 0,1 1 0,-2 0 0,3-22 0,-6 34-38,1 0-1,0 0 1,0 0 0,0 0 0,0 1-1,0-1 1,0 0 0,0 0-1,0 0 1,-1 0 0,1 0 0,0 0-1,0 0 1,0 1 0,0-1 0,0 0-1,-1 0 1,1 0 0,0 0 0,0 0-1,0 0 1,0 0 0,-1 0-1,1 0 1,0 0 0,0 0 0,0 0-1,0 0 1,-1 0 0,1 0 0,0 0-1,0 0 1,0 0 0,0 0 0,0 0-1,-1 0 1,1-1 0,0 1-1,0 0 1,0 0 0,0 0 0,0 0-1,-1 0 1,1 0 0,0 0 0,0-1-1,0 1 1,0 0 0,0 0 0,0 0-1,0 0 1,0 0 0,0-1-1,0 1 1,-1 0 0,1 0 0,0 0-1,0 0 1,0 0 0,0-1 0,0 1-1,0 0 1,0 0 0,0 0-1,0-1 1,-9 14-113,4 0 141,0 0 1,1 1-1,0 0 0,1 0 0,1 0 0,0 0 0,1 0 0,1 0 1,0 1-1,0-1 0,6 28 0,-5-39-10,0-1 0,1 1 1,-1-1-1,1 1 0,-1-1 0,1 0 0,0 0 1,0 0-1,0 0 0,0 0 0,0 0 1,0 0-1,0 0 0,1-1 0,-1 0 0,1 1 1,-1-1-1,1 0 0,0 0 0,-1 0 0,1 0 1,0-1-1,0 1 0,-1-1 0,1 0 1,0 1-1,0-1 0,0 0 0,-1-1 0,1 1 1,0 0-1,0-1 0,0 0 0,4-2 0,2 1 4,-1-1-1,1 0 1,-1-1-1,0 1 0,0-2 1,0 1-1,-1-1 0,0 0 1,13-12-1,-16 12-17,1 0 1,-2 0-1,1 0 0,0 0 0,-1-1 1,0 1-1,0-1 0,-1 0 0,1 0 1,-1 0-1,-1 0 0,1 0 1,-1-1-1,0 1 0,-1 0 0,1-1 1,-1-8-1,-1 15-4,1-1 0,0 0-1,-1 1 1,1-1 0,0 1 0,-1-1 0,1 0 0,-1 1-1,1-1 1,-1 1 0,1-1 0,-1 1 0,1-1 0,-1 1 0,1 0-1,-1-1 1,0 1 0,1 0 0,-1-1 0,0 1 0,1 0-1,-1 0 1,0 0 0,1-1 0,-1 1 0,0 0 0,1 0 0,-1 0-1,0 0 1,0 0 0,1 0 0,-1 0 0,0 1 0,1-1-1,-1 0 1,0 0 0,1 1 0,-1-1 0,0 0 0,1 1-1,-1-1 1,0 1 0,-28 17-72,25-14 71,1 1 0,0 0 0,0 0 0,0 1-1,0-1 1,1 0 0,0 1 0,0 0 0,0-1 0,1 1 0,0 0 0,0 0 0,0 0-1,1 0 1,0 7 0,1-10-29,-1 1 1,1-1-1,0 0 0,0 0 0,0 1 0,0-1 0,1 0 1,-1 0-1,1 0 0,0 0 0,0 0 0,0-1 0,0 1 1,0-1-1,0 1 0,1-1 0,0 0 0,-1 0 1,1 0-1,0 0 0,0 0 0,0 0 0,0-1 0,0 0 1,0 1-1,0-1 0,6 1 0,1 0-1147,1 0 0,0-1 0,0 0 0,0-1 0,16-1 0,15-5-6781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18514,'0'0'3587,"0"14"-1922,0 8-287,0 7 159,8 5-800,5 2-321,2-2-159,0-3-225,3-9 0,1-3-193,3-6-831,-6-3-290,-3-6-447,-9-4-1731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16784,'0'0'5189,"62"-26"-3908,-27 15-608,6-3-513,5-2-288,0-1-2211,1-1-2689,-2 0-4774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149 127 9257,'0'0'8408,"-12"0"-5846,1 1-2198,1 0 0,-1 1-1,1 0 1,0 0 0,-1 1 0,-14 7-1,22-9-308,0 0 0,0 1-1,0-1 1,1 1-1,-1 0 1,0 0 0,1 0-1,-1 0 1,1 0-1,0 1 1,0-1-1,0 1 1,0-1 0,0 1-1,0 0 1,1-1-1,-1 1 1,1 0 0,0 0-1,0 0 1,0 1-1,0-1 1,1 0 0,-1 0-1,1 0 1,0 0-1,-1 1 1,2-1 0,-1 0-1,1 7 1,0-8-3,0 0-1,0 0 1,0 0 0,0-1-1,0 1 1,1 0 0,-1 0 0,0-1-1,1 1 1,-1-1 0,1 1 0,0-1-1,0 1 1,-1-1 0,1 0-1,0 0 1,0 0 0,0 0 0,0 0-1,0-1 1,0 1 0,0-1 0,0 1-1,1-1 1,-1 0 0,0 1-1,0-1 1,0 0 0,0 0 0,1-1-1,2 0 1,4 1 53,-1-1-1,1 0 0,-1-1 1,1 0-1,-1 0 1,15-7-1,-9 2-25,-1-2 0,0 1 0,0-2 0,-1 0 0,-1 0 0,1-1 0,10-14 0,-17 20-19,0-1 1,-1 1 0,0-1-1,0 0 1,0-1 0,-1 1 0,0-1-1,0 1 1,0-1 0,-1 0-1,0 0 1,-1 0 0,1-1 0,-1 1-1,-1 0 1,0 0 0,0-11-1,-1 16-13,1 1 0,-1-1 0,0 0 0,0 1-1,0-1 1,0 1 0,0-1 0,0 1 0,0 0 0,0-1-1,0 1 1,-1 0 0,1 0 0,-1 0 0,1 0-1,-1 0 1,1 0 0,-1 1 0,1-1 0,-1 0-1,0 1 1,1-1 0,-1 1 0,0-1 0,0 1 0,1 0-1,-1 0 1,0 0 0,0 0 0,1 0 0,-1 0-1,-2 1 1,-2 0-43,0-1-1,0 1 0,0 0 1,0 1-1,1-1 0,-1 1 1,1 0-1,-10 5 0,11-4-143,-1 0-1,1 1 1,0 0-1,0-1 0,0 1 1,1 0-1,-1 1 1,-4 7-1,6-9-260,1-1-1,0 1 1,0 0-1,0 0 1,0 0-1,0 1 1,0-1-1,1 0 1,-1 6 0,3 1-4004,7-7-3250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14798,'0'0'6604,"-10"0"-5270,4 0-1223,0 1 0,0 0 0,0 0 0,-1 1-1,1-1 1,0 1 0,1 1 0,-1-1 0,0 1 0,1 0-1,-1 0 1,1 1 0,0 0 0,0 0 0,0 0 0,1 0-1,-1 1 1,1-1 0,0 1 0,-4 8 0,4-8-96,0 1 0,0 0 0,1 0 0,0 0 1,0 0-1,0 1 0,1-1 0,0 1 0,0-1 1,1 1-1,0 0 0,-1 9 0,3-15-26,-1 1-1,1-1 1,0 0 0,-1 0-1,1 0 1,0 0 0,0 0-1,-1 0 1,1 0 0,0 0-1,0-1 1,0 1-1,0 0 1,0 0 0,1-1-1,-1 1 1,0-1 0,0 1-1,0-1 1,0 1-1,1-1 1,-1 0 0,0 0-1,0 1 1,1-1 0,-1 0-1,0 0 1,1 0-1,-1 0 1,0-1 0,0 1-1,1 0 1,0-1 0,48-6-937,-40 5 716,3-1 148,0 0 1,0 0-1,0 2 0,1-1 0,-1 2 0,0-1 0,26 4 0,-38-2 118,0-1 0,0 0 0,1 1 0,-1-1 0,0 1 0,0-1 0,0 1 0,0-1 0,0 1 0,0 0 0,0 0 0,0-1 0,0 1 0,0 0 0,0 0 0,0 0-1,-1 0 1,1 0 0,0 0 0,-1 0 0,1 0 0,0 0 0,-1 1 0,0-1 0,1 0 0,-1 0 0,0 0 0,1 1 0,-1-1 0,0 0 0,0 0 0,0 1 0,0-1-1,0 0 1,0 0 0,-1 1 0,1-1 0,0 0 0,-1 0 0,1 1 0,-1-1 0,1 0 0,-2 2 0,0 2 191,-1 0 0,0 0 0,0 0 0,0 0 0,0-1 0,-1 1 0,0-1-1,-5 5 1,-1-1 43,-1-1-1,0 0 1,0 0-1,-13 5 1,20-10-353,-1 0 0,1-1 0,0 1 0,0-1 0,-1 0 0,1 0 0,-1-1 0,1 1 1,-1-1-1,1 0 0,-1 0 0,1 0 0,-1-1 0,1 0 0,-6-1 0,9 1-231,-1 0-1,1 0 1,0 0 0,0 0-1,0 0 1,-1 0 0,1 0-1,0-1 1,0 1 0,1 0-1,-1-1 1,0 1-1,0-1 1,1 1 0,-1-1-1,1 1 1,-1-1 0,1 1-1,0-1 1,-1 0 0,1 1-1,0-3 1,-1-22-6181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77 138 9353,'0'0'11862,"9"-10"-9641,0 0-1880,4-2 117,-1-2 0,0 1 0,-1-2 0,15-24 0,-26 38-438,0 1-1,1-1 0,-1 1 0,0-1 1,1 0-1,-1 1 0,0-1 0,0 1 1,1-1-1,-1 0 0,0 1 0,0-1 1,0 0-1,0 1 0,0-1 0,0 0 1,0 1-1,0-1 0,0 0 0,0 1 0,-1-1 1,1 1-1,0-1 0,0 0 0,-1 1 1,1-1-1,0 1 0,-1-1 0,1 0 1,0 1-1,-1-1 0,0 0 0,-22-3 572,17 5-507,0-1 0,0 1 0,0 1 1,0-1-1,1 1 0,-11 4 0,9-1-25,0 0-1,0 1 0,0 0 0,1 0 1,0 0-1,0 1 0,1 0 0,-1 0 1,2 0-1,-1 1 0,1-1 0,0 1 0,0 0 1,1 1-1,0-1 0,1 0 0,0 1 1,0-1-1,1 1 0,0 0 0,0 14 1,2-21-69,0 0 0,0 0 0,-1-1 0,1 1 0,0 0 0,0 0 0,1-1 0,-1 1 0,0-1 0,0 1 0,1-1 0,-1 0 0,1 1 0,-1-1 1,1 0-1,0 0 0,-1 0 0,1 0 0,0-1 0,0 1 0,0 0 0,0-1 0,0 1 0,-1-1 0,1 1 0,0-1 0,0 0 0,0 0 0,0 0 0,0 0 1,4-1-1,2 1-599,1-1 0,-1 0 0,1 0 0,-1 0 0,0-2 0,11-2 0,17-16-4964,1-5-3283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20467,'0'0'7581,"-12"1"-6908,6-1-620,2-1-45,0 1 0,-1 0 0,1 0 0,0 1 0,0-1-1,0 1 1,0 0 0,0 0 0,0 0 0,0 1 0,0-1-1,1 1 1,-1 0 0,1 0 0,-1 0 0,1 0 0,-1 1 0,-3 4-1,-8 9-1,0 1-1,-19 29 0,30-39-3,0 0-1,0 0 1,1 1-1,0-1 1,0 1-1,1-1 1,-1 1-1,2 0 0,-1 0 1,0 13-1,2-20-1,0 0 0,0 0 0,1 0 0,-1 0 0,0 0 0,0 0 0,0 0 0,1 0-1,-1 0 1,0 0 0,1-1 0,-1 1 0,1 0 0,-1 0 0,1 0 0,-1-1 0,1 1-1,0 0 1,-1-1 0,1 1 0,0 0 0,0-1 0,-1 1 0,1-1 0,0 1 0,0-1-1,1 1 1,32 2-25,-24-4-160,0-1-1,0 0 1,0 0-1,18-8 1,-9 0-1565,-1 0 0,0-1 0,0-1 0,25-22 0,-11 1-4560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18449,'0'0'3748,"-23"71"-2531,21-34-448,-1 1-193,3 2-159,0-4-193,6-4-96,4-3-32,-2-8-96,1-3 32,-4-5-1345,-5-6-737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1794,'0'0'21492,"59"-3"-21012,-33-7-415,2-4-33,-1-2-1153,0-4-2403,-1 0-5124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87 14542,'0'0'12865,"-10"-5"-12363,-28-15-363,37 20-136,0 0 0,0 0 0,0 0 0,1-1 0,-1 1-1,0 1 1,0-1 0,0 0 0,0 0 0,1 0 0,-1 0 0,0 0 0,0 1 0,0-1 0,1 0 0,-1 1 0,0-1 0,0 1 0,1-1 0,-1 1 0,0-1-1,1 1 1,-1-1 0,1 1 0,-1-1 0,1 1 0,-1 0 0,1 0 0,-1 1 0,-11 24 140,9-19-64,0-2-44,0 2 0,1-1 1,-1 0-1,1 0 1,0 1-1,1-1 1,0 1-1,0-1 1,0 1-1,1-1 1,0 1-1,0 0 1,1 6-1,0-12-40,0 0 0,0 0 1,0 0-1,1 0 0,-1-1 0,0 1 0,0 0 0,1-1 1,-1 1-1,0-1 0,1 1 0,-1-1 0,0 0 1,1 0-1,-1 1 0,0-1 0,1 0 0,-1 0 1,1 0-1,-1 0 0,0-1 0,1 1 0,-1 0 0,2-1 1,35-9-885,-21 4 603,-1-1 0,0-1 0,0 0 0,-1-1 0,0-1 0,14-13 2178,-32 43-974,1-67-782,0 29-130,2 0 0,0 0 0,3-28 1,27 45-1326,41 1-7078,-45-1 1857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3:5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16 14446,'0'0'13741,"-8"-4"-12289,6 3-1417,-1 0-5,0-1 0,0 1-1,0 0 1,0-1 0,0 1 0,0 1 0,-1-1 0,1 0 0,0 1-1,0 0 1,-1-1 0,1 1 0,0 1 0,-1-1 0,1 0 0,0 1-1,0 0 1,-1-1 0,1 1 0,0 0 0,0 1 0,0-1 0,0 1-1,0-1 1,-4 5 0,-44 43-54,48-46-26,1 0 0,-1 0 0,1 0 0,0 0 0,0 1 1,0-1-1,0 1 0,1-1 0,-1 1 0,1 0 0,0 0 0,0-1 1,0 1-1,1 0 0,-1 6 0,3-9-37,0 0 0,0 0 0,0 0 0,0 0 0,-1 0 0,1 0 0,1-1 0,-1 1 0,0-1 0,0 1 0,0-1 0,0 0 0,0 0 0,0 0 0,0 0 0,0 0 0,0-1 0,4 0 0,0 1-289,8-1-210,1-1 0,-2-1 0,1 0 0,0 0 0,0-2 0,15-6 0,-16 5 606,0 2-1,0-1 0,0 2 1,0 0-1,1 0 1,15 0-1,-28 3 97,0 0-1,-1 1 1,1-1-1,-1 0 1,1 1 0,-1-1-1,1 1 1,-1-1-1,1 1 1,-1-1 0,0 1-1,1 0 1,-1-1 0,0 1-1,1-1 1,-1 1-1,0 0 1,0-1 0,1 1-1,-1 0 1,0-1-1,0 1 1,0 0 0,0-1-1,0 1 1,0 0-1,0-1 1,0 1 0,0 0-1,0-1 1,-1 1-1,1 0 1,0-1 0,0 1-1,-1 0 1,1 0-1,-9 28 1384,-1-10-1169,-1 0-1,-1 0 0,0-2 1,-2 1-1,0-1 0,0-1 1,-2-1-1,0 0 1,-24 17-1,11-19-1777,9-13-5496,12-7-2697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11787,'0'0'12908,"87"26"-12555,-32-45-257,3-7-32,2-5-513,-5-1-2177,-8-2-1410,-14 1-2882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8104,'0'0'10650,"10"1"-10106,13 1-193,-9-1-246,0 1 1,0-1-1,-1 2 0,16 4 1,-26-6-98,0 0-1,0 0 1,0 0 0,-1 1 0,1-1 0,0 1-1,0 0 1,-1-1 0,1 1 0,-1 1 0,1-1 0,-1 0-1,0 0 1,0 1 0,0-1 0,0 1 0,-1 0 0,1-1-1,-1 1 1,1 0 0,-1 0 0,0 0 0,0 0-1,1 6 1,-2 6 289,1 1 0,-2-1 0,0 1 0,-1-1 0,0 1 0,-2-1 1,0 0-1,0 0 0,-1 0 0,-9 16 0,-31 57-1361,-5-9-5426,37-61-3605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15375,'0'0'7212,"0"13"-6513,-1 54-175,3 165 1114,-2-229-1589,0-1-1,0 1 0,1 0 1,-1-1-1,1 1 1,-1 0-1,1-1 1,0 1-1,0-1 1,0 1-1,1-1 0,-1 1 1,1-1-1,-1 0 1,1 0-1,0 0 1,-1 0-1,1 0 1,0 0-1,1 0 0,-1 0 1,0-1-1,0 1 1,1-1-1,-1 0 1,1 0-1,-1 0 1,1 0-1,-1 0 1,1 0-1,0 0 0,-1-1 1,1 0-1,0 1 1,-1-1-1,1 0 1,0 0-1,0-1 1,-1 1-1,4-1 0,6-1-104,0-1 0,0 0-1,-1 0 1,1-1-1,-1-1 1,0 0 0,0 0-1,10-8 1,-7 4-1944,-1-1 0,23-23-1,-9 4-3711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14574,'0'0'9096,"0"11"-8193,1 6-595,0 1 0,1-1 0,5 24 1,-6-38-263,0 1 1,0-1 0,0 0-1,0 1 1,1-1-1,-1 0 1,1 0 0,0 0-1,0 0 1,0 0 0,0 0-1,5 4 1,-6-7-34,1 1 0,-1 0 1,1-1-1,-1 1 0,1-1 0,-1 1 1,1-1-1,0 0 0,-1 0 0,1 0 1,0 0-1,-1 0 0,1 0 0,-1 0 1,1 0-1,0 0 0,-1-1 0,1 1 1,-1-1-1,1 1 0,-1-1 0,1 0 1,-1 0-1,1 0 0,-1 1 0,0-1 1,1 0-1,-1-1 0,2-1 0,3-2 7,-1-1 0,0 0 0,0 0 0,-1 0 0,0 0 0,0-1-1,0 0 1,-1 0 0,0 0 0,0 0 0,3-12 0,18-39 708,-23 62-585,0 0 0,0 0 0,1-1 1,0 1-1,-1 0 0,1-1 0,0 1 1,1-1-1,-1 0 0,1 1 0,2 2 1,-3-5-142,-1 0 1,0 0 0,1 0 0,-1 0-1,1 0 1,0 0 0,-1 0-1,1 0 1,0-1 0,-1 1 0,1-1-1,0 1 1,0-1 0,-1 0 0,1 1-1,0-1 1,0 0 0,0 0 0,-1-1-1,1 1 1,0 0 0,0 0-1,0-1 1,-1 1 0,1-1 0,0 0-1,-1 1 1,1-1 0,0 0 0,-1 0-1,1 0 1,-1 0 0,1 0 0,0-2-1,6-5 24,0 0-1,-1-1 1,0 0 0,10-16-1,8-10 13,-25 34-39,1 1 0,-1 0 0,0 0-1,1 0 1,-1 0 0,0 0 0,1 0 0,-1 0 0,1 0-1,-1 0 1,0 0 0,1 0 0,-1 0 0,0 0 0,1 0-1,-1 0 1,1 0 0,-1 0 0,0 0 0,1 0 0,-1 1-1,0-1 1,1 0 0,-1 0 0,0 0 0,1 1 0,-1-1-1,0 0 1,1 0 0,-1 1 0,0-1 0,0 0-1,0 1 1,1-1 0,-1 0 0,0 1 0,0-1 0,0 0-1,0 1 1,1-1 0,-1 0 0,0 1 0,0-1 0,0 1-1,0-1 1,0 0 0,0 1 0,0-1 0,0 1 0,0-1-1,0 1 1,5 26-67,-4-23 69,0 1 9,0 0 0,1 0 0,-1 0 0,1 0 0,0 0 0,1-1 0,4 9 0,-6-12-9,-1 0 0,1 0 0,0-1 1,-1 1-1,1 0 0,0 0 0,0-1 0,0 1 0,-1-1 0,1 1 0,0-1 0,0 1 1,0-1-1,0 1 0,0-1 0,0 0 0,0 1 0,0-1 0,0 0 0,0 0 0,0 0 1,0 0-1,0 0 0,0 0 0,0 0 0,0 0 0,0 0 0,0-1 0,0 1 0,0 0 1,0-1-1,0 1 0,0-1 0,0 1 0,0-1 0,-1 1 0,1-1 0,0 1 1,0-1-1,0 0 0,-1 1 0,1-1 0,0 0 0,-1 0 0,1 0 0,-1 0 0,1-1 1,3-2-296,-1 0 1,0-1 0,0 1 0,-1-1 0,0 0 0,1 0 0,-2 0 0,1 0 0,1-6 0,-1-30-8676,-7 20 620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19154,'0'0'10698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13549,'0'0'10388,"8"-2"-8669,0-2-1544,0 1 0,0-1 0,-1 0-1,1-1 1,-1 0 0,-1 0 0,1 0-1,-1-1 1,1 0 0,-2 0 0,1-1-1,-1 0 1,0 0 0,0 0 0,-1 0-1,0-1 1,0 0 0,2-8 0,-3 7-146,0-1 1,0 0-1,-1 0 1,-1 0-1,0 0 0,0-16 1,0 25-29,-1-1 1,0 0-1,0 1 0,0-1 0,0 0 1,-1 0-1,1 1 0,0-1 1,-1 0-1,1 1 0,-1-1 1,0 0-1,1 1 0,-1-1 1,0 1-1,0-1 0,0 1 1,0 0-1,0-1 0,0 1 1,0 0-1,-1 0 0,1 0 1,0-1-1,-1 1 0,1 1 1,-1-1-1,1 0 0,-1 0 1,1 1-1,-1-1 0,0 0 0,1 1 1,-1 0-1,0-1 0,0 1 1,1 0-1,-1 0 0,0 0 1,1 0-1,-1 0 0,0 0 1,0 1-1,1-1 0,-3 1 1,1 0-8,-1 1 1,1-1-1,0 1 1,-1 0 0,1 0-1,0 0 1,0 1-1,0-1 1,0 1 0,1 0-1,-1-1 1,1 1-1,0 0 1,0 1 0,0-1-1,0 0 1,0 0-1,0 1 1,1-1 0,0 1-1,0 0 1,0-1-1,0 1 1,0 4 0,-2 9-18,0 0 1,2 0 0,0 33-1,1-45-27,1 0 1,-1-1-1,1 1 0,0-1 0,0 1 0,1-1 0,-1 1 0,1-1 0,0 0 0,0 0 0,1 0 0,-1 0 0,1 0 0,0 0 0,0-1 0,0 1 0,0-1 0,1 0 0,-1 0 0,1 0 0,0-1 0,-1 1 0,1-1 0,1 0 0,4 2 0,-3-1-546,1-1 0,0 0 0,0-1-1,0 1 1,-1-1 0,2-1 0,-1 1 0,0-1-1,0 0 1,0-1 0,0 0 0,0 0 0,-1 0-1,1-1 1,0 0 0,8-4 0,23-18-6611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8840,'0'0'5648,"4"-9"-3432,-2 4-1929,1 0 1,-1 1 0,1-1-1,0 1 1,1-1-1,-1 1 1,1 0 0,0 0-1,0 0 1,0 1-1,0-1 1,1 1 0,-1 0-1,1 0 1,0 1 0,0 0-1,0-1 1,0 1-1,0 1 1,1-1 0,-1 1-1,0 0 1,8 0-1,-11 0-212,0 1 0,0 0 1,0 0-1,0 0 0,0 0 0,0 0 0,0 0 0,0 0 0,0 1 0,0-1 0,0 1 0,0 0 0,0-1 0,0 1 0,0 0 1,-1 0-1,1 0 0,0 0 0,-1 0 0,1 1 0,0-1 0,-1 0 0,0 1 0,1-1 0,-1 1 0,0-1 0,2 4 0,-1 2 94,0-1-1,-1 1 0,0 0 0,0-1 1,0 1-1,-1 0 0,-1 7 0,1-9-60,0 3-30,0 1 1,1 0 0,0 0-1,0 0 1,5 15 0,-6-22-63,1-1 0,-1 1 0,1-1 0,0 1 0,-1-1 0,1 0 0,0 1 1,0-1-1,0 0 0,0 0 0,0 0 0,0 0 0,1 0 0,-1 0 0,0 0 0,0 0 0,1 0 0,-1 0 0,0-1 1,1 1-1,-1-1 0,1 1 0,-1-1 0,1 1 0,-1-1 0,1 0 0,-1 0 0,1 0 0,-1 0 0,1 0 0,0 0 1,-1 0-1,1 0 0,-1 0 0,1-1 0,-1 1 0,1-1 0,-1 1 0,0-1 0,1 0 0,-1 1 0,3-3 0,2-1 21,-1 1 0,1-1 0,-1-1 1,0 1-1,0-1 0,-1 0 0,1 0 0,-1 0 0,0 0 0,0-1 0,-1 0 0,0 0 0,0 0 0,0 0 0,3-10 0,-2 2 44,0 0 1,0-1 0,-2 1-1,0 0 1,0-1 0,-1-17-1,-1 31-73,0 0 0,0 1 0,0-1-1,0 1 1,0-1 0,0 1 0,0-1 0,0 1-1,0-1 1,0 1 0,0-1 0,0 1-1,-1-1 1,1 1 0,0-1 0,0 1 0,0-1-1,-1 1 1,1-1 0,0 1 0,-1-1 0,1 1-1,0 0 1,-1-1 0,1 1 0,-1 0 0,1-1-1,-1 1 1,1 0 0,0-1 0,-1 1-1,1 0 1,-1 0 0,1 0 0,-1-1 0,1 1-1,-1 0 1,0 0 0,1 0 0,-1 0 0,0 0-1,0 0-8,1 1 0,-1-1 0,0 0 0,0 1 0,1-1 0,-1 1 0,0-1 0,1 1 0,-1-1 0,0 1 0,1-1 0,-1 1 0,1 0 0,-1-1 0,1 1 0,-1 0 0,1 0 0,0-1 0,-1 1 0,1 0-1,0 0 1,0-1 0,-1 1 0,1 0 0,0 0 0,0 1 0,-1 4-5,1-1-1,0 1 0,0-1 1,1 0-1,-1 1 1,1-1-1,0 0 1,1 1-1,-1-1 1,1 0-1,0 0 0,1 0 1,-1 0-1,5 7 1,-5-10 20,0 0 1,1 0-1,-1 0 1,0 0-1,1 0 0,-1 0 1,1-1-1,-1 1 1,1-1-1,0 0 1,0 1-1,0-1 0,0-1 1,0 1-1,-1 0 1,1-1-1,1 1 1,-1-1-1,0 0 1,0 0-1,0 0 0,0-1 1,0 1-1,0-1 1,0 1-1,0-1 1,-1 0-1,4-2 0,0 1 30,0-1-1,0-1 0,-1 1 0,0-1 0,0 0 0,0 0 0,0 0 0,0-1 1,-1 0-1,0 1 0,0-2 0,0 1 0,-1 0 0,1-1 0,3-10 0,-1 3 65,-1 1 1,-1-1-1,0 0 0,0 0 0,-2 0 0,3-21 0,-5 27 34,1-27 398,-1 33-532,0 1 1,0-1-1,0 1 1,0-1-1,0 1 1,0-1-1,0 1 1,0-1-1,0 1 0,0-1 1,0 1-1,0-1 1,0 1-1,0-1 1,-1 1-1,1 0 1,0-1-1,0 1 1,-1-1-1,1 1 1,0-1-1,0 1 1,-1 0-1,1-1 1,-1 1-1,1 0 0,0-1 1,-1 1-1,1 0 1,-1 0-1,1-1 1,-1 1-1,1 0 1,0 0-1,-1 0 1,1 0-1,-1-1 1,1 1-1,-1 0 1,1 0-1,-1 0 1,1 0-1,-1 0 0,1 0 1,-1 0-1,1 1 1,-1-1-1,1 0 1,-2 0-1,1 1-7,0 1-1,-1-1 0,1 1 0,0-1 1,-1 1-1,1-1 0,0 1 0,0 0 1,0 0-1,1-1 0,-1 1 0,0 0 1,1 0-1,-1 0 0,1 0 1,-1 0-1,1 4 0,-4 41-14,4-36 13,0-8 1,-1 2 6,1 0 1,-1 0 0,1-1 0,1 1-1,-1 0 1,0 0 0,1 0 0,2 6-1,-2-10-4,0 1 1,0-1-1,0 0 0,0 0 0,0 0 0,1 0 0,-1 0 0,0 0 0,1 0 0,-1 0 0,1 0 1,-1-1-1,1 1 0,-1 0 0,1-1 0,-1 0 0,1 1 0,0-1 0,-1 0 0,1 0 0,0 0 0,-1 0 1,1 0-1,0 0 0,-1 0 0,4-1 0,-1 0-2,0 1 0,-1-1 0,1 0 0,0-1 0,0 1 0,-1-1 0,1 1 0,-1-1 0,1 0 0,-1-1 0,0 1 0,0 0 0,0-1 0,0 0 0,0 0 0,-1 1 0,1-2 0,2-2 0,0-10 0,-1 0 0,0 0 0,-1 0 0,0 0 0,-1-1 0,-1 1 0,-1-17 0,-1 48-3114,1 10-4972,0-19 644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23 173 11499,'0'0'12828,"-5"10"-12187,1 6-309,0 0 0,0 0 0,2 1 0,0-1 0,1 1 0,0-1 0,1 1 0,1 0 0,5 23 0,-2-12 123,-2-2-169,2-1 0,1-1 0,1 1 0,14 35 0,-20-59-278,0 0 1,1 0-1,-1 0 1,1 0 0,-1 1-1,1-1 1,-1 0-1,1 0 1,0 0-1,-1 0 1,1 0 0,0 0-1,0 0 1,0 0-1,0-1 1,0 1 0,0 0-1,0-1 1,0 1-1,0 0 1,0-1 0,0 1-1,0-1 1,1 1-1,0-1 1,-1 0 4,0-1-1,1 1 1,-1-1 0,0 1 0,0-1-1,0 0 1,0 0 0,0 1-1,0-1 1,0 0 0,0 0-1,0 0 1,0 0 0,-1 0-1,1 0 1,0 0 0,-1-1 0,2-1-1,2-7-16,0 1 0,0-1-1,-1 0 1,3-15 0,5-90-1192,-11 114 1186,1 0 1,1 0-1,-1 1 1,0-1-1,0 0 0,0 1 1,0-1-1,0 1 1,1-1-1,-1 1 1,0-1-1,0 1 1,1 0-1,-1 0 0,0-1 1,0 1-1,1 0 1,-1 0-1,2 1 1,11-3 61,-5-1-33,0-1 0,0 0 0,-1 0 0,1-1 0,-1 0 0,0-1 0,0 0 0,-1 0 0,1 0 0,-1-1 0,-1 0 0,1-1 0,-1 1-1,-1-1 1,0 0 0,0-1 0,5-11 0,-2 4-4,-2 0 0,0-1 0,0 0 0,-2 0 0,0-1 0,-1 0-1,-1 1 1,1-28 0,-4 41-10,1 0 1,-1 0-1,0 0 0,1 0 1,-2 1-1,1-1 0,0 0 1,-1 1-1,0-1 0,1 1 0,-2 0 1,1-1-1,0 1 0,0 0 1,-4-3-1,5 5-8,0 0-1,-1 0 1,1 0 0,0 0-1,0 1 1,0-1 0,0 0-1,-1 1 1,1-1 0,0 1 0,-1-1-1,1 1 1,0 0 0,-1 0-1,1-1 1,-1 1 0,1 0-1,0 0 1,-1 0 0,1 1-1,-1-1 1,1 0 0,0 0 0,-1 1-1,1-1 1,0 1 0,0-1-1,-1 1 1,1 0 0,0-1-1,0 1 1,0 0 0,-1 0-1,1 0 1,0 0 0,0 0 0,1 0-1,-1 0 1,0 0 0,0 0-1,0 0 1,1 1 0,-1-1-1,0 2 1,-6 10 16,0 0 0,1 1 0,1-1 0,0 1 0,1 0 0,1 0 0,0 0 0,1 1 0,0-1 0,1 1 0,1-1 0,1 1 0,2 22 0,-2-35-8,0 0 1,0 0 0,0 1 0,0-1 0,0 0-1,0 0 1,1 0 0,-1 0 0,1 0-1,-1 0 1,1-1 0,0 1 0,0-1 0,0 1-1,0-1 1,0 1 0,0-1 0,0 0 0,0 0-1,0 0 1,1 0 0,-1 0 0,0-1-1,1 1 1,-1-1 0,0 1 0,1-1 0,-1 0-1,5 0 1,9-1 15,0 0 0,0 0 1,24-7-1,-16 4-87,-21 3-6,1 0-1,-1 0 1,1 1 0,-1 0 0,1-1 0,0 1 0,-1 1 0,1-1-1,-1 0 1,1 1 0,0 0 0,-1 0 0,0 0 0,5 2 0,-6-1 40,0 0 1,0 0 0,-1 0 0,1 0 0,-1 0 0,0 0 0,1 0 0,-1 1 0,0-1 0,0 1 0,-1-1 0,1 0-1,0 1 1,-1-1 0,0 1 0,1 0 0,-1-1 0,0 1 0,0-1 0,-1 4 0,1-2-18,0-1 0,0 0 1,-1 0-1,1 0 0,-1 1 1,0-1-1,0 0 0,0 0 1,0 0-1,0 0 0,-1 0 1,-2 3-1,3-4-350,0-1 1,-1 1-1,1-1 0,-1 0 0,1 1 0,-1-1 1,1 0-1,-1 0 0,1 0 0,-1 0 1,0-1-1,0 1 0,1 0 0,-5 0 1,-13 0-6681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19154,'0'0'6598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 13164,'0'0'10394,"-10"-3"-8547,10 3-1840,-4-2 75,0 1 0,1-1 0,-1 1 1,0 1-1,0-1 0,0 0 0,0 1 1,0 0-1,0 0 0,0 0 1,0 0-1,0 1 0,1 0 0,-1 0 1,0 0-1,0 0 0,1 0 0,-1 1 1,0-1-1,1 1 0,-1 0 0,1 0 1,-6 5-1,-36 39 24,42-43-107,0 1-1,1-1 1,-1 1 0,1-1 0,-1 1 0,1 0 0,1 0-1,-1 0 1,0 0 0,1 0 0,0 0 0,-1 7 0,6-10-112,-1-1 0,1 0 0,0 0 1,-1 0-1,1 0 0,0 0 0,5-2 0,77-27-1412,-71 22 1513,-1 1-1,1 1 1,1 0 0,-1 1-1,1 1 1,30-3-1,-46 6 46,0 0 0,1 0 0,-1 0 0,1 0 0,-1 0-1,1 0 1,-1 1 0,1-1 0,-1 0 0,0 0 0,1 0-1,-1 0 1,1 1 0,-1-1 0,0 0 0,1 0 0,-1 1 0,1-1-1,-1 0 1,0 0 0,1 1 0,-1-1 0,0 1 0,0-1 0,1 0-1,-1 1 1,0-1 0,0 0 0,0 1 0,1-1 0,-1 1-1,0-1 1,0 1 0,0-1 0,0 1 0,0 0 0,-4 22 964,-18 19-33,9-27-810,-1 0 1,0-1 0,-25 18-1,34-27-345,-1-1-1,0 0 0,0-1 0,0 1 1,0-1-1,0-1 0,-1 1 0,0-1 0,1 0 1,-1 0-1,0-1 0,0 0 0,-12 0 1,18-1-16,1 0 0,-1 0 0,0 0 0,0-1 0,1 1 0,-1 0 0,0-1 0,1 1 0,-1 0 0,0-1 0,1 1 0,-1-1 1,0 1-1,1-1 0,-1 1 0,1-1 0,-1 1 0,1-1 0,-1 0 0,1 1 0,-1-1 0,1 0 0,0 1 0,-1-1 0,1 0 0,0 0 0,0 1 1,-1-1-1,1 0 0,0 0 0,0 1 0,0-1 0,0 0 0,0 0 0,0 1 0,0-1 0,0 0 0,1-1 0,-1 0-344,-1-28-7579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18161,'0'0'3556,"13"72"-866,-9-30-1217,4 1-736,-1 1-320,4-3-289,-1-6-96,6-6-32,2-11-1057,2-9-705,6-7-928,4-2-417,0-11-2050,0-12-6759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5605,'0'0'12017,"-11"2"-9962,7-2-1916,0 1 0,0 0 0,0 0 0,0 0 0,0 0 0,0 1 0,1-1 0,-1 1 0,0 0 0,1 0 0,-1 1 0,1-1 0,0 1 0,0 0 0,0 0 0,0 0 0,0 0 0,0 0 0,1 0 0,0 1 0,0-1 0,0 1 0,0 0 0,0 0 0,1-1 0,-3 8 0,1 0 114,-1 0 0,1 0 0,1 0 0,0 1 0,0-1 0,1 1 0,1-1 0,0 0 1,2 20-1,-1-29-236,-1 0 1,1-1-1,-1 1 1,1-1 0,0 0-1,0 1 1,0-1-1,0 0 1,0 1 0,0-1-1,0 0 1,0 0-1,0 0 1,1 0 0,-1 0-1,0 0 1,1 0-1,-1 0 1,1 0 0,-1-1-1,1 1 1,-1-1-1,1 1 1,-1-1 0,1 0-1,0 1 1,-1-1-1,1 0 1,-1 0 0,1 0-1,0 0 1,-1 0-1,1-1 1,1 1-1,2-1 8,-1 0 0,0 0 0,1 0-1,-1 0 1,0 0 0,0-1 0,0 0-1,0 0 1,0 0 0,0-1 0,5-3-1,-2-2 70,-1 1-1,0-1 0,-1 0 0,0 0 1,0-1-1,-1 1 0,0-1 1,0 0-1,-1 0 0,0-1 0,-1 1 1,0 0-1,0-1 0,-1 0 0,0 1 1,-1-18-1,0 25-79,0 1 1,0-1-1,0 1 1,0-1 0,0 1-1,0-1 1,-1 1-1,1-1 1,0 1-1,-1-1 1,1 1-1,-1 0 1,0-1-1,1 1 1,-1 0-1,0-1 1,0 1-1,0 0 1,0 0-1,0 0 1,0 0-1,0 0 1,0 0-1,0 0 1,-1 0-1,1 0 1,0 0-1,-1 1 1,1-1 0,0 1-1,-1-1 1,1 1-1,-1-1 1,1 1-1,-1 0 1,1 0-1,-1-1 1,1 1-1,-1 0 1,1 1-1,-1-1 1,1 0-1,-1 0 1,1 1-1,0-1 1,-1 0-1,-2 2 1,-1-1-102,0 1-1,0 0 1,0 0 0,0 0-1,1 1 1,-1-1 0,1 1 0,-1 0-1,1 1 1,0-1 0,0 1-1,-6 7 1,7-5-276,0 0-1,0 0 0,0 0 1,1 0-1,-3 13 0,4-18 162,1 0-1,0 1 0,-1-1 1,1 0-1,0 0 0,-1 0 1,1 0-1,0 0 1,0 0-1,0 0 0,0 0 1,0 0-1,0 1 0,0-1 1,0 0-1,1 0 1,-1 0-1,0 0 0,1 0 1,-1 0-1,1 0 0,-1 0 1,1 0-1,-1 0 1,1 0-1,0 0 0,0 0 1,-1-1-1,1 1 0,0 0 1,0 0-1,0-1 0,0 1 1,0-1-1,0 1 1,0-1-1,0 1 0,0-1 1,2 1-1,17 0-5744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12524,'0'15'2076,"9"154"2573,-6-147-4171,0-1 0,1 0 1,1 0-1,1-1 1,1 0-1,17 38 0,-23-56-331,0 0 0,0 0 0,1 0 0,-1 0 0,0 0 0,1-1 0,-1 1 0,1 0 0,0-1 0,-1 1 0,1-1 0,0 1 0,0-1-1,0 0 1,4 2 0,-6-3-110,1 0-1,-1 0 1,0 0-1,1 0 1,-1 0 0,0-1-1,1 1 1,-1 0-1,0 0 1,1 0-1,-1 0 1,0 0-1,1-1 1,-1 1-1,0 0 1,1 0-1,-1 0 1,0-1 0,0 1-1,1 0 1,-1-1-1,0 1 1,0 0-1,0 0 1,1-1-1,-1 1 1,0 0-1,0-1 1,0 1 0,0 0-1,0-1 1,1-24 62,-14-52 869,8 56-1120,1 0 0,1 0 0,1 0 0,0-1 0,2 1 0,0 0 0,2-1-1,5-29 1,-5 46 77,0-1 0,0 1 0,1 0 0,-1 0-1,1 0 1,1 0 0,-1 0 0,1 1 0,-1-1-1,1 1 1,1 0 0,-1 0 0,0 0 0,1 1-1,0 0 1,0 0 0,0 0 0,0 0 0,0 1-1,1 0 1,-1 0 0,7-1 0,-12 3 57,1 0 0,-1 0 0,1 0 0,-1-1 0,1 1 0,-1 0 0,0 0 0,1 1 0,-1-1 0,1 0 0,-1 0 0,1 0 0,-1 0 0,0 0 0,1 0 0,-1 1 0,1-1 0,-1 0 0,0 0 1,1 0-1,-1 1 0,0-1 0,1 0 0,-1 1 0,0-1 0,1 0 0,-1 1 0,0-1 0,0 0 0,1 1 0,-1-1 0,0 0 0,0 1 0,0-1 0,0 1 0,1 0 0,-3 21-423,-16 20 282,7-24 461,-1-2 0,-1 1 0,0-1 0,-1-1 0,-1-1 0,-30 23 0,50-57-7461,8-4 240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2 122 13773,'0'0'9529,"11"1"-9065,-8 0-449,0 0 0,1 0 0,-1-1-1,1 0 1,-1 0 0,0 0-1,1 0 1,-1 0 0,1 0-1,-1-1 1,0 0 0,1 0-1,-1 0 1,0 0 0,0 0-1,1-1 1,-1 1 0,0-1-1,0 0 1,-1 0 0,1 0-1,0 0 1,-1-1 0,1 1 0,-1-1-1,0 1 1,4-7 0,-2 4 4,-1 0 0,0 0 0,0 0 0,-1-1 0,1 1 0,-1-1 0,0 0 1,-1 0-1,1 1 0,-1-1 0,0-8 0,-1 13-9,0 0 1,-1 0-1,1 1 0,0-1 1,-1 0-1,1 0 0,-1 1 0,1-1 1,-1 1-1,0-1 0,1 0 1,-1 1-1,0-1 0,1 1 0,-1-1 1,0 1-1,0 0 0,1-1 1,-1 1-1,0 0 0,0 0 1,0-1-1,1 1 0,-1 0 0,0 0 1,0 0-1,0 0 0,0 0 1,1 0-1,-1 0 0,-1 0 0,-30 5 72,28-3-65,-1 1-1,0 1 0,1-1 1,-1 1-1,1 0 0,0 0 1,0 0-1,1 0 1,-1 1-1,1-1 0,0 1 1,0 0-1,1 0 0,-1 0 1,1 0-1,-2 10 1,1-4 227,0-1 0,1 1 0,0-1 1,1 1-1,0 0 0,1-1 1,0 1-1,1 11 0,0-21-204,-1 1-1,0-1 0,1 1 1,-1-1-1,1 1 1,-1-1-1,1 1 0,0-1 1,-1 1-1,1-1 1,0 0-1,0 1 1,0-1-1,0 0 0,0 0 1,1 0-1,-1 0 1,0 0-1,0 0 0,1 0 1,-1 0-1,2 0 1,1 0 5,-1 1 0,1-1 1,-1-1-1,1 1 0,-1-1 1,1 1-1,0-1 0,-1 0 1,7-1-1,-2 0-383,1 0 0,-1-1-1,0 0 1,0-1 0,0 0 0,0 0 0,14-8 0,10-14-3933,-3-6-3251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10666,'0'0'9929,"59"-38"-9608,-33 17-513,2-1-2435,0-3-5188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22677,'0'0'5029,"-3"54"-3139,3-27-545,0 4-576,8 0-449,6-1-224,4-3 0,1-2-480,3-4-1217,1-2-2756,-5-5-2721,2-2-5126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63 17969,'0'0'5862,"-3"63"-4998,9-45-447,7-4-257,3-5-128,2-3-96,0-6-961,-1 0-1602,-1-8-1216,-1-10-3684</inkml:trace>
  <inkml:trace contextRef="#ctx0" brushRef="#br0" timeOffset="1">166 0 16047,'0'0'3299,"11"56"-2114,-4-37-832,3-2-257,0-8-32,4-9-1441,3 0-3300,0-22-10217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18898,'0'0'4676,"44"69"-4676,-23-52-672,4-4-1538,0-5-1474,-3-8-1665,-4 0-1537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9161,'0'0'11338,"8"53"-9736,-2-18-513,3 2-352,5 0-417,1-6-224,0-6-1121,-2-10-5285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4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668 45 5862,'0'0'2402,"-11"-5"-785,-9-3-916,-1 1-1,0 1 0,0 0 0,0 1 0,-44-3 1,52 8-543,1 1 0,0 0 0,-1 1 0,1 0 0,0 0 0,0 1 0,1 1 0,-1 0 0,1 1 0,0 0 0,0 1 1,0 0-1,1 1 0,0 0 0,0 0 0,0 1 0,-10 12 0,-8 8-26,1 2 0,1 0 1,2 2-1,1 1 0,2 0 0,1 2 1,2 0-1,1 1 0,2 1 0,2 1 1,1 0-1,-11 62 0,20-86-42,1 1 1,1 0-1,0 0 1,1 0-1,1 0 1,0 0-1,1 0 1,0-1-1,1 1 1,1-1-1,1 1 1,0-1-1,0 0 1,2-1-1,0 0 1,0 0-1,1 0 1,0-1-1,19 21 1,-17-21-50,1-1 0,0 0 1,1-1-1,0 0 1,0 0-1,1-2 0,0 1 1,0-2-1,1 0 0,0 0 1,1-1-1,-1-1 1,1-1-1,0 0 0,1 0 1,-1-2-1,0 0 0,1-1 1,-1 0-1,1-1 0,0-1 1,-1-1-1,0 0 1,1 0-1,-1-2 0,0 0 1,15-7-1,6-3-13,1-2 1,-2-1-1,0-2 0,-2-1 0,0-2 0,-1-1 0,47-46 1,-63 53 184,0-1 1,-2-1 0,0 0 0,-1-1 0,-1 0-1,-1-1 1,0 0 0,-2-1 0,0 0 0,-2-1-1,0 0 1,-1 0 0,-2 0 0,4-37 0,-6 30-104,-1 1 0,-2-1 0,-1 0-1,-1 0 1,-1 1 0,-2-1 0,-1 1 0,-12-32 0,15 51-135,1-1-1,-2 1 0,0 0 1,0 0-1,0 0 1,-1 1-1,0-1 1,-1 2-1,0-1 0,0 1 1,0 0-1,-1 0 1,0 1-1,-1 0 1,1 0-1,-1 1 0,0 0 1,-1 1-1,1 0 1,-1 0-1,0 1 1,0 1-1,0-1 0,0 2 1,0-1-1,-12 1 1,7 1-432,1 0 1,-1 1 0,0 1 0,1 1 0,-1 0 0,-22 8-1,-40 24-4474,37-12-728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0 9033,'0'0'1772,"-12"4"-1019,-40 20 1540,0 2 1,-62 43 0,114-68-2294,-22 12 381,1 1 1,0 1 0,-23 22 0,37-29-289,0 0 0,0 0 0,1 1 0,0 0 0,0 0 1,1 0-1,0 1 0,1-1 0,0 1 0,-4 18 1,-2 20 26,2 1 0,3 0 1,2 0-1,2 0 1,2 0-1,2 1 0,2-1 1,18 70-1,-10-64-52,4-1 0,1-1 0,3-1 0,2-1 0,2-1-1,58 85 1,-75-124-21,1 0 0,0-1 0,1 0 0,0-1 0,0 0 0,1 0 0,19 11 0,-24-17 20,0 0 0,1 0 0,-1 0-1,1-1 1,0 0 0,0-1 0,0 1-1,0-1 1,0 0 0,0-1 0,0 0-1,0 0 1,0 0 0,0-1 0,0 0-1,12-4 1,-2-1 55,0-1-1,-1-1 1,0-1-1,-1 0 1,0-1 0,0-1-1,-1 0 1,19-20-1,7-10 85,47-64 0,-46 52-40,-3-3 1,-2-1-1,-3-2 1,35-86 0,-53 106-100,-1-2 0,-2 1 0,-2-2 0,-2 1 0,-1-1 0,-3 0 0,-1-1 0,-3-45 0,-2 70-38,0-1 0,-1 1 0,0 0 1,-2 0-1,0 1 0,-1-1 1,-1 1-1,-18-32 0,21 41 10,-2 0 0,1 1-1,-1 0 1,0 0-1,0 0 1,0 1-1,-1-1 1,0 2 0,-1-1-1,1 1 1,-1 0-1,0 0 1,0 1 0,-1 0-1,1 1 1,-1 0-1,0 0 1,0 1 0,-16-2-1,10 3-30,0 1-1,0 1 1,0 1-1,0 0 1,0 1-1,0 0 1,0 1-1,1 1 1,0 0-1,0 1 1,0 1-1,-13 8 1,10-5-310,1 1 1,0 1 0,-22 21-1,26-21-612,1-1-1,1 2 1,0-1 0,-11 22-1,7-5-2971,5-2-2061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38 8584,'0'0'3870,"-9"-5"-1804,-6-3-1118,-4-3 208,-2-3 3467,45 23 838,54 0-3790,-58-10-1538,0 2-1,0 1 1,0 0 0,-1 1-1,1 1 1,20 7 0,163 49 956,-124-43-752,-61-14-220,0 0 0,0 1 1,22 8-1,61 28 100,396 153 714,-347-125-557,-113-49-332,202 89-42,-136-53 0,181 100 0,-164-90 0,80 50 0,-54-19 0,-44-30 0,156 130 0,-231-171 0,534 496 0,-418-368 0,28 27 0,-130-139 0,-3 3 0,-1 0 0,40 66 0,-18-28 0,-34-50 0,-1 2 0,28 52 0,26 50 0,-51-92 0,-1 1 0,24 59 0,-30-59 0,2-1 0,29 44 0,-29-53 0,-14-19 0,-1 1 0,-1-1 0,0 1 0,-1 0 0,-1 1 0,3 19 0,-5-21 0,1 0 0,1 0 0,0 0 0,1 0 0,1-1 0,0 0 0,16 26 0,-17-30 0,1 0 0,-2 1 0,1 0 0,-2 0 0,1 0 0,1 16 0,3 9 0,92 282 0,-83-266-77,-8-25-31,12 52-1,18 85 129,-26-122-31,-2 1-1,-2 0 0,6 81 1,-14-108-31,1 0 1,1-1-1,9 30 0,-8-34-64,-1 1-1,0 0 0,0-1 1,-1 1-1,-1 0 0,0 0 1,-2 25-1,-1-8 332,2-29-391,0-1-1,-1 1 1,1 0-1,0 0 1,0 0-1,0 0 1,0-1 0,1 1-1,-1 0 1,0 0-1,0 0 1,0-1-1,1 1 1,-1 0-1,0 0 1,1 0 0,-1-1-1,1 1 1,-1 0-1,1-1 1,-1 1-1,1 0 1,-1-1 0,1 1-1,-1-1 1,1 1-1,0-1 1,0 1-1,-1-9-7493,-5-1 1371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1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8840,'0'0'193,"-28"28"-1955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6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5762 4660 2018,'0'0'9614,"2"-3"-8562,-1 2-944,-1 0-1,1 0 1,0 0 0,-1-1-1,1 1 1,-1 0-1,1 0 1,-1-1 0,0 1-1,1 0 1,-1-1 0,0 1-1,0 0 1,0-1 0,0 1-1,0-1 1,0 1-1,-1 0 1,1-1 0,0 1-1,-1 0 1,1 0 0,-1-1-1,1 1 1,-1 0-1,0 0 1,1 0 0,-1-1-1,0 1 1,0 0 0,0 0-1,0 0 1,0 0 0,0 1-1,0-1 1,-3-2 838,4 0-715,0-1 0,0 1 1,-1 0-1,0-1 1,0 1-1,0-1 0,0 1 1,0 0-1,0 0 1,-1 0-1,0 0 0,1 0 1,-1 0-1,-3-3 1,-1-2 188,-29-62 586,30 58-958,-1-1 0,0 1-1,0 0 1,-1 1 0,-1 0-1,-9-11 1,-1-2 13,1 0-1,1-2 0,1 0 1,1-1-1,-20-53 0,-8-16 32,-160-273 586,155 280-667,-5 1-1,-70-91 1,-141-150-293,183 232-93,-76-98 315,-124-146 78,191 242-11,26 25-13,-3 3 0,-135-111 0,126 127 14,17 14 12,1-3 1,-71-73-1,-141-131-23,-21 22 10,217 171-16,-56-33 111,-229-119 1,96 63-89,174 95-29,-141-55 1,-103-17 19,82 33 24,-155-48 166,-44-17 294,403 134-433,-1 2 0,0 2 1,-1 2-1,0 2 1,-1 2-1,-75-3 1,160 15-7974,-6-1-363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52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428 249 9225,'-14'5'1783,"-8"3"-1335,0 1 1,0 1-1,1 0 0,1 2 1,0 1-1,0 0 1,-30 28-1,29-16-254,1 0 1,1 2-1,1 0 0,1 1 1,2 0-1,0 2 0,3-1 1,0 2-1,-14 58 0,12-18 6,2 0 1,4 0-1,0 100 0,9-121-160,1 0 1,3-1-1,22 97 0,-20-118-35,2-1 0,0-1-1,2 0 1,1 0-1,0-1 1,2-1 0,1 0-1,28 33 1,-36-48 43,1-1 1,0 0 0,0 0-1,1-1 1,0 0-1,0 0 1,1-1-1,0-1 1,0 1-1,1-2 1,-1 1-1,1-1 1,0-1 0,0 0-1,0-1 1,0 0-1,1 0 1,-1-1-1,0-1 1,1 0-1,-1 0 1,1-1-1,-1-1 1,0 0 0,0 0-1,0-1 1,0-1-1,0 0 1,-1 0-1,1-1 1,16-11-1,0-4 186,-2-1 0,0-2-1,-1 0 1,-2-2-1,0 0 1,-2-2-1,33-55 1,-15 11 223,-2-2 1,28-83-1,-38 79-293,-2-1 1,23-144 0,-39 166-115,-4-1 1,-1 0 0,-3 0-1,-14-104 1,9 133-70,-1-1-1,-2 1 1,-1 1-1,-1-1 1,-2 1-1,-26-46 1,31 62 11,0-1-1,0 2 1,-1-1-1,-1 1 1,0 0-1,0 0 1,-1 1-1,0 1 1,0 0 0,-1 0-1,0 1 1,0 0-1,-1 1 1,0 0-1,0 1 1,-1 0-1,-15-3 1,20 7 3,1 0 0,-1 0 0,0 1 0,0 0 0,0 1 0,0 0 0,1 0 0,-1 0 0,0 1 0,1 0-1,-1 1 1,1-1 0,-7 5 0,2 0-18,1-1 0,0 2-1,1 0 1,0 0 0,0 1-1,0 0 1,-8 12 0,-8 14-450,1 2 0,2 0 0,-28 63 0,45-89 252,-48 106-2230,4-3-1750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44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1589 474 9993,'-123'-8'3743,"34"1"-2152,-143 7 1,203 3-1562,0 0 0,1 2-1,0 2 1,0 0 0,0 2-1,1 0 1,1 2 0,-1 2 0,-27 16-1,14 0-47,0 1 0,3 1 0,0 3 0,2 0 0,-48 63 0,-129 212-103,154-212 45,4 2 0,-67 170 0,94-192 223,3 1 0,4 1 0,3 1 0,-10 115 0,21-90-2,4 1-1,4 0 1,5 0 0,28 137-1,-17-158-62,5-1-1,3-1 1,4-1-1,3-1 0,73 127 1,-59-132-65,3-2 1,3-2 0,4-3-1,2-2 1,3-3-1,3-3 1,3-2 0,2-4-1,3-3 1,1-2-1,3-5 1,2-2 0,1-4-1,2-4 1,2-3 0,0-4-1,2-4 1,1-3-1,128 13 1,-86-25 8,1-5 1,0-5-1,0-7 1,-1-5-1,0-5 0,236-67 1,-227 41 10,-2-6-1,-3-6 1,-2-5 0,-3-6 0,236-167 0,-306 190 105,-1-2 0,-3-3 1,-2-2-1,-2-3 0,-3-1 0,44-68 1,-62 79-24,-3-2 0,-2-1 0,-1-1 1,-3 0-1,-2-2 0,-3 0 1,-1-1-1,-3-1 0,6-60 0,-11 35-16,-4 0-1,-3 0 0,-3 0 0,-4 1 1,-3-1-1,-24-88 0,8 73-59,-4 2-1,-4 1 1,-4 2 0,-80-134-1,41 99-14,-5 4 0,-6 3 0,-4 4-1,-5 4 1,-4 5 0,-230-175 0,219 197-226,-4 5 0,-3 5 0,-2 6 1,-4 5-1,-2 6 0,-2 5 0,-189-42 0,151 56-1009,-3 9 0,-268-7 0,180 33-2486,-265 36 0,95 18-4027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2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594 172 128,'0'0'9812,"-9"-6"-9508,-39-30-325,45 35-373,0 0-1,0 0 1,-1 0-1,1 0 1,0 1 0,-1-1-1,1 1 1,0 0 0,-1 0-1,1 0 1,0 0-1,-1 1 1,-4 1 0,4-2 795,0 1 1,0 0-1,-1-1 1,1 0 0,0 0-1,0 0 1,-1-1-1,1 1 1,-4-2 0,0 0 47,1 1 1,0-1 0,-1 2 0,1-1-1,-1 1 1,1 0 0,-1 0-1,1 1 1,-1 0 0,-9 3 0,9-2-346,-1 0 0,0-1 1,0 0-1,0-1 0,1 0 0,-1 0 1,-10-2-1,-22-12-2055,35 11 2021,0 0 0,0 1-1,-1 0 1,1 0 0,-1 0-1,0 1 1,-12-1 0,-16-3 854,33 4-775,0 0 0,0 0 0,0 0 0,0 1 0,-1-1 0,1 1 0,0-1 0,0 1 0,-1 0-1,1 0 1,0 0 0,0 0 0,-1 0 0,1 1 0,0-1 0,0 1 0,0-1 0,-1 1 0,1 0 0,0 0 0,0 0 0,0 0 0,0 0-1,0 0 1,1 1 0,-1-1 0,0 0 0,1 1 0,-1 0 0,-2 3 0,5-7-230,0 0 0,0 0 1,0 1-1,1-1 0,-1 0 0,0 1 1,1 0-1,-1-1 0,1 1 0,0 0 0,-1 0 1,1-1-1,0 2 0,0-1 0,0 0 1,0 0-1,0 0 0,0 1 0,0-1 1,0 1-1,0 0 0,4-1 0,29-3-2283,-31 2 3554,-24 1 1068,-43 1-187,63 0-2065,0 0 0,0 0 0,-1 0 0,1 0-1,0 0 1,-1 0 0,1 0 0,0 0 0,0 0 0,-1 0 0,1-1-1,0 1 1,0 0 0,-1 0 0,1 0 0,0 0 0,0-1-1,-1 1 1,1 0 0,0 0 0,0-1 0,0 1 0,0 0 0,-1 0-1,1-1 1,0 1 0,0 0 0,0 0 0,0-1 0,0 1-1,0 0 1,0 0 0,0-1 0,0 1 0,0 0 0,0-1 0,0 1-1,0 0 1,0-1 0,0 1 0,0 0 0,0 0 0,0-1-1,0 1 1,0 0 0,0 0 0,0-1 0,1 1 0,-1 0 0,0 0-1,0-1 1,0 1 0,0 0 0,1 0 0,-1-1 0,0 1 0,1 0-1,13-14-18,-7 12 9,0 0 0,1 1 0,0 1 0,-1-1 0,12 1 0,-7 0 12,-12 0 526,-36 4 976,33-3-1417,-6 1 34,0 1 0,1 0 0,-1 0 0,1 1 0,-11 6 0,59-11-378,-11-13 484,-34 11-70,-16 4-84,21-1-82,-21 1 34,21-1-33,0 0 0,-1 0 0,1 1 0,0-1 0,-1 0-1,1 0 1,0 0 0,-1 0 0,1 0 0,0 0 0,-1 0 0,1 0 0,-1 0-1,1 0 1,0 0 0,-1 0 0,1-1 0,0 1 0,-1 0 0,1 0 0,0 0-1,-1 0 1,1-1 0,0 1 0,-1 0 0,1 0 0,0 0 0,0-1 0,-1 1-1,1 0 1,0-1 0,0 1 0,-1 0 0,1-1 0,0 1 0,0 0 0,0-1-1,0 1 1,0 0 0,-1-1 0,2 0-6,0 1 0,0-1 0,0 0 0,0 1 0,0 0 0,0-1 0,0 1 0,0-1 0,0 1 0,0 0 0,0 0 0,0 0 0,0 0 0,0-1 0,0 1 0,0 1 0,0-1 0,0 0 0,0 0 0,0 0 0,0 0 0,0 1 1,2 0-1,24 8-63,32 27 87,-59-36 49,-158-18 1237,157 18-1361,20 8-464,-14-7 426,0-1-1,0 0 1,0 0-1,0 0 0,0-1 1,0 0-1,0 0 1,0 0-1,-1 0 0,1-1 1,0 0-1,0 0 1,-1 0-1,0-1 1,7-4-1,22-10-193,-32 17 287,-1 0 1,1-1-1,0 1 1,-1 0-1,1 0 1,-1 0-1,1 0 1,0 0-1,-1 0 1,1 0-1,-1 0 1,1 0-1,0 0 1,-1 0 0,1 1-1,-1-1 1,1 0-1,0 0 1,-1 0-1,1 1 1,-1-1-1,1 0 1,-1 1-1,1-1 1,-1 1-1,1-1 1,-1 0-1,0 1 1,1-1-1,-1 1 1,0-1-1,1 1 1,-1-1-1,0 1 1,1 0-1,-1-1 1,0 1-1,0-1 1,0 1-1,0-1 1,1 1-1,-1 0 1,0-1-1,0 2 1,0-1 3,0 0 0,0 0 0,0 0 0,0 0 0,0-1 0,1 1 0,-1 0 0,0 0 0,1 0 0,-1 0 0,1-1 0,-1 1 0,1 0 1,-1 0-1,1-1 0,-1 1 0,1 0 0,0-1 0,0 1 0,-1-1 0,1 1 0,0-1 0,0 1 0,-1-1 0,1 1 0,0-1 0,0 0 0,0 1 0,0-1 0,0 0 0,-1 0 0,1 0 0,0 0 0,0 0 1,0 0-1,0 0 0,0 0 0,0 0 0,0 0 0,0 0 0,-1 0 0,1-1 0,0 1 0,1-1 0,21-8 46,-20 7-28,1 0-1,0 0 0,0 0 0,0 1 0,0-1 0,0 1 0,1 0 0,-1 1 0,0-1 1,0 1-1,1-1 0,-1 1 0,0 0 0,1 1 0,-1-1 0,0 1 0,0 0 0,1 0 1,-1 0-1,6 3 0,0-1-27,0 0 0,0-2 0,0 1 1,0-1-1,1 0 0,-1-1 1,0 0-1,1-1 0,10-2 0,25 0 38,-2-2 11,-38 3-47,0 1 0,0 0-1,0 1 1,-1-1-1,1 1 1,0 0 0,0 1-1,0-1 1,0 1-1,8 2 1,-5-1 15,1 0 0,-1 0 0,1-1 0,-1-1 0,1 1 0,-1-2 0,1 1 0,-1-1 0,1-1 0,10-2 0,-10 1-16,0 1 1,0 1-1,0 0 1,0 0-1,1 1 0,-1 0 1,0 1-1,14 2 1,-10-1-20,0-1 0,0 0 1,28-3-1,-8-1 33,-28 1 54,-10 2 52,-367 3-47,131 3 43,221-4-21,0 2 1,-33 9-1,37-8 110,-1 0 0,0-2 0,0 0-1,-26 2 1,-10-5-153,80-14-566,147 3 479,-114 5-1,104 3 0,-96 12-37,-54-6 59,-1-1 0,1 0-1,-1-1 1,1 0 0,-1-1-1,1-1 1,0 0 0,-1-1 0,16-4-1,40-11-755,-65 16 717,-1 0-1,1 1 1,0-1-1,0 1 1,-1 0 0,1 0-1,0 1 1,-1 0-1,1 0 1,0 0-1,-1 0 1,9 4 0,-27-10 155,0 0 0,0 2 1,-1 0-1,1 0 1,-28-1-1,-82 10-102,87-2 176,-1-2 1,1-2-1,-1-1 0,-60-10 1,76 7-129,0 2 0,0 0 1,-36 3-1,35 0-9,0-1-1,-45-6 0,48-4 293,4 2-67,15 8-268,1 0 1,-1 0 0,1 0-1,0 0 1,-1 0 0,1 0-1,0 0 1,-1 0-1,1 1 1,0-1 0,0 0-1,-1 0 1,1 0 0,0 0-1,-1 1 1,1-1-1,0 0 1,0 0 0,-1 1-1,1-1 1,0 0 0,0 1-1,0-1 1,-1 0-1,1 0 1,0 1 0,0-1-1,0 0 1,0 1-1,0-1 1,0 0 0,0 1-1,0-1 1,0 1 0,0-1-1,0 0 1,0 1-1,0-1 1,0 0 0,0 1-1,0-1 1,0 0 0,0 1-1,0 0-750,2-1 323,-1 0 0,0 0 1,0 0-1,0 0 0,1-1 1,-1 1-1,0 0 0,0 0 0,0-1 1,0 1-1,1-1 0,-1 1 1,0-1-1,0 1 0,0-1 0,0 0 1,0 0-1,1-1 0,12-15-6468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5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261 191 6150,'0'0'8184,"-9"-3"-6978,-3 0-719,9 2-227,0 0 0,-1 0 0,1 0-1,0-1 1,-1 1 0,1-1 0,0 1 0,0-1 0,0 0 0,0 0-1,1-1 1,-5-3 806,49 7-100,61 4 1299,-93-5 1300,-340 9-714,310-6-2415,31 5-407,33 4-142,22-5 17,1-3 1,104-7-1,-37 0-130,-155 1 358,1-1-1,-1 0 1,-26-9-1,-6 0-21,-130-7-9,199 18-116,-2 0 0,1-1 0,0-1 0,0 0 0,-1-1 0,1 0-1,-1-1 1,14-8 0,16-10-59,45-31 0,-36 21 54,-43 27 9,-78 58 187,42-38-77,-47 16-1,50-21-26,0 1-1,-42 24 0,53-22-502,18-4-694,24-5-2177,3-14-1235,2-12-2617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38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1086 12620,'0'0'2968,"0"-10"-2600,15-332 1127,0-90-171,-15 157-1271,3 254-131,-2 21 76,-1 0 0,0-1 1,0 1-1,0 0 0,0 0 0,0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0-1,9 35 61,-9 35 939,-14 114 0,-1 26 289,15-159-1308,0-50-27,0-31-134,5-498 342,-39 1001-142,25-380 221,19-242-536,20-179-650,-20 366-1737,-2 31-2026,-8-57-164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42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8 134 4740,'0'0'2034,"8"-1"-1478,80-13 2753,133-4 1,-63 21-571,-157-3-2360,-39-7 576,-186-25 936,3-1 2224,293 28-3410,21 5-605,2-2-890,118 14 1,-377-26 2705,20-9-512,338 28-6911,-115-3-2951,-289 15 9240,55-1-1852,89-14-3724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22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0 256,'0'0'22384,"-3"4"-21332,2-4-1034,1 1 1,0-1 0,-1 1 0,1-1-1,-1 1 1,1 0 0,0-1-1,0 1 1,-1-1 0,1 1 0,0 0-1,0 0 1,0-1 0,0 1-1,0 0 1,0-1 0,0 1 0,0 0-1,0-1 1,0 1 0,0 0-1,0-1 1,0 1 0,0 0 0,1-1-1,-1 1 1,0 0 0,1-1-1,-1 1 1,0 0 0,1-1 0,-1 1-1,1-1 1,-1 1 0,1 0-1,32 18 798,-14-12-490,0-1-1,25 4 1,-24-7-188,0-1-1,0 0 0,0-2 1,0-1-1,25-3 1,97-26 867,-126 26-977,31-4 55,1 2 0,0 2 0,1 2 0,62 6 0,-102-4-82,-101-1 297,0 5 0,1 3 0,-1 5 0,-97 25 0,158-27-309,22-6 175,0-1-1,0 0 1,-1-1 0,1 1 0,-14 0-1,23-4-175,0 0-1,0-1 0,1 1 1,-1 0-1,0 0 0,1 0 0,-1 0 1,1 0-1,0 0 0,-1 0 1,1 0-1,0 0 0,0 0 1,-1 0-1,3-1 0,4-2 9,0 0-1,1 0 1,0 1-1,-1 0 1,1 1-1,0-1 1,1 1-1,-1 1 1,0 0-1,9-1 0,93 3-63,-55 1 53,-30-2 13,406-8-300,-408 7 261,-11-1 21,0 2 1,-1-1-1,1 2 0,12 1 1,-22 1-2,-10 2-13,-12 2-13,-48 3 10,1-3 0,-76-2 1,-49 4-84,159-6 106,0 2-1,1 2 1,-56 18-1,86-23-8,8-1-38,22-1-130,41-2-136,-64 2 321,618-23-448,-618 23 442,25-3-27,-30 3 41,1 0 0,0 0 0,0 0 1,-1-1-1,1 1 0,0 0 0,0 0 1,-1-1-1,1 1 0,0 0 0,-1-1 1,1 1-1,0 0 0,-1-1 0,1 1 1,0-1-1,-1 1 0,1-1 0,-1 0 0,1 1 1,-1-1-1,1 0 0,-1 1 0,0-1 1,1 0-1,-1 1 0,0-1 0,0 0 1,1-1-1,-1 2 3,-1-1 0,1 0 1,0 1-1,-1-1 0,1 1 0,0-1 0,-1 0 1,1 1-1,-1-1 0,1 1 0,-1-1 1,1 1-1,-1 0 0,1-1 0,-1 1 1,1-1-1,-1 1 0,0 0 0,1 0 1,-1-1-1,1 1 0,-1 0 0,0 0 1,1 0-1,-1 0 0,-1-1 0,-24-2 22,20 3-19,-525-15 91,402 15-102,116 0-6,7 0 7,1-1-1,-1 1 1,1 0-1,-1 1 0,1-1 1,-1 1-1,1 0 1,0 1-1,-1-1 0,-9 5 1,16-6-3,-1 0 0,0 0-1,1 0 1,-1 0 0,0 0 0,1 0 0,-1 0 0,0 0 0,0 0 0,1 0 0,-1 0 0,0 0 0,1 0-1,-1 1 1,0-1 0,1 0 0,-1 0 0,0 0 0,0 0 0,1 0 0,-1 1 0,0-1 0,1 0 0,-1 0 0,0 1-1,0-1 1,0 0 0,1 0 0,-1 1 0,0-1 0,0 0 0,0 0 0,0 1 0,0-1 0,1 0 0,-1 1 0,0-1-1,0 0 1,0 1 0,0-1 0,0 0 0,0 1 0,0-1 0,0 0 0,0 1 0,0-1 0,0 0 0,0 0-1,0 1 1,-1-1 0,1 0 0,0 1 0,0-1 0,0 0 0,0 1 0,0-1 0,-1 0 0,1 0 0,0 1 0,0-1-1,-1 0 1,1 0 0,0 0 0,0 1 0,-1-1 0,1 0 0,-1 0 0,28 4-124,-27-4 129,169 6-6485,-85-4 51,-25 1-1141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4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241 446 5445,'-3'-10'203,"-20"-63"958,-41-142 3224,34 68 2870,22 244-3790,5 395-91,10-334-2659,31 174 1,-36-319-699,0-4-27,0 0 1,-1 0-1,0 0 1,-1 0-1,0 1 1,0-1-1,-2 11 1,-5-28-12,2-8 2,1 0 1,1-1 0,1 1-1,1-1 1,0 0 0,1 1-1,2-20 1,-1-7-44,13-293-128,0 1 242,-20 296-30,6 38-22,0 0-1,0 1 1,0-1 0,0 1-1,-1-1 1,1 0 0,0 1-1,0-1 1,-1 1-1,1-1 1,0 1 0,-1-1-1,1 1 1,-1-1 0,1 1-1,0-1 1,-1 1 0,1 0-1,-1-1 1,1 1-1,-1 0 1,1-1 0,-1 1-1,0 0 1,1 0 0,-1-1-1,1 1 1,-1 0 0,1 0-1,-1 0 1,0 0-1,1 0 1,-1 0 0,0 0-1,1 0 1,-1 0 0,1 0-1,-1 0 1,0 0 0,1 0-1,-1 1 1,1-1-1,-1 0 1,1 0 0,-1 1-1,0-1 1,1 0 0,-1 1-1,1-1 1,0 0 0,-1 1-1,1-1 1,-1 1-1,1-1 1,-1 1 0,1-1-1,0 1 1,0-1 0,-1 1-1,1-1 1,0 2 0,-9 12-10,0 1 0,2 0 1,0 1-1,1 0 0,0 0 1,1 0-1,1 1 1,-2 17-1,0-8 11,-18 93 126,4 1 0,6 0-1,2 206 1,13-291-126,7 46 0,-7-71-6,1 1-1,1-1 1,0 1-1,0-1 1,1 0-1,0 0 0,1 0 1,9 13-1,-14-22 2,0-1 0,0 0 0,0 1 0,0-1 0,0 0 0,0 1 0,0-1 0,0 0 0,0 0 0,0 1 0,1-1 0,-1 0-1,0 1 1,0-1 0,0 0 0,1 0 0,-1 1 0,0-1 0,0 0 0,0 0 0,1 1 0,-1-1 0,0 0 0,1 0 0,-1 0 0,0 0 0,0 0 0,1 1 0,-1-1-1,0 0 1,1 0 0,-1 0 0,0 0 0,1 0 0,-1 0 0,0 0 0,1 0 0,-1 0 0,0 0 0,1 0 0,-1 0 0,0 0 0,1 0 0,-1-1 0,0 1 0,1 0-1,-1 0 1,0 0 0,0 0 0,1 0 0,-1-1 0,0 1 0,0 0 0,1 0 0,-1-1 0,0 1 0,0 0 0,0 0 0,1-1 0,-1 1 0,0 0 0,0-1 0,0 1-1,0-1 1,4-23-148,-4 23 152,7-663 98,-9 382-31,3 238-53,0 25-10,-1-1-1,0 0 1,-1 1 0,-8-36-1,4 106-302,-1 183 323,5 272 70,2-504-91,7 76 77,-7-72-82,0 0 0,0 1 0,1-1 0,0 0 0,0 0 0,0 0 1,1-1-1,0 1 0,6 8 0,-9-14-1,0 1 0,0-1 0,1 0 0,-1 0 0,0 0 0,0 0 0,1 0 0,-1 0 0,0 0 0,0-1 0,1 1-1,-1 0 1,0 0 0,0 0 0,1 0 0,-1 0 0,0 0 0,0 0 0,1 0 0,-1-1 0,0 1 0,0 0 0,0 0 0,1 0 0,-1 0 0,0-1 0,0 1 0,0 0 0,0 0 0,0 0 0,1-1 0,-1 1 0,0 0 0,0 0 0,0-1 0,0 1 0,0 0 0,0 0 0,0-1-1,0 1 1,0 0 0,0 0 0,0-1 0,0 1 0,0 0 0,0 0 0,0-1 0,0 1 0,0 0 0,0 0 0,0-1 0,-1 1 0,1 0 0,2-20 12,22-377 47,5-214 11,-34 573-17,-3 24-29,8 14-23,-1 0 0,1 0 0,-1 0 1,1 0-1,-1 0 0,1 0 0,-1 0 0,1 0 0,-1 1 1,1-1-1,-1 0 0,1 0 0,0 1 0,-1-1 1,1 0-1,-1 0 0,1 1 0,0-1 0,-1 0 0,1 1 1,0-1-1,-1 1 0,1-1 0,0 0 0,0 1 0,-1-1 1,1 1-1,0-1 0,0 1 0,0-1 0,-1 1 0,1 0 1,-8 21-13,1 0 0,1 0 1,1 1-1,1 0 1,0 0-1,1 31 1,-3 3 27,3-29-13,-13 90-10,6 1 0,6 182 0,4-301 7,0 1 0,0 0-1,0-1 1,0 1 0,0-1 0,0 1 0,0-1 0,0 1 0,0-1 0,0 1-1,0 0 1,0-1 0,0 1 0,1-1 0,-1 1 0,0-1 0,0 1 0,1-1-1,-1 1 1,0-1 0,1 1 0,-1-1 0,0 0 0,1 1 0,-1-1 0,1 0-1,-1 1 1,1-1 0,-1 0 0,1 1 0,-1-1 0,1 0 0,-1 0 0,1 1-1,0-1 1,0-1-4,0 1-1,0-1 1,0 1-1,0-1 0,-1 1 1,1-1-1,0 0 1,0 0-1,0 1 0,-1-1 1,1 0-1,0 0 1,-1 0-1,1 0 1,-1 0-1,1 0 0,-1 0 1,1 0-1,-1-2 1,15-47 31,-2 0 0,-2-1 1,6-86-1,-11 86-20,-3 26-3,9-66 34,-1-176 1,-11 266-37,0 0 1,0 0-1,0 0 1,0 0-1,0 0 0,0 0 1,0 0-1,0 0 1,-1 0-1,1 0 0,0 0 1,-1 0-1,1 0 0,0 0 1,-1 0-1,0 0 1,1 0-1,-1 0 0,1 1 1,-1-1-1,0 0 0,0 0 1,1 1-1,-1-1 1,0 1-1,0-1 0,0 0 1,0 1-1,0 0 1,0-1-1,0 1 0,0-1 1,0 1-1,0 0 0,0 0 1,0 0-1,0-1 1,0 1-1,0 0 0,0 0 1,0 1-1,0-1 0,0 0 1,0 0-1,0 0 1,0 1-1,0-1 0,0 0 1,0 1-1,0-1 1,0 1-1,0-1 0,1 1 1,-1 0-1,0-1 0,0 1 1,0 0-1,1-1 1,-1 1-1,0 0 0,1 0 1,-1 0-1,1 0 0,-1 0 1,1 0-1,-1-1 1,1 1-1,0 0 0,-1 2 1,-13 29-21,1 2 0,1 0 0,3 0 0,-9 48 0,-6 143 221,22-198-128,0-16-44,1 0 0,1 0 1,0 0-1,0 0 0,1 0 1,3 14-1,-4-24-30,0-1 0,0 0 0,0 1 0,0-1 0,0 1 0,0-1 0,0 0 0,1 1 0,-1-1 0,0 0 0,0 1 0,0-1 0,1 0 0,-1 1 0,0-1 0,0 0 0,1 1 0,-1-1 0,0 0 0,0 0 0,1 0 0,-1 1 0,0-1 0,1 0 0,-1 0 0,0 0 0,1 1 0,-1-1 0,1 0 0,-1 0 0,0 0 0,1 0 0,-1 0 0,1 0 0,-1 0 0,0 0 0,1 0 0,-1 0 0,14-12-42,6-23 23,10-55-90,-3-2-1,-5-1 0,16-140 0,-35 215 78,0 1 29,-1 0 0,0 0 0,-2 0 0,-1-24 0,-14 59-39,-1 21 26,3 1 0,1 1-1,2-1 1,-7 56-1,6-35 14,10-53 5,-39 233 46,42-235-71,3-16 19,9-22 24,15-51-337,-4-1-1,-3-2 1,-4 0 0,10-118 0,-31 184 361,-7 26 75,-8 28 95,4 1-132,1 1 1,2 0-1,1 1 1,2 0 0,2 0-1,-3 55 1,10-88-99,0 1-1,0-1 1,1 0 0,-1 1-1,1-1 1,0 0 0,4 6 0,6 16-262,2 20-1572,11 77-1,-13-8-5767,-8-32-4953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3:58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58 7175,'0'0'12956,"-5"10"-12545,-3 17-210,0 1 1,2-1-1,1 1 0,1 0 1,-1 50-1,-1 7 155,-3-12 53,1-15-9,3 1-1,2 0 1,6 67-1,-3-122-401,0 0 0,0-1 0,1 1 0,0-1 0,0 1 0,0-1 0,0 1-1,0-1 1,1 0 0,0 1 0,-1-1 0,1 0 0,0 0 0,5 5-1,-6-10 0,0 0 0,0 1 0,-1-1 0,1 0 0,-1 0 0,1 0 0,-1 0 0,0 0 0,0 0 0,1 0-1,-1 0 1,-1 0 0,1-2 0,0 4 4,10-626 212,-11 635-190,0 1 0,0 0 0,-1 0 0,-5 12 0,-4 20 17,7-15-40,-20 111-2,6 0 1,0 164-1,18-301-2,-1-1 1,1 0 0,0 1 0,0-1-1,0 1 1,0-1 0,0 0 0,0 1-1,-1-1 1,1 1 0,0-1-1,0 0 1,0 1 0,0-1 0,1 1-1,-1-1 1,0 0 0,0 1 0,0-1-1,0 1 1,0-1 0,0 0 0,1 1-1,-1-1 1,0 0 0,0 1-1,0-1 1,1 0 0,-1 1 0,0-1-1,1 0 1,-1 1 0,0-1 0,1 0-1,-1 0 1,0 1 0,1-1-1,-1 0 1,0 0 0,1 0 0,-1 0-1,0 0 1,1 1 0,-1-1 0,1 0-1,-1 0 1,1 0 0,0 0-1,13-19-124,-5-3 137,-2-1-1,0 0 1,-1-1-1,3-26 1,5-102 21,-13 136-28,9-354 68,-12 355 2,-2 22 24,-4 26-56,-36 593 3,44-625-43,0 0 1,-1 0-1,1 0 1,0 0-1,0 0 1,0 0-1,1 0 1,-1 0 0,0 0-1,0 0 1,0 0-1,1 0 1,-1-1-1,1 1 1,-1 0 0,1 0-1,-1 0 1,1 0-1,0 1 1,0-2-4,0 0 0,-1 0-1,1 0 1,-1 0 0,1 0 0,-1 0 0,1 0 0,-1 0 0,1 0 0,-1 0-1,1-1 1,-1 1 0,1 0 0,-1 0 0,1-1 0,-1 1 0,1 0-1,-1-1 1,1 1 0,-1 0 0,0-1 0,1 1 0,-1-1 0,1 0 0,22-36-32,-7-6 38,-3-1-1,-2-1 1,-1 0 0,5-64-1,-9 15-54,-7-107 0,1 200 55,-8-72 13,8 71-6,0 0-1,-1 0 1,1 0 0,0 0 0,-1-1 0,0 1 0,1 0 0,-1 0-1,0 0 1,0 0 0,0 1 0,0-1 0,-1 0 0,1 0 0,0 1-1,-1-1 1,1 0 0,-1 1 0,0 0 0,1-1 0,-1 1 0,0 0-1,0 0 1,0 0 0,0 0 0,0 0 0,0 0 0,-3 0 0,3 1-9,1 1 0,-1 0 0,1-1 0,-1 1 0,1 0 1,-1 0-1,1 0 0,0 0 0,-1 0 0,1 0 1,0 1-1,0-1 0,0 0 0,0 1 0,0-1 0,0 0 1,0 1-1,0 0 0,0-1 0,1 1 0,-1-1 0,1 1 1,-1 0-1,1-1 0,-1 4 0,-8 51-20,8-50 18,-4 71-27,6 113 0,1-125 31,-2-44 17,0-12-21,-1 0 0,2 1 0,-1-1 0,1 0 0,1 0 0,-1 0 0,2 0 0,5 17 0,-8-26-2,0 1 0,1-1 0,-1 0 0,0 1 0,0-1 0,0 0 0,0 1 0,1-1 0,-1 0 0,0 0 0,0 1 0,1-1-1,-1 0 1,0 0 0,1 1 0,-1-1 0,0 0 0,0 0 0,1 0 0,-1 0 0,0 0 0,1 1 0,-1-1 0,0 0 0,1 0 0,-1 0 0,1 0 0,-1 0 0,0 0 0,1 0 0,-1 0 0,0 0 0,1 0 0,-1 0 0,0-1 0,1 1 0,-1 0 0,0 0 0,1 0 0,-1 0 0,1-1 0,11-16-79,5-23 24,8-45-877,-3-2 1,-4 0 0,-4-1 0,5-155 0,-41 416 747,2 304 397,19-274-5284,1-153-3088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2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4420,'0'0'246,"2"-8"170,-1 4-468,0-1 265,1 0 0,-1 0 0,1 0 1,0 0-1,1 0 0,-1 1 1,1-1-1,4-5 0,-5 8 194,0 0 1,0 0-1,0 1 0,0-1 0,0 0 1,0 1-1,1 0 0,-1-1 0,0 1 0,1 0 1,-1 0-1,1 1 0,0-1 0,4 0 1,21 2 2729,-26 0-3115,-1 0 1,1 0 0,0 0 0,-1 1-1,1-1 1,-1 0 0,1 1-1,-1 0 1,0-1 0,0 1 0,0 0-1,0-1 1,0 1 0,1 3 0,7 10 102,-6-10-120,0 0-1,0-1 1,1 0 0,-1 0-1,1 0 1,0 0-1,0 0 1,1-1 0,-1 0-1,1 0 1,0 0 0,0-1-1,-1 1 1,2-1-1,-1 0 1,0 0 0,9 1-1,6 0 16,0-1 0,1 0 0,30-3 0,1 1 127,19 1-112,0-4 1,82-13-1,-82 6 19,0 3-1,95 3 1,-149 5-44,0 2 0,1 0 1,26 10-1,-26-7-3,0-2-1,28 5 0,-39-8-8,1-1 0,-1 0 0,0 0 0,0-1 0,0 0 0,0 0-1,0-1 1,0 0 0,0 0 0,9-4 0,-8 2-3,119-49 368,-109 48-227,0 0 0,1 1 0,-1 1 0,1 0 0,26 1 0,17 4 812,-44 0-650,1-1-1,-1-1 0,0-1 0,35-5 1,-34 3-232,0 1 1,-1 1-1,1 1 1,26 3-1,11-1 4107,-47-20-4648,-8 1 736,-1 16-239,0-1 0,1 1-1,-1-1 1,0 1-1,0-1 1,0 1-1,-1-1 1,1 1 0,0-1-1,0 1 1,-1-1-1,1 1 1,-1-1 0,1 1-1,-1-1 1,0 1-1,0 0 1,1-1-1,-1 1 1,0 0 0,0 0-1,0 0 1,0 0-1,-2-1 1,2-15-229,4-2 2469,-3 19-2166,-3 0-136,1-1 0,-1 1-1,1 0 1,0 0-1,-1 0 1,1 0-1,-1 0 1,1 0-1,-1 1 1,1-1 0,0 1-1,-5 1 1,-6 17-4212,-5 9-4391,-1-11-1479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12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82 9097,'0'0'3875,"8"-2"-2572,6-3-590,0-1 0,-1 0 1,18-11-1,-15 8-126,0 1 0,34-13 0,-44 19-559,0 0-1,0 1 0,1 0 1,-1 0-1,1 0 0,-1 1 1,0 0-1,1 0 0,-1 1 1,1 0-1,-1 0 1,11 4-1,52 24 100,-55-22-114,0-1 0,1 0-1,-1 0 1,1-2 0,0 0 0,0 0 0,23 1-1,-12-6-6,0 0-1,-1-2 1,1-1-1,29-9 1,-28 6 10,-1 2-1,2 0 1,35 0 0,-58 5-9,0 0 0,1 1 1,-1 0-1,-1 0 0,1 0 0,0 1 0,0 0 0,0 0 0,-1 0 1,1 0-1,6 6 0,46 40-41,-49-39 58,1-1 0,0 0 0,0-1 0,0 0-1,1 0 1,17 8 0,-23-14 16,0 0 1,0 0-1,0 0 1,0 0-1,0-1 1,0 0-1,0 0 1,1 0-1,-1 0 1,0 0-1,0-1 1,0 0-1,0 0 1,0 0-1,0 0 1,0-1-1,0 0 1,-1 0-1,1 0 1,0 0-1,-1 0 1,0-1-1,5-3 1,8-7 238,-9 7-178,-1 1-1,1 0 1,1 0-1,-1 0 1,15-5-1,-19 9-73,1 0 1,-1 0-1,1 0 0,-1 1 0,1 0 0,0 0 1,-1 0-1,1 0 0,0 0 0,-1 1 0,1 0 1,-1 0-1,1 0 0,-1 0 0,1 0 0,-1 1 0,5 2 1,3 0-16,0 0 1,0-1-1,1 0 0,-1-1 1,1 0-1,0-1 1,-1 0-1,1-1 1,0 0-1,-1-1 1,24-5-1,-20 4-10,-1 0 0,1 1 0,-1 1 0,1 0 0,-1 0 0,1 2 0,19 4 0,-1 4-7,-1-1 1,2-2-1,-1-1 0,1-2 1,0-1-1,0-1 0,39-4 1,-53-2 3,-1-1 0,1-1 0,-1-1 0,28-14 0,31-11 11,-62 27-58,0 1 0,1 1-1,-1 0 1,22-1 0,-30 4 6,0 0 0,0 0-1,0 1 1,0 0 0,0 0 0,-1 1 0,1 0-1,0 1 1,-1-1 0,0 2 0,8 3 0,-1 2 47,1-2 1,0 1-1,1-2 1,27 9 0,-35-13-3,-1-1-1,0 0 1,1 0 0,-1 0 0,1-1 0,-1 0 0,1-1 0,-1 0 0,1 0 0,-1 0 0,0-1 0,1 0 0,6-4 0,25-11-5,-6 2 17,1 1 0,41-11 1,-65 23-24,0-1 0,1 2 0,-1-1 0,1 1 0,0 1 0,-1 0 1,1 1-1,-1 0 0,1 0 0,-1 1 0,1 1 0,10 3 0,-8-2 13,0-1-1,1 0 1,-1-1 0,1 0-1,0-1 1,0-1-1,-1 0 1,1-1-1,0-1 1,-1 0-1,1 0 1,21-8-1,1 2 1,-30 7-8,-1 0-1,1 0 1,-1 1-1,1 0 1,-1 0-1,1 0 1,-1 0-1,1 1 0,-1 0 1,0 1-1,1-1 1,-1 1-1,0 0 1,0 0-1,0 0 0,0 1 1,7 5-1,-5-6 11,0-1-1,0 1 0,0-1 0,0 0 0,0-1 1,0 0-1,0 0 0,15-2 0,6 0-345,-64 28 217,23-23 100,1 1 0,0-1 1,-1-1-1,1-1 1,-1 1-1,0-2 1,0 0-1,1 0 0,-16-3 1,-19 1 39,1 4 22,1 3-1,1 1 1,-49 15-1,47-11 19,0-1-1,-87 6 1,89-15 70,0-2 0,0-1 0,-46-11 1,47 5-61,0 2 1,0 2 0,0 2 0,-1 1 0,1 3-1,0 1 1,-1 2 0,-46 12 0,61-9-9,0 0-1,-1-2 1,0-1 0,0-2 0,0 0 0,0-3-1,0 0 1,0-2 0,-31-6 0,10-3 41,0 2 1,-78-5 0,-105 10 93,214 5-161,-111-3 210,46 0 58,-91 9 0,56-3-232,97-5-40,-1 2 0,1 0 0,0 2 0,0 0 0,0 2 0,0 0 0,-39 14 0,51-13-41,-3 1 198,0 0 0,0-1 1,-18 3-1,27-7-80,0 0 0,0-1 0,-1 1 0,1-1 0,0-1 0,0 1 0,0-1 1,-1 0-1,1 0 0,0 0 0,0-1 0,-9-4 0,2 1-71,-1 0 0,0 1 0,0 1 0,0 0 0,0 1 0,0 0 0,-24 1 0,-26-4 23,57 2-104,14 0-57,15 0-61,303-1-381,235 4-3364,-380-1 3876,214-28 0,-287 19-1238,122 5 0,-179 7 761,0 3-1,0 1 1,-1 3-1,78 25 1,-90-22 609,-1-1 1,1-2-1,1-1 1,-1-2-1,68 1 1,-39-9 97,-46 0-159,1 1-1,-1 0 1,0 2-1,1 0 1,-1 2-1,0 0 0,0 1 1,21 8-1,-34-9-29,-1 1-1,0 0 0,-1 1 0,1 0 1,8 7-1,-13-10-32,1 1 1,-1-1-1,0 0 1,0 1 0,0 0-1,0-1 1,0 1-1,0 0 1,-1 0-1,1 0 1,-1 0 0,0 0-1,0 1 1,0-1-1,1 6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4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4556 3423 5894,'0'0'4991,"11"-20"1751,-15-44-2549,0 2-3245,3 55-804,0 1-1,-1-1 1,1 0-1,-1 1 1,-5-10-1,-3-14-38,4 12-38,0-1-1,-18-33 0,16 35-43,0 0-1,1 0 0,-8-30 1,7 6-2,-6-26 102,-37-109 0,6 26-116,34 107-4,-2 1 1,-1 0-1,-34-66 1,11 40-3,10 16-5,-2 2 0,-53-69 0,54 82 26,-29-52 0,41 61 47,-2 0 1,0 1-1,-2 1 0,-35-35 0,44 49 49,1 0 1,0-1-1,0 1 0,-9-20 1,10 18 22,0-1 1,0 2 0,-24-25-1,-9-4-117,1-1-1,-45-64 0,73 92-15,0 0 0,0 1 0,-20-15 0,20 18 13,1 1 1,0-2-1,1 1 0,1-2 1,0 1-1,-9-15 0,0-5-1,-1 2 0,-1 0 0,-2 2 0,-1 0-1,-52-47 1,26 35 17,0 3 0,-88-49 0,34 21-27,64 38-3,-2 2 0,-60-27 1,-338-152 435,353 162-358,-117-41 1,129 55-50,38 13 3,-1 1 1,-75-16 0,-78-12 133,87 18-95,-44 4 366,89 13-339,-150-18-8,116 11-49,-123-35 0,137 28 80,-90-12 0,28 23 56,-9-1 465,110 6-779,-65 2 1,91 3-440,32 16-5816,7-6 924,6-1-3806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5317,'0'0'288,"-16"-50"-2722,11 30 961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 2 1409,'-65'0'4322,"-130"-1"1132,1 7-3985,114 0-1229,1 3-1,-147 37 1,150-22-254,2 3 0,0 4 0,2 3 0,2 3 0,-99 68 0,69-32-38,3 5-1,-156 161 1,207-188 52,1 1 0,3 3 0,-69 116 0,89-129 5,3-1 0,1 2-1,2 1 1,2 0-1,2 0 1,-12 87-1,18-78 30,2 0 0,2 0 0,3 0 0,2 0 0,16 88 0,-14-120-21,0 0 0,2 0 0,0-1 0,1 0 1,1-1-1,1 1 0,1-2 0,0 0 0,1 0 0,1-1 1,1 0-1,1-1 0,0-1 0,1 0 0,0-1 0,33 21 1,-18-19 50,0-1 0,1-1 0,0-2 0,1-1 0,1-2 0,0-1 1,0-2-1,0-1 0,1-2 0,59-1 0,-18-6 332,-1-3 0,1-3 1,137-37-1,-48-4 279,253-115 0,135-120-461,-14-49-128,-465 280-50,-2-2 0,-2-4 0,-4-3 1,108-132-1,-151 165-20,-2 0 0,-1-2 0,-1 0 1,-2-1-1,20-56 0,-32 77-5,-2 1 0,1-1 0,-1 0 1,-1 0-1,0 0 0,-1 0 0,-1 0 0,0-1 0,0 1 1,-2 0-1,1 0 0,-2 0 0,0 0 0,0 0 0,-1 1 0,-1-1 1,0 1-1,0 0 0,-11-16 0,3 12-1,-1 0 0,-1 1 0,0 0 0,0 1 0,-2 1 0,0 1 0,0 0 0,-1 1 0,0 1 0,-1 1-1,0 0 1,-40-11 0,2 5 2,-1 2 0,0 2 0,-81-4-1,13 9 62,0 5 0,-236 30-1,165 4-1985,-210 64-1,275-61-2212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 410 6566,'1'-10'0,"0"2"-32,0-4 746,0 0 0,0 1 0,-3-22 1,2 29-419,-1 0 0,0 0 0,0 0 1,0-1-1,-1 1 0,1 0 0,-1 0 1,0 1-1,0-1 0,-1 0 0,1 1 1,-1-1-1,1 1 0,-1 0 0,-5-5 1,-7-2 41,1 1 0,-1 0 0,0 1 0,-1 0 0,0 1 0,0 1 0,-1 1 0,0 0 0,0 1 0,-20-2 1,-24 0 22,-90 1 0,122 6-361,0 1 0,0 2 0,0 1 1,1 1-1,0 2 0,0 0 0,1 2 0,0 1 0,1 1 0,0 1 0,1 2 0,0 0 0,2 2 0,0 0 0,0 2 1,-36 39-1,38-34 63,0 1 1,2 0 0,1 1-1,1 2 1,1-1-1,1 2 1,2 0 0,1 0-1,1 2 1,2-1 0,1 1-1,1 0 1,2 1 0,1 0-1,0 35 1,4-53-39,1 0 1,1 0-1,0 0 0,0 0 0,1 0 1,1-1-1,1 1 0,0-1 1,0 0-1,1 0 0,1-1 1,0 0-1,1 0 0,0 0 1,1-1-1,0-1 0,14 14 1,-10-13 67,1-1 1,0 0-1,0-1 1,1-1-1,0 0 0,0-1 1,1 0-1,0-1 1,0-1-1,1-1 1,-1 0-1,1-1 1,0-1-1,21 0 1,-6-3 98,1-1 1,-1-2-1,0-1 1,-1-2 0,1-1-1,-1-1 1,-1-2-1,42-20 1,6-8 269,138-95 1,-143 82-313,-3-3 0,72-72 0,-110 95-10,-1-2 0,-2-1 0,-2-1 1,-1-1-1,-2-2 0,21-43 0,-35 60-48,-1 0 0,-1 0 0,-2-1 0,0 0-1,-1 0 1,-1 0 0,1-41 0,-5 56-75,0-1-1,0 1 0,-1-1 0,0 1 1,-1-1-1,0 1 0,0 0 1,-1-1-1,1 1 0,-2 0 0,1 1 1,-1-1-1,-1 1 0,1-1 1,-1 1-1,-1 1 0,1-1 0,-1 1 1,0 0-1,0 0 0,-1 1 1,0-1-1,-14-7 0,4 5-231,-1 2-1,0-1 0,0 2 1,-1 1-1,1 0 0,-1 1 0,0 1 1,0 1-1,-27 1 0,-7 3-1542,1 3 0,-60 13 0,-4 7-3068,8-3-3400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96 7527,'-3'-8'1746,"2"6"-1707,0-2 153,0 0 0,0 1 1,-1-1-1,1 0 0,-1 1 1,0-1-1,0 1 0,0 0 1,-1-1-1,1 1 0,-1 0 1,0 1-1,1-1 0,-1 0 1,0 1-1,-1-1 0,1 1 1,0 0-1,-1 0 0,1 1 1,-1-1-1,0 1 0,1-1 1,-1 1-1,-5-1 0,2 2-19,-1-1-1,0 1 1,0 0-1,0 1 0,0 0 1,0 0-1,1 1 1,-1 0-1,1 0 1,-1 1-1,1-1 0,0 2 1,-14 7-1,11-3-66,-1 0-1,2 1 0,-1 0 0,1 0 1,0 1-1,1 1 0,-12 19 1,4-2-62,2 0 0,1 2 0,1-1 0,1 2 1,2-1-1,1 1 0,1 1 0,2-1 1,1 1-1,1 0 0,3 41 0,2-23 146,3 1-1,1-1 1,3 0 0,2 0-1,2-1 1,27 64-1,-28-83-175,1-1 0,2-1-1,0 0 1,22 27-1,-33-48-11,1-1 0,0 1 0,0-1-1,1 0 1,0-1 0,0 1 0,0-1-1,1 0 1,-1-1 0,1 1 0,1-1-1,-1-1 1,0 0 0,1 0 0,-1 0 0,1-1-1,0 0 1,0 0 0,0-1 0,0 0-1,12 0 1,-12-3 115,0 0-1,-1 0 0,1 0 1,0-1-1,-1 0 0,0-1 1,0 0-1,0 0 0,0 0 1,0-1-1,-1 0 0,0 0 1,0-1-1,0 0 0,-1 0 1,6-9-1,8-11 531,-1 0 0,25-53 0,-19 27-448,-3-1 0,-2-2 0,-3 0 0,-2 0 0,-2-1 0,-3-1 0,-3 0 0,-2 0 1,-4-76-1,-1 108-175,-2 0 1,0 0-1,-2 0 0,-1 1 1,0 0-1,-2 0 1,-1 1-1,-14-27 0,19 42-23,-1-1-1,0 1 0,0-1 0,-1 1 0,0 1 1,-1-1-1,1 1 0,-1 0 0,-1 1 0,1 0 1,-1 0-1,0 0 0,-1 1 0,1 0 0,-1 1 0,0 0 1,0 0-1,0 1 0,-1 0 0,1 1 0,-1 0 1,0 1-1,-14-1 0,15 2-47,1 1-1,0 0 1,-1 0 0,1 1 0,0 0 0,0 0-1,0 1 1,0 0 0,1 1 0,-1 0-1,-8 6 1,2-1-137,1 1-1,1 1 1,0 0-1,0 1 1,-12 16 0,-6 13-1431,3 0 0,-38 78 0,19-25-3665,4-7-2599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7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218 3908,'-10'-10'144,"-18"-18"437,-2 2 1,-1 1-1,-47-30 1,60 45-418,0 0 0,0 1 0,-1 0 0,-1 2 0,1 0 0,-1 1 0,0 2 0,0 0 0,-24-2 0,13 5 86,-1 1-1,0 1 0,1 2 1,0 1-1,0 2 1,0 1-1,0 1 0,1 1 1,0 2-1,1 1 0,1 2 1,0 0-1,-31 22 1,27-14-116,2 1 1,0 2-1,1 1 1,2 1 0,1 1-1,0 1 1,3 2 0,0 0-1,2 2 1,-28 59 0,25-38 21,3 1 1,2 1 0,3 1 0,2 0-1,3 1 1,-5 80 0,10-39 69,5 0 0,4 0 1,5-1-1,4 1 0,26 102 0,-5-73-110,6-2 0,5-2 0,80 157-1,-20-85-63,8-4 0,8-5-1,9-6 1,7-6-1,160 159 1,-233-270-32,2-3 0,2-3 0,3-2 0,117 69 0,-147-102-1,1-3 0,0-1 0,2-2 0,0-1 0,0-3 0,2-2 0,-1-1 0,1-3 1,0-1-1,77-1 0,-98-6-9,-1-1 0,0-2 0,0 0 0,0-1 1,-1-1-1,0-1 0,0-2 0,33-16 1,-27 9 16,-1-1 0,0-2 0,-2 0 0,0-2 0,33-36 0,-6-5 30,-3-2 0,-3-2 0,-2-2 0,39-85 0,-15 18 75,94-269-1,-131 304-98,-5-2 0,-5-1 0,15-167 0,-26 94 135,-7-1 0,-23-197 1,10 289 35,-4 1 1,-3 0 0,-4 1 0,-4 1-1,-3 1 1,-57-114 0,59 148-82,-2 2 0,-2 1 0,-2 1 1,-1 2-1,-3 1 0,-46-41 0,28 36-59,-1 1-1,-3 4 0,-2 1 0,-68-32 0,27 24-90,-203-66-1,-114 8-220,315 84-630,-2 5 0,-187-6 0,247 22-3,0 2 1,0 2-1,1 2 1,0 2-1,0 2 0,0 2 1,2 1-1,-1 3 1,-45 24-1,-43 39-4303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2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772 220 5477,'3'-10'3673,"-1"4"-3587,3-6 715,-2-1 1,1 0 0,-1 0-1,1-18 1,-4 27-572,1 0 0,-1 1 0,0-1 0,-1 1 0,1-1 0,-1 0 0,1 1 0,-1-1 0,0 1 0,0 0 0,-1-1 0,1 1 0,-1 0 0,1 0 0,-1-1 0,0 1 0,0 1 0,-1-1 0,1 0 0,0 0 0,-1 1 0,0 0 0,-5-5 0,-6 0-25,0 1 0,0 1-1,0 0 1,-1 0-1,1 1 1,-1 1-1,0 1 1,0 0-1,-1 1 1,1 1 0,-27 2-1,16 0-34,1 2 1,0 0-1,0 2 0,1 1 0,-1 1 0,-28 13 1,29-8-50,1 1 1,0 1 0,1 1 0,1 1-1,0 0 1,1 2 0,1 1-1,1 0 1,1 1 0,1 1 0,1 0-1,0 1 1,2 1 0,-13 33 0,14-29 11,1 1 0,2 0 0,1 0 0,2 0 0,0 1 0,2 0 0,2 0 0,0 0 0,2 1 0,1-1 0,2 0 0,11 51 0,-10-65-122,1 1 1,1-1-1,0 0 1,1 0 0,1 0-1,1-1 1,0-1-1,1 1 1,0-2-1,1 1 1,1-1-1,0-1 1,0 0-1,16 11 1,-17-16-4,0 0 1,0-1-1,1 0 1,0 0-1,0-2 0,0 1 1,1-1-1,-1-1 1,1-1-1,0 1 1,0-2-1,0 0 1,0 0-1,0-1 0,0-1 1,0 0-1,-1-1 1,1-1-1,18-5 1,-7 0 15,0-2 1,-1-1 0,-1-1 0,1 0 0,-2-2 0,0-1 0,0 0 0,26-27 0,-19 14-2,-2-1 1,0-1-1,-2-1 1,37-63-1,-44 61 6,-1-1 0,-2 0 0,-1-1 0,-1-1 0,6-37 0,-13 45-7,-1 0 1,-1 0-1,-1-1 0,-2 1 1,0 0-1,-2-1 0,-7-32 1,6 49-21,0 1 1,-1 0-1,0 0 0,0 0 1,-2 1-1,1-1 1,-1 1-1,-1 0 1,1 1-1,-2 0 1,1 0-1,-1 0 1,-1 1-1,1 0 1,-14-8-1,16 12-97,0 0-1,0 0 1,-1 1 0,1 0-1,-1 0 1,0 1 0,0 0-1,0 0 1,0 1 0,0-1-1,0 2 1,0-1 0,-1 1-1,1 0 1,0 0-1,0 1 1,-1 0 0,1 0-1,0 1 1,0 0 0,0 0-1,1 1 1,-1 0 0,1 0-1,-12 7 1,2 1-950,1 1 0,0 0 1,-20 22-1,-10 19-5544,19-17-3746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04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447 38 9097,'0'0'3256,"-10"-7"-1606,4 2-1437,4 2-183,0 1 0,0 0 0,0 0 0,-1 0 0,1 0 0,0 1 0,-1-1 0,1 1 0,-1-1 0,0 1 0,1 0 1,-1 0-1,0 0 0,0 0 0,0 0 0,0 1 0,0 0 0,0-1 0,0 1 0,0 0 0,0 0 0,0 1 0,1-1 0,-1 1 0,0-1 0,-5 3 1,-8 6 23,0 1 1,0 1 0,1 0 0,1 1 0,0 1 0,1 0 0,0 1 0,-21 30 0,10-9 290,2 1 0,2 0-1,-16 40 1,14-17-185,3 1 1,2 0-1,3 1 0,3 1 0,2 0 0,3 1 0,3-1 1,9 118-1,-5-164-80,2-1 1,-1 0-1,2 1 0,0-1 1,1 0-1,0-1 1,1 1-1,1-1 1,0 0-1,17 22 0,-21-31-45,1-1-1,0 1 0,0-1 0,1 0 1,-1 0-1,1-1 0,0 1 0,0-1 1,0 0-1,0-1 0,1 1 0,-1-1 1,1 0-1,-1 0 0,1-1 0,0 0 1,0 0-1,0 0 0,-1 0 0,1-1 0,0 0 1,0 0-1,0-1 0,0 0 0,0 0 1,-1 0-1,1-1 0,0 0 0,-1 0 1,1 0-1,6-4 0,5-4 143,0 0 0,-1 0 0,-1-2 0,0 0-1,-1 0 1,0-2 0,-1 0 0,13-17 0,9-14 159,41-73 0,-43 61-278,-3-2 0,-3 0 0,23-71 0,-39 96-31,-2-1-1,-1 0 0,-2-1 1,-1 1-1,-2-1 0,-2 0 0,-3-46 1,0 71-16,0 1 0,0-1 0,-1 1 0,0-1 0,-1 1 0,0 0 0,-1 1 0,0-1 0,0 1 0,-1 0 0,0 0 0,-1 0 0,0 1-1,0 0 1,-1 1 0,0-1 0,-9-5 0,11 9-94,1 0 1,-1 1-1,0-1 0,0 1 0,0 0 0,0 1 0,-1 0 0,1 0 0,-1 0 0,1 1 0,-1 0 0,0 0 0,1 0 0,-1 1 0,0 0 0,0 1 0,1-1 1,-1 1-1,0 0 0,1 1 0,-1 0 0,1 0 0,-1 0 0,1 1 0,0 0 0,0 0 0,-9 7 0,6-3-491,1 0-1,0 0 1,0 1 0,1 0 0,0 1-1,0-1 1,1 1 0,0 1-1,0-1 1,1 1 0,-3 10-1,-4 17-4854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18 220 1890,'-2'1'85,"-11"7"5851,13-18 2554,0-10-5726,-1-25-4456,-1-37-5013,2 76 6190,1 0 0,0-1 1,0 1-1,0 0 0,1 0 1,0 0-1,0 0 1,0 0-1,6-9 0,-7 13-2063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3 199 4676,'0'0'12556,"-3"13"-12556,3-21 0,7-1 0,-1-4-512,0-3-1666,-1-2-1922,-1 0-1890</inkml:trace>
  <inkml:trace contextRef="#ctx0" brushRef="#br0" timeOffset="1">48 22 9097,'0'0'1601,"-3"-6"-7238,3-3 4259,-1 2 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0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1 478 865,'0'0'16346,"3"-8"-15844,3-17-397,0 1-1,-2-2 1,-1 1 0,1-33 0,-1 0-1281,2 28 73,6-14-5841,-2 13 3033,-4 9 4109,-2-16 8787,-3-16-14308,0 19-117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9 571 12748,'0'0'4901,"-8"-76"-7592,8 31-2177</inkml:trace>
  <inkml:trace contextRef="#ctx0" brushRef="#br0" timeOffset="1">42 191 14830,'0'0'5253,"-12"-83"-9193,12 30-672,6-1-2787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1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12908,'0'0'5413,"4"-87"-8263,2 39-1282,-1 3-1698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1541 11563,'0'0'5904,"0"-10"-5653,-1-81 525,9-53-8907,-1 23 4350,-5 42 7844,-1-56 1779,10-63-10392,-8 158 2713,8-50 6271,-2 51-5526,5-31-4519,-7 30 1592</inkml:trace>
  <inkml:trace contextRef="#ctx0" brushRef="#br0" timeOffset="1">80 338 4965,'0'0'10890,"-10"-52"-10602,8 43-192,2-8-320,0-4-416,0-9-257,3-5-96,4-6-160,3-4-385,-2 0-704,4 3-865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02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1 841 1986,'0'0'12417,"0"-10"-11296,1-96 222,22-160-5521,-15 224 4376,0-7-3668,-6 30-1174</inkml:trace>
  <inkml:trace contextRef="#ctx0" brushRef="#br0" timeOffset="1">57 198 6054,'0'0'9224,"0"-9"-8716,0-121-685,0 127-108,1 1 0,-1-1 0,1 1 0,0-1 1,0 1-1,0 0 0,0 0 0,0-1 0,1 1 0,2-3 0,8-18-5522,-12 16 2855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9385,'0'0'9235,"10"0"-9155,-3 0-4,120-3-1539,-97 1-1434,0-2 0,46-11-1,-41 5-1239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6182,'0'0'10282,"35"17"-10186,-10-17 0,9 0-320,2 0-1602,2 0-1089,-1-1-1185</inkml:trace>
  <inkml:trace contextRef="#ctx0" brushRef="#br0" timeOffset="1">415 8 4740,'0'0'6375,"66"11"-5735,-40-11-512,5 0-160,5 0-1922,2-2-4035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8872,'0'0'2467,"54"1"-1186,-18-1-1121,5-3-128,10-2-32,1 0-1185,3 0-2915</inkml:trace>
  <inkml:trace contextRef="#ctx0" brushRef="#br0" timeOffset="1">648 10 4036,'0'0'1441,"60"0"385,-31 0-32,3 0-257,-6 0-608,2 0-577,-5 0-192,-1 0-128,-1 0-32,-2 0-64,3 3-672,-1-2-802,2-1-2882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7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11275,'0'0'1569,"66"0"-1537,-38 0-32,6-3 0,6 0-737,2 1-2754</inkml:trace>
  <inkml:trace contextRef="#ctx0" brushRef="#br0" timeOffset="1">516 18 4708,'0'0'1025,"55"7"-896,-29-4-418,0-2-479,-1 0 671,1 2 129,-4-3 545,-3 0 1441,0 0 160,-2 0-929,-1 0-736,5 0-449,2 0-128,7 0-1986,3 0-5189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1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10090,'0'0'1825,"66"0"-1761,-44 0-32,1 0-32,5 0-224,-2 0-737,5 0-961,-1 0-1921</inkml:trace>
  <inkml:trace contextRef="#ctx0" brushRef="#br0" timeOffset="1">474 52 11691,'0'0'3748,"9"-3"-2873,17-3-549,1 0-1,1 2 1,-1 1 0,38 1-1,-14 3-1108,59-2-2165,-38-8 3882,-62 0-2119,-7 0-3967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84 11307,'0'0'2706,"1"-9"140,1 3-2703,5-34 3657,-7 39-3640,0 0 1,0 0 0,0 0 0,0 0 0,0 0-1,0 0 1,-1 0 0,1 0 0,0 0 0,0 0-1,-1 0 1,1 0 0,-1 0 0,1 0-1,-1 0 1,1 0 0,-1 0 0,0 0 0,1 0-1,-1 0 1,0 1 0,0-1 0,1 0-1,-1 1 1,0-1 0,0 0 0,0 1 0,0-1-1,0 1 1,0-1 0,0 1 0,0 0 0,0-1-1,0 1 1,0 0 0,-2 0 0,-9 0-30,1 1 0,-1 1 0,1 0 1,-1 0-1,1 1 0,0 1 0,0 0 1,0 1-1,0-1 0,1 2 0,0 0 1,0 0-1,0 1 0,1 0 0,-13 13 1,8-7 6,0 1 1,1 0-1,1 1 1,0 0 0,1 1-1,1 0 1,0 1-1,-12 31 1,19-43-62,1 1 1,1 0-1,-1 0 1,1 0 0,0 0-1,0 0 1,1 0-1,-1 0 1,1 0-1,1 0 1,-1 0-1,3 7 1,-2-10-66,0-1 0,0 0 0,0 1 1,0-1-1,1 0 0,-1 1 0,1-1 0,-1 0 1,1 0-1,0-1 0,0 1 0,0 0 0,0 0 0,0-1 1,1 0-1,-1 1 0,0-1 0,1 0 0,-1 0 0,1 0 1,-1 0-1,1-1 0,-1 1 0,1 0 0,-1-1 1,1 0-1,0 0 0,4 0 0,-2 0 10,-1 0-1,0 0 1,0 0-1,0 0 1,0-1-1,0 1 1,0-1-1,0 0 1,0-1-1,0 1 1,0-1-1,0 1 1,0-1-1,-1 0 1,1-1-1,-1 1 1,0 0-1,1-1 1,-1 0-1,0 0 1,-1 0-1,1 0 1,0 0-1,-1-1 1,0 1-1,0-1 1,0 0-1,0 1 1,0-1-1,-1 0 1,0 0-1,0 0 1,0 0-1,0 0 1,-1 0-1,1-7 1,-3 9-13,0 1 1,0 0-1,0-1 1,0 1 0,-1 0-1,1 0 1,0 0 0,-1 0-1,1 1 1,0-1 0,-1 1-1,1-1 1,-1 1 0,1 0-1,-1 0 1,1 0 0,-4 1-1,-15-1-62,34 0-222,18-1 59,0-2 1,47-10 0,-78 16 316,-1 0 0,1 1-1,-1-1 1,1 0 0,-1 1 0,0-1 0,0 0 0,-1 0 0,-2 5 0,-10 23 0,1 0 1,-16 60-1,32-86-1787,6-9-2384,8-11-5298,-12 7 982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15887,'0'0'11024,"0"10"-10736,-8 119 2285,27-153-1841,-1-8-620,-14 24-168,0 0 0,1 0 0,0 0-1,0 1 1,0 0 0,1 0 0,10-9 0,-19 55-13,-21 35 709,24-73-431,2-3-158,1 0 1,0 0 0,-1 0 0,0 0-1,1-1 1,-1 1 0,0-1-1,0 1 1,-1-1 0,1 0 0,1-4-1,3-2 1,3-4-74,24-24-500,-32 36 474,-9 38-166,6-34 154,0 4-113,-1-1 0,1 0-1,1 1 1,-1 0 0,-1 13-1,11-26-7810,-7 5 6696,8-11-5316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7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17296,'0'0'11142,"-8"9"-10790,-23 29-475,30-37 80,0 1 0,0-1 0,0 0 0,0 1 0,0-1 0,0 1 0,0-1 0,1 1 0,-1 0 0,1-1 0,-1 1 0,1 0 0,-1-1 0,1 1 0,0 0 0,0 0 0,0-1 0,0 1 0,0 0 0,0 0 0,1-1 0,-1 1 0,1 0 0,-1-1 0,1 1 1,-1 0-1,1-1 0,0 1 0,0-1 0,0 1 0,1 1 0,-1-3 34,0 1 1,0 0 0,0-1-1,-1 1 1,1-1 0,0 1-1,1-1 1,-1 0 0,0 1 0,0-1-1,0 0 1,0 0 0,0 0-1,0 1 1,0-1 0,0 0-1,0-1 1,0 1 0,1 0-1,-1 0 1,0 0 0,0-1 0,0 1-1,0 0 1,0-1 0,0 1-1,0-1 1,0 1 0,0-1-1,-1 0 1,1 1 0,0-1 0,0 0-1,0 0 1,-1 0 0,1 1-1,0-1 1,-1 0 0,1 0-1,-1 0 1,2-2 0,1-2-102,0-1 1,0 0 0,0 0-1,-1 0 1,0 0-1,0 0 1,0 0-1,-1-1 1,0 1-1,0-1 1,-1-8 0,-4 11 455,-4 10-122,-6 11 102,11-10-132,0-1 0,0 0 0,1 1 0,0 0 0,0-1 0,0 1 0,1 0 0,-1 12 0,2-19-301,1 1-1,0-1 1,-1 0-1,1 1 1,-1-1-1,1 0 1,0 0 0,-1 1-1,1-1 1,0 0-1,-1 0 1,1 0-1,0 0 1,-1 0 0,1 0-1,0 0 1,-1 0-1,1 0 1,0 0-1,-1 0 1,1-1 0,0 1-1,-1 0 1,1 0-1,0-1 1,-1 1-1,1 0 1,0-1-1,21-9-7293,-11-2-136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1 43 9737</inkml:trace>
  <inkml:trace contextRef="#ctx0" brushRef="#br0" timeOffset="1">1 43 9737,'43'-42'7383,"-47"59"-743,8 11-4212,18 41-4633,-10-34 61,-5-4-2104,-6-10-5004,-1-15 1906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8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5 207 5926,'0'0'16751,"-4"-60"-14861,20 41-128,2-2-673,2-2-673,2 2-352,-1 2-480,-1-4-2979,-4 3-4100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21 401 12492,'0'0'7046,"-20"-61"-6597,20 30-353,0-5-160,10-5-417,4-4-1248,0 3-129,-2 0-2338,-1 5-320,-3 3 896,0 2 834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15 218 7815,'0'0'11371,"-14"-59"-11147,14 41-160,0 0-64,0-2-32,7-5-832,-2 1-962,1-2-1986,-1-1-1345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8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1 505 5958,'0'0'6544,"0"-8"-5140,7-111 1241,9 35-4211,1-7 1724,-14 71 63,21-101-545,-9 73-3238,-11 40 700,-1 2-2455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1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7944,'0'0'9352,"60"0"-9095,-32 4-65,7 1-64,4-2-96,9-1 32,4-2-1089,3 0-2178,1 0-2082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7944,'0'0'2434,"60"3"-608,-32 1-1282,5 1-480,0-1-64,6 1-512,3-1-609,5-2-1025,4-2-2082</inkml:trace>
  <inkml:trace contextRef="#ctx0" brushRef="#br0" timeOffset="1">940 12 5285,'0'0'160,"75"2"-1505,-42-2-1089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8136,'0'0'8135,"49"6"-7398,-31-3-288,3-2-193,4-1-192,0 0-64,1 0-417,-2 0-640,-4 0 481,-4 0 480,-2 0 64,-4 0 32,-2 0-32,-2 0-1698,-1 0-3171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0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1 341 4452,'0'0'5317,"0"-67"-3395,0 47-513,-1 0-512,1 1-416,0-1-321,0 0-160,0-3-32,0-1-545,0-1-736,0 0-481,0-1 97,0 0-129,0 1-2818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4773,'0'0'11856,"6"2"-11819,-2-1-160,1 0 0,-1 0 0,1 0 0,0-1 0,0 0-1,-1 0 1,1 0 0,5-1 0,75-18-5853,-59 12 3772,-3 1-2387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4228,'0'0'4901,"54"0"-3396,-29 0-576,1-5-513,3 0-352,4-5-864,-2 1-1122,2-3-64,-2 3 128,-3 3 1442,-4 2-193,-1 4-224,-2 0-800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7399,'0'0'705,"10"-1"181,30-5 204,-1-2 1,-1-2-1,55-21 0,-80 27-1503,0 0 0,1 0-1,-1 2 1,1 0 0,-1 0-1,1 1 1,0 1 0,0 0-1,0 1 1,-1 0 0,1 2 0,17 4-1,68 5-3171,-77-12 890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03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1666,'0'0'2557,"12"3"-924,33 5-1964,93 5 0,54-16-557,-1 1 9880,-122-8-6872,-55 7-1832,1 0 0,28-1 0,39 9 242,-53-3-1269,0 0 0,52-5 0,-43-10-5325,-19 4 192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10794,'-3'14'1885,"-3"8"-1225,-13 67 2150,17-78-2626,0-1 0,1 1-1,1-1 1,0 1 0,0-1-1,4 19 1,-4-27-426,1 0-1,0-1 0,0 1 1,0 0-1,0 0 0,1-1 1,-1 1-1,0-1 0,1 1 1,-1-1-1,1 1 0,-1-1 1,1 0-1,0 0 0,2 2 1,-2-2-133,1 0 1,-1 1-1,0-1 1,0 1-1,0 0 1,0-1 0,-1 1-1,1 0 1,0 0-1,-1 0 1,2 3-1,0 5 373,0 0 0,0-1-1,-1 1 1,-1 0 0,0 1 0,0-1-1,-1 0 1,-1 15 0,-13 81 1143,9-79-762,3-19-338,0 0 0,0 0 0,1 0 0,0 1 0,0-1 0,1 1 1,0-1-1,0 1 0,1-1 0,0 0 0,1 1 0,4 13 0,-2-13 197,0 1 0,-1 0-1,-1-1 1,4 19 0,-6-25 146,1 1 1,-1-1-1,1 0 1,-1 1-1,0-1 1,-1 1-1,1-1 1,0 0-1,-1 1 1,0-1-1,0 0 0,0 1 1,0-1-1,0 0 1,-1 0-1,1 0 1,-5 5-1,6-8-381,0 0 0,0-1 0,0 1 0,0 0 0,0 0 0,0 0 0,0-1 0,0 1 0,0 0 0,0 0 0,0 0 0,0 0 0,0-1 0,0 1 0,0 0 0,0 0 0,0 0 0,-1 0 0,1 0 0,0-1 0,0 1 0,0 0-1,0 0 1,0 0 0,-1 0 0,1 0 0,0 0 0,0 0 0,0 0 0,0-1 0,-1 1 0,1 0 0,0 0 0,0 0 0,0 0 0,0 0 0,-1 0 0,1 0 0,0 0 0,0 0 0,0 0 0,-1 0 0,1 0 0,0 0 0,0 0 0,0 1 0,0-1 0,-1 0 0,1 0 0,0 0 0,0 0 0,0 0 0,0 0 0,0 0 0,-1 0 0,1 1-1,0-1 1,0 0 0,0 0 0,0 0 0,0 0 0,0 1 0,2-17-5203,1 7-469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7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11243,'0'0'3395,"64"0"-3363,-34 0-64,1-3-641,7-7-672,-1 1-385,3 1 129,-1-2-33,-3 6-1953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0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35 12876,'0'0'7517,"-2"9"-6861,-7 78 52,9-63-58,-2-1-1,0 1 1,-2-1 0,-1 0 0,-10 31 0,19-113-14,22-48-620,5-28 859,-57 309 70,23-155-938,-32 120 34,49-178-20,-3-1 1,-1 0-1,-2 0 0,6-81 1,-14 120 10,-2 32-70,-25 131 32,0-4 7,27-156-71,-1 0 0,1 0 1,0 0-1,0-1 0,0 1 0,0 0 0,0 0 1,0 0-1,0 0 0,0 0 0,1-1 0,-1 1 1,1 0-1,1 2 0,-2-3-18,1-1 0,-1 0 0,1 0 1,-1 0-1,1 0 0,-1 0 0,1 0 0,-1 0 0,1 0 0,-1 0 0,1-1 0,-1 1 0,1 0 1,-1 0-1,1 0 0,-1 0 0,1-1 0,-1 1 0,1 0 0,-1 0 0,0-1 0,1 1 0,-1 0 1,1-1-1,-1 1 0,0-1 0,0 1 0,1 0 0,-1-1 0,0 1 0,1-1 0,4-6-1702,0-1-1,0 1 1,-1-1-1,6-13 1,2-18-11556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108 134 7399,'2'-8'1461,"1"0"0,-1 1 0,-1-1 0,0 0 0,0 0 0,0-1 0,-1 1 0,-1-8-1,1 15-1403,-1 1 0,1-1 0,0 0 0,-1 1 0,1-1 0,-1 1-1,1-1 1,-1 1 0,1-1 0,-1 1 0,1-1 0,-1 1-1,1-1 1,-1 1 0,0 0 0,1-1 0,-1 1 0,0 0 0,1 0-1,-1 0 1,0-1 0,1 1 0,-1 0 0,0 0 0,0 0-1,1 0 1,-1 0 0,0 0 0,1 0 0,-1 0 0,0 1 0,0-1-1,1 0 1,-2 1 0,-25 7-18,22-4-45,-1 1-1,1 0 1,0 0 0,1 1-1,-1-1 1,1 1 0,0 0-1,1 0 1,-1 0 0,1 1-1,1-1 1,-4 12 0,2-7 127,2 1 1,-1-1-1,1 1 1,1 0 0,0 0-1,2 19 1,-1-30-99,0 1 0,0-1 0,0 0 0,0 0-1,0 0 1,0 0 0,1 0 0,-1 0 0,0 0 0,1 0 0,-1 0 0,1 0 0,-1 0 0,1 0 0,-1 0 0,1 0 0,0 0 0,0 0 0,-1-1 0,1 1-1,0 0 1,0 0 0,0-1 0,0 1 0,0-1 0,1 2 0,0-2 1,0 0 0,0 1 1,1-1-1,-1 0 0,0 0 0,0 0 0,0-1 1,0 1-1,0-1 0,0 1 0,0-1 0,0 1 0,2-2 1,3-2 55,0 1 1,0-1-1,0-1 1,-1 1-1,0-1 1,9-9-1,-4 2 142,-1-2 0,0 1 1,-1-1-1,13-27 0,-19 33-83,0 1 0,0-1 1,0 0-1,-1 0 0,0 0 0,-1 0 0,1 0 1,-2-1-1,1 1 0,-1 0 0,-2-14 0,2 21-124,0 0-1,-1 0 0,1 0 0,-1 0 0,1 0 0,-1 0 0,0 0 0,1 0 0,-1 0 0,0 0 0,1 1 0,-1-1 0,0 0 0,0 0 0,0 1 0,0-1 0,0 1 0,0-1 0,0 1 0,0-1 1,0 1-1,0-1 0,0 1 0,0 0 0,0 0 0,0-1 0,0 1 0,0 0 0,-1 0 0,1 0 0,0 0 0,0 0 0,0 1 0,0-1 0,0 0 0,0 0 0,0 1 0,-2 0 0,-1 0-23,1 0-1,-1 0 0,0 0 0,0 1 0,0 0 0,1 0 0,-1 0 0,1 0 0,-4 3 0,2 1-339,0 0 0,0 0 0,1 0 0,0 0 0,0 1 0,1-1 0,0 1-1,0 0 1,-2 8 0,-3 39-9501,8-47 4608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3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13741,'0'0'7976,"2"64"-7080,-6-42-255,1 0-481,3 1-96,0-5-64,0-4-480,0-2-1218,7-10-1056,-1-2-674,-1-4-2689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0 13869,'0'0'7938,"-10"5"-6795,4-2-1053,0 1 0,0-1 0,0 1 0,0 0 0,1 1 0,-1-1 0,1 1 0,1 0 0,-1 0 0,1 1 0,-1-1 0,2 1 0,-1 0 0,0 0 0,1 0 0,1 1 0,-1-1 0,1 1 0,0 0 0,0-1 0,-1 15 0,2-17-40,1 0 1,-1 0-1,1 0 0,0 0 0,1 0 0,-1 0 0,0 0 1,1 0-1,0 0 0,0 0 0,0 0 0,1 0 0,2 5 0,-2-7-23,0 0 0,0-1-1,0 1 1,0 0-1,0-1 1,0 1-1,1-1 1,-1 1-1,1-1 1,-1 0 0,1 0-1,-1 0 1,1-1-1,-1 1 1,1-1-1,0 1 1,-1-1-1,1 0 1,0 0 0,4 0-1,-1 0-6,54-5 124,-57 5-133,0 0 1,0-1-1,0 0 0,0 0 1,0 0-1,0 0 1,-1 0-1,1-1 0,0 1 1,-1-1-1,0 0 0,1 0 1,-1 0-1,0 0 0,0 0 1,0 0-1,3-4 0,-5 6 16,0-1 0,1 1-1,-1 0 1,0 0-1,0 0 1,0-1-1,0 1 1,0 0-1,0 0 1,0-1-1,0 1 1,0 0 0,0 0-1,0-1 1,0 1-1,0 0 1,0 0-1,0 0 1,0-1-1,0 1 1,0 0-1,0 0 1,0-1 0,0 1-1,0 0 1,0 0-1,0-1 1,0 1-1,-1 0 1,1 0-1,0 0 1,0-1-1,0 1 1,0 0 0,-1 0-1,1 0 1,0 0-1,0-1 1,0 1-1,-1 0 1,1 0-1,0 0 1,0 0-1,0 0 1,-1 0-1,1 0 1,-18-2 600,-19 7-185,29-3-435,-4 1-58,-1 1 0,1 0 0,-22 11 0,34-15-113,0 1-1,0-1 1,0 0 0,0 0 0,0 1-1,0-1 1,0 0 0,0 0 0,0 1-1,1-1 1,-1 0 0,0 0 0,0 0-1,0 1 1,0-1 0,0 0 0,1 0-1,-1 0 1,0 0 0,0 1 0,0-1 0,1 0-1,-1 0 1,0 0 0,0 0 0,1 0-1,-1 0 1,0 1 0,0-1 0,0 0-1,1 0 1,-1 0 0,0 0 0,0 0-1,1 0 1,-1 0 0,0 0 0,0 0-1,1 0 1,-1 0 0,0 0 0,0-1-1,1 1 1,-1 0 0,0 0 0,0 0-1,1 0 1,-1 0 0,16 1-5268,5-1-4065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13068,'0'0'13982,"-3"10"-13235,-8 20-462,3-11-235,1 0 1,1 0-1,0 0 0,2 1 1,-3 24-1,7-43-34,1 0 0,0-1 0,-1 1-1,1 0 1,0-1 0,0 1 0,0-1-1,0 1 1,0-1 0,0 1 0,-1-1-1,1 1 1,0-1 0,0 0 0,0 0 0,0 1-1,0-1 1,1 0 0,-1 0 0,0 0-1,0 0 1,0 0 0,0 0 0,0 0-1,0-1 1,0 1 0,0 0 0,0-1 0,1 0-1,36-7 201,4-5-246,23-6-2229,-28 0-7901,-29 11-26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4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15439,'0'0'9865,"69"-36"-8456,-29 32-640,1-1-545,3 2-128,-3 3-160,-6 0-1249,-6 7-1474,-7-3-2081,-4-3-5542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10730,'0'0'1303,"-4"11"74,-6 21-336,1 1 0,-5 38 1,12-60-746,1 0 1,0 0 0,1 1-1,0-1 1,0 0 0,2 0-1,-1 1 1,1-1 0,1 0-1,0-1 1,8 20 0,-9-26-234,33 69-2867,-32-64 1109,0 1 0,-1-1 0,0 1 0,0-1 0,-1 1 0,1 13 0,-2-6-3184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6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0 343 9097,'0'0'2434,"8"-72"-2338,-6 41 192,0-2-31,1 0 159,-2-1 0,2 7-159,-1 2-161,-1 3-64,1 0-64,0 0-1218,-2 0-2561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37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1027 11691,'0'0'6790,"0"-53"-6661,0 28-129,0-6-193,0 1-1312,1-4-1186,2 3-159,0 2 544,0 2 640,-1 1-448,-2 0-128</inkml:trace>
  <inkml:trace contextRef="#ctx0" brushRef="#br0" timeOffset="1">20 519 2434,'0'0'1249,"0"-62"1090,0 33-97,0 5-256,0 3-193,0 1-672,-3-2-320,3 1-416,0-4-321,0-2-64,0-6-289,3-1-607,2-4-1,0-1 320,-2-2 257,-1-1-385,-2 1-2754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0 821 9129,'0'0'3171,"0"-59"-2691,0 35-448,0-2-96,0-2-993,0-2-1121,3 2-1153,0 1 384,1 2 2146,-2 1 1026,-2 6 383,0-1-320</inkml:trace>
  <inkml:trace contextRef="#ctx0" brushRef="#br0" timeOffset="1">17 139 9961,'0'0'3780,"-17"-62"-3716,17 40-224,0-3-1794,1-4-2338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2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7944,'0'0'12043,"54"-27"-12011,-32 27-160,2 2-1025,1 4-1282,-1-2-2465,-2-3-4805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11627,'0'0'2242,"48"26"-3331,-29-26 160,4 0-352,3-1-1281,-1-10-1987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3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4260,'0'0'7175,"55"32"-7079,-43-25-96,2-5-929,2-2-5061</inkml:trace>
  <inkml:trace contextRef="#ctx0" brushRef="#br0" timeOffset="1">324 0 14606,'0'0'993,"59"17"-1121,-39-17-33,5 0-543,2 0-417,2-4 352,1-1-64,-3 2 97,2 3-770,-3 0-1248,-1 0-289</inkml:trace>
  <inkml:trace contextRef="#ctx0" brushRef="#br0" timeOffset="2">681 21 1537,'0'0'5232,"9"3"-2792,9 3-1168,0 0 0,1-1 1,0-2-1,0 0 0,32 1 1,77-12 1126,-64 2-3491,-1 4-5906,-45 2 266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7719,'0'0'13037,"60"32"-12621,-27-31-320,11-1-64,4 0-1377,2-7-1153,1-4-1538,-7 0-3684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4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12812,'0'0'3844,"65"27"-4004,-36-27-481,6 0-1025,3 0-992,1-5 640,-4-5 0,1 1 993,-5 1 513,-1 2-3140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7944,'0'0'5477,"59"-1"-3491,-43 1-321,1 0-864,1 0-128,-2 1-33,4 0-480,-1 0-192,1-1-961,4 0-1825,-1 0-1314,1 0-2531</inkml:trace>
  <inkml:trace contextRef="#ctx0" brushRef="#br0" timeOffset="1">433 25 9897,'0'0'3652,"58"34"-2627,-40-34-641,4 0-288,3-2-96,1-2 0,1-2-640,1-2-2435,1-1-3524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15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7239,'0'0'-150,"10"0"198,-2 0 359,1-1-1,-1 0 0,0 0 1,1-1-1,-1 0 0,0 0 1,0 0-1,14-8 0,-14 6-473,0 1 0,-1 0-1,1 0 1,0 1 0,0 0-1,1 1 1,-1 0 0,15 0 0,-20 1 175,-1 0 0,1 0 0,-1 0 0,1 1 0,-1-1 0,1 1 1,-1 0-1,1-1 0,-1 1 0,0 0 0,0 1 0,1-1 0,-1 0 1,0 1-1,0-1 0,3 4 0,-3-3 313,-1 0 1,0-1-1,0 1 1,0 0-1,0 0 0,0 0 1,-1 0-1,1 0 1,-1 0-1,1 0 0,-1 0 1,0 0-1,1 1 1,-1 2-1,2 5-844,9-8-4306,-3-2 854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 9161,'0'0'12855,"8"0"-12599,85-7 850,-21 1-4266,-27 5-8431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24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9033,'0'0'9032,"-13"6"-9032,18-6-641,-2 0-832,1 2-257,-1 0-223,0-1-2500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5 10122,'3'-2'12300,"7"-1"-9610,-25 14-815,15-11-1814,-1 0 0,0 0 0,0 1 0,0-1 0,1 0 0,-1 0 0,0 1 0,1-1 0,-1 1 0,0-1 0,1 0 1,-1 1-1,1-1 0,-1 1 0,0 0 0,1-1 0,-1 1 0,1-1 0,0 1 0,-1 0 0,1-1 0,-1 1 0,1 0 0,0 0 1,0-1-1,-1 1 0,1 0 0,0 1 0,0-2 136,0 1-170,0-1-32,4 25-187,-4-25 192,0 1 0,1-1 1,-1 0-1,0 0 0,0 0 0,0 1 1,1-1-1,-1 0 0,0 0 1,0 1-1,0-1 0,0 0 0,0 0 1,0 1-1,0-1 0,1 0 0,-1 0 1,0 1-1,0-1 0,0 0 0,0 1 1,0-1-1,0 0 0,0 0 1,0 1-1,0-1 0,-1 0 0,1 1 1,0-1-1,0 0 0,0 0 0,0 1 1,0-1-1,0 0 0,-1 0 0,1 1 1,0-1-1,0 0 0,0 0 1,0 0-1,-1 1 0,1-1 0,0 0 1,0 0-1,-1 0 0,1 0 0,0 0 1,0 1-1,-1-1 0,1 0 0,0 0 1,0 0-1,-1 0 0,1 0 1,0 0-1,-1 0 0,1 0 0,-1 0 1,-5 0-28,-9 0-118,15 0 98,-1 0 0,1 0 0,0 0 0,0 0 0,0 0 0,-1 0 0,1 0 0,0 0 0,0 0 0,0 0 0,0 0 0,0 0 0,-1 0 0,1 0 0,0-1 0,0 1 0,0 0 0,0 0 0,0 0 0,0 0 0,-1 0 0,1 0 0,0-1 0,0 1 0,0 0 0,0 0 0,0 0 0,0 0 0,0-1 0,0 1 0,0 0 0,0 0 0,0 0 0,0 0 0,0-1 0,0 1 0,0 0 0,0 0 0,0 0 0,0-1 0,0 1 0,0 0 0,0 0 0,0 0 0,0 0 0,0 0 0,0-1 0,0 1 0,1 0 0,-1 0 0,0 0 0,0 0 0,0 0 0,0-1 0,0 1 0,0 0 0,1 0 0,-1 0 0,0 0 0,0 0 0,0 0 0,0 0 0,0 0 0,1 0 0,-1 0 0,0-1 0,0 2 68,1-1 0,-1 1 0,0-1 0,0 0-1,0 1 1,0-1 0,0 0 0,0 1 0,0-1 0,0 1 0,0-1 0,0 0-1,0 1 1,0-1 0,0 1 0,0-1 0,0 0 0,0 1 0,0-1-1,0 1 1,0-1 0,-1 0 0,1 1 0,0-1 0,0 0 0,0 1 0,-1-1-1,1 0 1,0 0 0,-1 1 0,1-1 0,0 0 0,0 1 0,-1-1 0,1 0-1,-1 0 1,1 0 0,0 0 0,-1 1 0,1-1 0,0 0 0,-1 0-1,1 0 1,-1 0 0,1 0 0,0 0 0,-1 0 0,1 0 0,-1 0 0,1 0-1,0 0 1,-1 0 0,1 0 0,-1 0 0,1 0-26,-10 3-15130,3 1 7939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1 179 9353,'0'0'8392,"0"-61"-8264,0 38-96,4-1-32,-1-1-1281,3 1-1730,-1 3-1890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5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24 524 11275,'0'0'7559,"-24"-64"-7591,24 37-1153,0-4-1025,6-2-449,-2-1-928,-2 2-898</inkml:trace>
  <inkml:trace contextRef="#ctx0" brushRef="#br0" timeOffset="1">21 137 545,'0'0'6982,"0"-50"-5541,0 34-1152,-1-5-513,1-1-1890,0-5-3460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33 514 6854,'0'0'2114,"-12"-59"-3235,12 39-1089,0 0-3043</inkml:trace>
  <inkml:trace contextRef="#ctx0" brushRef="#br0" timeOffset="1">15 201 10890,'0'0'4613,"-14"-73"-4613,14 44-705,3-2-1281,3-4-1793,2 2-1987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5285,'0'0'2210,"52"0"0,-24 0-865,0 0-352,3 0-544,1 0-353,2 0-96,-1 2-1185,6-2-929,-2 3-224,1-2 480,4-1 1057,-2 0-416</inkml:trace>
  <inkml:trace contextRef="#ctx0" brushRef="#br0" timeOffset="1">839 21 9321,'0'0'4804,"67"-5"-4259,-43 4-481,3 1 0,4 0-64,-1 0-128,6 0-1249,-2 0-1058,3 0 1026,2-3 768,-3 1 289,2-3-1153,1 1-1827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3683,'0'0'9001,"56"0"-7656,-40 0-736,2 0 288,-1 0 96,1 0-193,3 0-511,5 0-129,-2 0-32,3 0-64,3 0-64,-1 0-480,-1 0-1282,0 0-1249,-3 0-1249,-2 0-3812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5317,'0'0'9070,"10"0"-7570,42 1 250,170-6-2027,-192-2-194,-12-2-3590,-7 1-2201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2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0 428 4132,'16'-52'7527,"-8"-134"-16225,-9 146 10206,-1 0 4134,-3-2-3275,1 11-2235,3 9-2978,1 7-928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7 177 11659,'0'0'3908,"-6"-55"-3908,6 38-257,0 0-95,0 2-320,0-2-321,0-1-801,2 1-1025,0-4-2017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6 636 5733,'0'0'9001,"-5"-62"-8649,5 45-320,0-2-128,0 0-1922,2-1-2370</inkml:trace>
  <inkml:trace contextRef="#ctx0" brushRef="#br0" timeOffset="1">13 165 6919,'0'0'1313,"0"-63"-961,0 38-288,0 0-32,0-1-672,0 1-1667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49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1 285 7303,'0'0'10506,"4"-62"-10506,4 42 64,-2-2-64,-2-4 0,2 0-961,-1-2-1409,-2-5-449,-2-1-800,-1 1-2211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0 658 7751,'0'0'3684,"0"-59"-3716,0 45-289,0-2-832,0 0-224,1-5-1442</inkml:trace>
  <inkml:trace contextRef="#ctx0" brushRef="#br0" timeOffset="1">13 276 7591,'0'0'4581,"0"-59"-4389,0 35-160,0-6-32,0 0-577,0-4-640,3 1 192,-1-1-448,-1 2-1923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1505,'0'0'3972,"72"-5"-2434,-41 5-353,-3 0-96,1 0-449,-7 0-127,2 0 63,-1 5-255,1-1-161,3 1-128,6 0 0,3-3-705,10-2-3427</inkml:trace>
  <inkml:trace contextRef="#ctx0" brushRef="#br0" timeOffset="1">872 32 8360,'0'0'2370,"72"0"-1857,-38 0-417,4 0-64,7 0-64,0 0-1794,2 0-3235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3651,'8'0'283,"75"0"-1619,128 0 14148,-146 0-12533,-1 0-5238,-31 0 59</inkml:trace>
  <inkml:trace contextRef="#ctx0" brushRef="#br0" timeOffset="1">1013 14 6438,'0'0'2402,"66"-6"-1217,-43 5-352,-2 1-384,-3 0-193,0 0-256,0 0-256,2 0-1122,1 0-1376,2 0-1762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4644,'0'0'1410,"61"1"-1410,-43-1-289,-2 0-319,2 0-193,-2 0-1697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1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5061,'0'0'576,"54"0"-1440,-41 0 767,0 0 97,-1 0 0,-4 0 0,0 2 257,-3-1 704,0 2-353,-2 0-288,2-1-191,3 1-1,1-1-64,5-1-353,1-1-1600</inkml:trace>
  <inkml:trace contextRef="#ctx0" brushRef="#br0" timeOffset="1">251 18 3619,'0'0'12108,"36"0"-11884,-24 4-160,2-4-96,-1 2-480,1-1-97,-1 0 257,-4 1-97,1-1-768,-2 0-865,0 0-1890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4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3 260 1537,'0'0'65,"5"50"223,-2-35-256,-3 2 192,0-1 1057,0-1-256,0 0 673,0 0 288,0 1-769,0-2-673,0 4-480,0 0-96,0-1-1505,1 0-3268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5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1153,'0'0'4484,"-5"49"-2402,5-37-480,0-3-1282,0-3-448,0-2-2883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7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30 7207,'0'0'13848,"-4"-3"-12690,-7-11-252,17 8-160,34 4 19,-18 3-838,177-1 484,-393 18-149,29-3 1696,511-16-1792,-455-2 39,-160-24 1,360 19 120,256 8-1650,-657 0 2279,658 14-2492,-354-14 1517,-432 13 1519,458-21-7537,11-8-2327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1 993,'0'0'737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0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2370,'0'0'481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1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64 673,'0'0'5221,"-10"0"-3177,-106 0 1256,64 0 4979,52 0-7948,21-5 870,30-4-902,0 2 0,82 0 747,-171 7 273,-17-1-831,-129 6 1784,267-17-2125,1 0-122,117-3 1,-313 45 96,50-17-111,37-6 13,-1-2 0,0 0 0,-33 1 0,58-6-19,33-4-197,56-11 64,151-7 0,-259 22 134,-134 5 234,131-3-206,0 1 0,0 1 0,0 1 0,-35 13 0,37-3-536,16-5-1625,14-3-3465,8-6-1380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7335,'0'0'11371,"72"22"-11339,-45-17 64,5 0-96,-1-3-545,1-1-191,1-1-193,1 0-641,3 0-1152,-3-1-642,4-2-2049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18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3972,'0'0'6918,"55"0"-6021,-36 0-352,3-2-33,4 0-256,2 0-192,4-2-64,3 2-32,1-3-1217,-1 1-1313,4-3-3108</inkml:trace>
  <inkml:trace contextRef="#ctx0" brushRef="#br0" timeOffset="1">676 8 9641,'0'0'3363,"57"3"-1985,-30-3-546,4 0-319,6 0-385,3 0-128,9 0-993,0 0-1601,5-2-834,-2 1-383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20 9385,'0'0'4377,"0"-11"-6057,-3 4-2133,0 7 3999,0-1 0,0 1-1,0 0 1,0 0 0,0 0 0,0 0-1,0 0 1,0 1 0,0-1 0,0 1 0,0 0-1,0 0 1,0 0 0,0 0 0,0 1-1,0-1 1,1 1 0,-1-1 0,0 1-1,1 0 1,0 0 0,-1 0 0,1 1-1,0-1 1,-2 3 0,-34 26 4102,32-29-4122,1 0 0,0-1 0,-1 1 0,1-1-1,-1 0 1,0-1 0,1 1 0,-1-1 0,-6-1 0,-17 0-2718,-1-1-7589,20 2 4781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4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574 50 4708,'0'0'3054,"-10"4"-1218,-17 3-1657,-56 10 6078,30-13-7648,48-4 827,0 0 0,0 0 0,1-1 0,-1 0 0,0 0 0,0 0 0,-6-3 0,5 0 552,-1 1 1,1-1 0,0 0-1,0-1 1,1 1-1,-6-7 1,-24-18 1309,31 28-1143,0-1 0,-1 0 0,0 1-1,1 0 1,-1 0 0,0 1 0,1-1-1,-1 1 1,0 0 0,0 0 0,1 0-1,-1 1 1,0 0 0,1 0 0,-1 0-1,0 0 1,1 1 0,0 0 0,-6 3-1,2-2 467,0-1 0,0 0-1,0 0 1,-17 2-1,6-5-529,17 1-75,-1-1 0,1 1 0,0 0 0,-1-1 0,1 1 1,0 0-1,-1 0 0,1 0 0,0 1 0,-1-1 1,1 1-1,0-1 0,0 1 0,-1 0 0,1 0 1,0 0-1,0 0 0,0 0 0,0 0 0,0 0 1,0 1-1,1-1 0,-1 1 0,0-1 0,1 1 1,-1 0-1,1 0 0,-1 0 0,1 0 0,0 0 1,-2 3-1,2-3-28,1 0 1,-1-1-1,0 1 0,0-1 1,1 1-1,-1-1 1,-1 1-1,1-1 0,0 1 1,0-1-1,0 0 1,-1 0-1,-1 1 0,3-1 60,0-1-1,-1 0 0,1 0 1,-1 0-1,1 0 0,0 0 1,-1 0-1,1 0 0,0 0 1,-1 0-1,1 0 0,-1-1 1,1 1-1,0 0 0,-1 0 1,1 0-1,0 0 1,-1 0-1,1-1 0,0 1 1,-1 0-1,1 0 0,0-1 1,-1 1-1,1 0 0,0-1 1,0 1-1,-1 0 0,1-1 1,0 1-1,0 0 0,0-1 1,0 1-1,-1-1 0,-6-26-866,5 6-4388,2 11-1498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0 12332,'0'0'2957,"-9"2"75,5-1-2657,-36 8 2458,38-8-2671,0 0-1,1-1 1,-1 1 0,0 0-1,1 0 1,-1 0-1,0 0 1,1 0-1,-1 0 1,1 1 0,0-1-1,-1 0 1,1 1-1,0-1 1,0 1-1,0-1 1,0 1-1,0 0 1,0-1 0,0 1-1,1 0 1,-2 3-1,3-4-146,-1-1-1,0 1 1,0 0 0,0-1-1,1 1 1,-1 0 0,0-1-1,0 1 1,1-1 0,-1 1-1,1 0 1,-1-1-1,1 1 1,-1-1 0,1 1-1,-1-1 1,1 1 0,-1-1-1,1 0 1,-1 1-1,1-1 1,0 0 0,-1 1-1,1-1 1,0 0 0,-1 0-1,1 0 1,0 1-1,-1-1 1,1 0 0,0 0-1,-1 0 1,2 0 0,29 1 145,-26-1-86,296-10 561,-296 7-336,-12-1 78,-15-1 233,-13 5-272,0 1-1,1 2 1,-1 2-1,0 1 1,1 1-1,1 2 1,-1 2-1,-62 28 1,95-39-339,1 0 0,-1 0 0,1 0 0,-1 1-1,1-1 1,-1 0 0,1 0 0,-1 0 0,0 0 0,1 1 0,-1-1 0,1 0 0,-1 1 0,1-1 0,0 0-1,-1 1 1,1-1 0,-1 0 0,1 1 0,0-1 0,-1 1 0,1-1 0,0 1 0,-1-1 0,1 1 0,0-1 0,0 1-1,-1-1 1,1 1 0,0 0 0,0 0 0,18 3-73,35-8 60,92-29 92,-110 23-263,0 1-1,0 2 1,0 2 0,39-2-1,-74 7 185,0 0 0,0 1 0,0-1 0,0 0 0,0 0 0,0 0 0,0 0 0,0 1 0,0-1 0,0 0-1,0 0 1,0 0 0,0 1 0,0-1 0,0 0 0,0 0 0,0 0 0,0 0 0,0 1 0,0-1 0,0 0 0,0 0-1,0 0 1,0 0 0,0 1 0,1-1 0,-1 0 0,0 0 0,0 0 0,0 0 0,0 0 0,0 1 0,0-1 0,1 0-1,-1 0 1,0 0 0,0 0 0,0 0 0,0 0 0,1 0 0,-1 0 0,0 1 0,-18 6 58,-18 1 103,0-3 1,-62 3-1,58-6 77,-73 13 1,209-22-516,-94 7 280,37-8-106,0 3-1,0 1 0,67 2 1,-106 2 104,0 0 0,0 0-1,-1 0 1,1 1 0,0-1 0,0 0 0,0 0 0,-1 1 0,1-1 0,0 0 0,0 0 0,0 1 0,0-1 0,0 0 0,0 1 0,-1-1 0,1 0 0,0 0 0,0 1 0,0-1-1,0 0 1,0 1 0,0-1 0,0 0 0,0 1 0,0-1 0,1 0 0,-1 1 0,0-1 0,0 0 0,0 0 0,0 1 0,0-1 0,0 0 0,1 0 0,-1 1 0,0-1 0,0 0-1,0 0 1,1 1 0,-1-1 0,0 0 0,0 0 0,0 0 0,1 0 0,-1 1 0,0-1 0,1 0 0,-1 0 0,0 0 0,0 0 0,1 0 0,-1 0 0,0 0 0,1 0 0,-1 0-1,0 0 1,1 0 0,-1 0 0,0 0 0,0 0 0,1 0 0,-1 0 0,0 0 0,1 0 0,-1 0 0,0 0 0,0 0 0,1-1 0,-22 14 126,-44-1 181,-1-2 0,1-2 0,-73-3 0,152-6-450,0-1-1,0 0 0,0-2 0,-1 1 1,18-8-1,20-5-638,81-13-3520,-43 21-3498,-72 8 2098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 7399,'0'0'9929,"-27"2"-10505,27-8-577,0 2-961,-3 3-929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39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1 8968,'0'0'5777,"-9"4"-4635,3-1-1447,-35 12 1808,38-14-1907,0-1 0,0 0 0,0 1 0,0-2 0,0 1 0,1 0 0,-1 0 0,0-1 0,0 0 0,-3-1 0,-10-1-6184,1 3 3332,-17 6 3750,27-5 242,0 0 1,0 1-1,0-2 1,0 1-1,0 0 1,0-1-1,0 0 1,0 0-1,0-1 1,-9-1-1,-20-3 3099,9 6-4294,3 0-6173,18-1 2147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6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47 136 10314,'0'0'11066,"4"-9"-10361,-2 3-637,1 0-1,0 1 1,0 0 0,0-1 0,1 1 0,-1 0-1,1 1 1,0-1 0,1 1 0,-1 0 0,1 0-1,0 0 1,0 1 0,0-1 0,0 1 0,1 0-1,-1 1 1,1-1 0,10-2 0,19-2 75,1 0 1,-1 3 0,1 1-1,60 2 1,-63 2-93,-32-2-21,-1 1 0,0 0 1,0 0-1,1 0 0,-1 0 1,0 0-1,0-1 0,0 1 0,1 0 1,-1 0-1,0 0 0,0 0 1,1 0-1,-1 0 0,0 0 1,0 0-1,1 0 0,-1 0 1,0 0-1,0 0 0,1 0 1,-1 0-1,0 0 0,0 0 1,1 0-1,-1 1 0,0-1 1,0 0-1,1 0 0,-1 0 1,0 0-1,0 0 0,0 1 1,1-1-1,-1 0 0,0 0 1,0 0-1,0 1 0,0-1 1,0 0-1,1 0 0,-1 0 1,0 1-1,0-1 0,0 0 1,0 0-1,0 1 0,0-1 1,0 0-1,0 1 0,-14 9 998,-26 7-159,3-7-449,-1-2 0,-1-1 0,1-2 0,-1-1 0,0-2 0,-44-4 0,24 1-467,58 1-28,41 2-186,-5 2 165,1-3 1,0-1 0,0-1-1,-1-2 1,1-2-1,-1-1 1,62-19 0,-51 8-32,-30 11 55,1-1-1,0 2 1,1 0 0,-1 2-1,33-4 1,-49 7 71,-1 0-1,1 0 1,-1 0 0,0 0-1,1 0 1,-1 0 0,1 0-1,-1 0 1,1 0 0,-1 0-1,0 1 1,1-1 0,-1 0-1,1 0 1,-1 0 0,0 1-1,1-1 1,-1 0 0,0 1-1,1-1 1,-1 0 0,0 1-1,0-1 1,1 0 0,-1 1-1,0-1 1,0 0 0,0 1-1,1-1 1,-1 1 0,0-1-1,0 0 1,0 1 0,0-1-1,0 1 1,0-1 0,0 1 0,0-1-1,0 0 1,0 1 0,0-1-1,0 1 1,0-1 0,0 1-1,0-1 1,-1 0 0,1 1-1,0-1 1,0 1 0,0-1-1,-1 1 1,-14 21 75,3-13-37,-1-1-1,-1 0 0,1-1 0,-1-1 0,0 0 0,-1 0 1,0-2-1,-25 5 0,-2-1 148,-79 3 0,54-10-173,62-3-46,12-2-43,12-2-60,19 5-1101,1 1 1,40 6-1,8 0-6320,-35-5-966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62 7687,'0'0'9593,"0"-8"-7858,0 3-1610,-1-21 1313,0 25-1375,1 1 1,-1-1-1,1 0 0,-1 0 1,0 1-1,1-1 0,-1 1 1,0-1-1,1 0 0,-1 1 1,0-1-1,0 1 0,0 0 0,0-1 1,1 1-1,-1-1 0,0 1 1,0 0-1,0 0 0,0 0 1,0 0-1,0 0 0,0-1 1,0 1-1,0 1 0,1-1 1,-1 0-1,0 0 0,0 0 1,0 0-1,0 1 0,0-1 0,-1 1 1,-2 1 26,1-1 1,-1 1-1,1 0 0,0 0 1,0 1-1,0-1 1,0 1-1,0-1 0,0 1 1,1 0-1,-1 0 1,1 0-1,0 0 0,0 1 1,0-1-1,0 0 1,1 1-1,-1-1 0,-1 8 1,0 0 68,0 0 1,0 0-1,1 1 1,0-1 0,1 16-1,0-25-135,2-1-1,-1 0 0,0 1 1,0-1-1,0 0 1,1 1-1,-1-1 0,0 0 1,1 0-1,-1 1 1,1-1-1,0 0 1,-1 0-1,1 0 0,0 0 1,0 0-1,0 0 1,0 0-1,0 0 0,0 0 1,0 0-1,0 0 1,0 0-1,0-1 1,0 1-1,0-1 0,1 1 1,-1-1-1,0 1 1,1-1-1,-1 1 0,0-1 1,0 0-1,1 0 1,-1 0-1,1 0 1,-1 0-1,0 0 0,1 0 1,-1 0-1,0-1 1,0 1-1,1 0 0,-1-1 1,0 1-1,3-2 1,0 1 55,1 0 0,-1-1 1,0 0-1,1 0 0,-1 0 0,0 0 0,0 0 1,-1-1-1,1 0 0,0 0 0,-1 0 1,1 0-1,2-5 0,-3 4-9,-1 0 1,1-1-1,-1 1 0,-1-1 1,1 0-1,-1 1 0,0-1 0,0 0 1,0 0-1,0 0 0,-1 0 0,0 0 1,0 0-1,0 0 0,-1 0 0,0 0 1,0 1-1,0-1 0,-2-5 0,2 7-46,-1-1 0,0 1 0,0 0 0,0 0 0,0 0 0,0 1 0,-1-1-1,1 0 1,-1 1 0,0-1 0,1 1 0,-1 0 0,0 0 0,0 0 0,-1 1 0,1-1-1,0 1 1,-1-1 0,1 1 0,-1 0 0,1 1 0,-1-1 0,1 0 0,-1 1-1,1 0 1,-5 0 0,7 0-100,0 0 0,0 0 0,-1 1 0,1-1 0,0 0 0,0 1 0,0-1 0,0 1 0,0-1 1,0 1-1,0-1 0,0 1 0,0 0 0,0 0 0,1-1 0,-1 1 0,0 0 0,0 0 0,1 0 0,-1 0 0,0 0 0,1 0 0,-1 0 0,1 0 0,-1 0 0,1 0 0,0 0 0,-1 0 0,1 0 0,0 0 0,0 0 0,0 1 0,0-1 0,0 0 0,0 0 0,0 2 0,0 0-645,0 0-1,0-1 1,1 1-1,-1 0 1,1 0-1,-1-1 0,1 1 1,0 0-1,0-1 1,0 1-1,0-1 1,1 0-1,-1 1 0,4 3 1,5 2-7009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8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15791,'0'0'4740,"-20"50"-2978,12-30-865,4 1-321,4-1-479,0-5-33,4-2-1089,8-7-1282,2-3-511,-4-3-1827,1-3-2561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6 14125,'0'0'8702,"-8"12"-8334,4-6-334,0-2-23,1 1 0,-1-1-1,1 1 1,0 0 0,0 0 0,1 1 0,0-1 0,0 0 0,0 1 0,0-1 0,1 1 0,0 0 0,0-1-1,1 1 1,-1 0 0,2 11 0,-1-16-7,1 0 0,0 0 0,-1-1 0,1 1 1,0 0-1,0 0 0,0 0 0,0-1 0,-1 1 0,1 0 0,0-1 0,0 1 0,0-1 0,0 1 0,1-1 0,-1 0 0,0 1 0,0-1 1,0 0-1,0 0 0,0 1 0,0-1 0,1 0 0,0-1 0,39 1-153,-28-1-151,5 1-50,-12-1 182,-1 1 1,1 0-1,-1 0 0,1 0 0,-1 1 1,1 0-1,8 2 0,-13-2 151,0 0 1,1 0-1,-1 0 0,0 0 1,0 0-1,0 0 1,0 0-1,0 0 0,0 1 1,0-1-1,0 0 0,0 0 1,-1 1-1,1-1 0,-1 1 1,1-1-1,-1 0 0,1 1 1,-1-1-1,0 1 0,1-1 1,-1 1-1,0-1 1,0 1-1,0-1 0,-1 1 1,1-1-1,0 1 0,0-1 1,-1 1-1,1-1 0,-1 1 1,0 1-1,-3 7 174,0-1-1,0 1 1,-1-1-1,-1 0 1,0 0 0,0 0-1,0-1 1,-1 0-1,0 0 1,-1-1 0,0 0-1,0 0 1,0-1-1,-1 0 1,0 0 0,0-1-1,-19 8 1,27-13-104,0 0 0,0 1 1,0-1-1,0 0 1,-1 0-1,1 1 0,0-1 1,0 0-1,0 0 0,0 0 1,0 0-1,0-1 0,0 1 1,0 0-1,-1 0 1,1-1-1,0 1 0,0-1 1,0 1-1,0 0 0,0-1 1,0 0-1,1 1 1,-1-1-1,0 0 0,0 1 1,0-1-1,1 0 0,-1 0 1,-1-1-1,1-1-47,0 1-1,1-1 1,-1 0-1,1 1 1,-1-1-1,1 0 1,0 1-1,0-1 1,0 0 0,0 1-1,1-1 1,0-3-1,2-5-157,0 0-1,0 0 1,1 1-1,0 0 1,9-16-1,0 9 95,0 1 0,1 0 0,1 2 0,22-19-1,12-12 110,-48 45-16,0-1 0,-1 1 1,1-1-1,0 0 0,-1 1 0,1-1 1,0 0-1,-1 0 0,1 0 0,-1 1 0,1-1 1,-1 0-1,0 0 0,1 0 0,-1 0 1,0 0-1,1 0 0,-1 0 0,0 0 0,0 0 1,0 0-1,0 0 0,0 0 0,0 0 1,0 0-1,0 0 0,-1 0 0,1 0 1,-1-1-1,0 0 42,0 1 0,-1-1-1,1 0 1,-1 1 0,1 0 0,-1-1 0,0 1 0,0 0 0,0 0 0,1-1 0,-1 1 0,-4-1-1,-5-2 240,0 1 0,-1 0 0,-19-3 0,27 5-718,-24-1 1382,17 5-2367,6 5-4327,7-4 162,7-1-3005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18642,'0'0'7628,"2"12"-6667,19 218-262,-21-229-693,1 0-1,-1 0 0,0 0 0,1 0 0,-1 0 0,0 0 0,1-1 0,-1 1 0,1 0 0,-1 0 0,1 0 1,0-1-1,-1 1 0,1 0 0,0 0 0,0-1 0,-1 1 0,1-1 0,0 1 0,0-1 0,0 1 0,0-1 1,0 1-1,-1-1 0,1 0 0,0 0 0,0 1 0,0-1 0,0 0 0,0 0 0,0 0 0,0 0 1,0 0-1,0 0 0,0 0 0,0-1 0,0 1 0,0 0 0,0 0 0,0-1 0,0 1 0,0 0 0,0-1 1,54-24-334,-34 14-604,24-2-1845,-8 3-1460,-3-5-4118,-21 3 1730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39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0 141 14029,'0'0'9802,"64"-27"-8073,-20 16-608,6 0-704,0-2-321,0 0-96,-3 2-1538,-12-4-1312,-6-2-2724,-9-6-6565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29 226 8488,'0'0'4260,"-20"-54"-3523,17 34-641,0-3-64,0-1-32,3 0-545,0-3-1825,0 1-481,0-1-1024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0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1025 4676,'0'0'2050,"-9"-65"-961,8 47-288,-1 1 352,1 0 257,1-1-770,0 1-448,0-1-128,0-2-64,0-2-96,0-1-1729,0-3-578,0 1-2754</inkml:trace>
  <inkml:trace contextRef="#ctx0" brushRef="#br0" timeOffset="1">0 284 5317,'0'0'2883,"0"-59"-2563,0 39 128,0 0-63,0-1-225,0 3-160,1 0 32,1 2-32,-1 1 0,1 3 32,-2-1-32,1 0 0,1 0-128,-1-1-961,2-1-737,2-1-832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1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0 364 2146,'0'0'4762,"1"-10"-2819,9-53-134,5-42-407,-17 36 4243,0 59-5619,1 0-1,0-1 1,1 1-1,0-1 1,0 1-1,1-1 1,1 1-1,4-17 1,3 21-1344,-5 17-3898,-4 2-1350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5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13 10826,'0'0'7058,"-2"9"-6322,-4 22 784,2 0 0,1 0 1,2 45-1,1-75-1243,0-14 1,15-164 1420,-28 345-1026,16-337-458,-5 191-171,-1 1 0,-11 37 0,5-11 570,10-70-579,2 0 0,0 0 0,9-29 0,-3 15-21,-9 35-16,0 0 1,0 0-1,0 0 0,0 0 0,0 0 0,0 0 0,0 0 1,0 0-1,0 0 0,0 0 0,0 0 0,0 0 1,1 0-1,-1 0 0,0 0 0,0 0 0,0 0 0,0 1 1,0-1-1,0 0 0,0 0 0,0 0 0,0 0 1,0 0-1,0 0 0,1 0 0,-1 19 36,-3 29 144,0-32-121,-3 21-58,-3 61 1,13-88-3290,4-20-3299,1-14-1845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69 5317,'0'0'15471,"0"-6"-14927,-1-14-109,1 48 213,0 56 693,0-76-1014,0-16-202,0-35-133,0-1 246,0 34 195,-1 14 326,0 13-554,0-1 1,-2 0-1,0 1 1,-1-1-1,-1-1 1,0 1-1,-13 25 1,13-76 18,4-8-194,-1 29-32,1 0 0,1 0-1,1 0 1,0 0-1,4-20 1,1 18-12,-5 22 37,-5 32 61,2-21-60,2-8-19,-1 33 50,1-41-55,0 0-1,-1 1 1,1-1-1,0 0 1,1 0-1,-1 1 0,0-1 1,0 0-1,0 1 1,1-1-1,-1 0 1,1 0-1,-1 0 1,1 1-1,-1-1 1,1 0-1,0 0 1,0 0-1,-1 0 1,1 0-1,2 1 1,-2-2-10,0-1 0,0 1 0,0-1 0,0 1 0,0-1 0,0 1 0,0-1 0,0 0 0,-1 0 0,1 1 1,0-1-1,0 0 0,0 0 0,-1 0 0,1 0 0,-1 0 0,1 0 0,-1 0 0,1 0 0,-1 0 0,1 0 1,-1 0-1,0-1 0,0 1 0,1 0 0,-1 0 0,0 0 0,0 0 0,0-2 0,5-37-52,-5 39 59,2-87-184,-1 98 187,1 35-63,-2-43 49,0 0 0,0 0-1,-1 1 1,1-1 0,-1 0-1,1 0 1,-1 0 0,0 0-1,1 0 1,-1 0 0,0 0-1,0-1 1,-1 1 0,1 0-1,0 0 1,0-1 0,-1 1 0,1-1-1,-1 1 1,-1 0 0,3-20-10156,7 5 4015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4132,'-2'2'897,"0"1"-1218,-1-2-1857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1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36 125 2274</inkml:trace>
  <inkml:trace contextRef="#ctx0" brushRef="#br0" timeOffset="1">10 140 3876,'0'0'12427,"-10"-18"-12298,10 7-97,0 0-96,0-2-609,0 2 321,0-1-1,0-2-287,3-1-738,-1-1-1440,-2-2-3012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16 453 10826,'0'0'3684,"-15"-51"-4069,15 35-511,1 2-450,3 1 706,-2 2 608,1 1 32,-1-1 0,1 2-737,-2-4-1633,-1-1-1250</inkml:trace>
  <inkml:trace contextRef="#ctx0" brushRef="#br0" timeOffset="1">21 172 6887,'0'0'7687,"0"-61"-7719,0 41-609,0-1-640,3 2-449,-3-2-95,1 6-898,-1 0-32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1 388 673,'0'0'11851,"-1"-58"-11915,1 48-833,0-1-1569,0-4-3300</inkml:trace>
  <inkml:trace contextRef="#ctx0" brushRef="#br0" timeOffset="1">10 176 7015,'0'0'5514,"0"-10"-4943,14-107-3768,-9 96 2077,-1 2-5223,-4 11 3903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02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89 2691,'0'0'11306,"-1"-5"-10633,1 0-1239,-3-41 2591,8 23-4212,-5 23 1845,0-1 0,0 0 0,1 1 0,-1-1 0,0 1 0,1-1 0,-1 1 0,1-1 0,-1 1 0,1-1 0,-1 1 0,1-1 0,-1 1 0,1 0 0,-1-1 0,1 1 0,0 0 0,-1-1 0,1 1 0,0 0 0,-1 0 0,1 0 0,0 0 0,-1-1 0,2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5765,'4'3'7651,"6"-2"-4359,29-1-4473,-31 0 2075,108-7-3278,2 0-8242,-100 7 7503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10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4837,'0'0'8712,"53"2"-8488,-29-2-128,5 0-288,3 0-2146,1-1-2819</inkml:trace>
  <inkml:trace contextRef="#ctx0" brushRef="#br0" timeOffset="1">432 15 8168,'0'0'1377,"74"11"-1281,-44-11-64,7 0-160,0 0-2242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0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11 13004,'0'0'2536,"-9"-1"400,1 0-2636,0-1 0,1 1 1,-1 1-1,0-1 0,0 2 0,-1-1 0,2 1 0,-1 0 0,0 0 1,0 1-1,0 0 0,1 1 0,-1 0 0,1 0 0,-1 0 0,1 1 0,-7 5 1,10-5-278,-1 0 1,0 1 0,1-1 0,0 1 0,0 0 0,1 0 0,-1 0 0,1 1 0,0-1 0,1 1-1,-1 0 1,1 0 0,0 0 0,0 0 0,1 0 0,0 0 0,0 0 0,0 1 0,1-1 0,1 11-1,-1-16 5,0 0-1,0 0 0,0 0 1,1 0-1,-1 0 0,0 0 0,1 0 1,-1 0-1,1 0 0,-1 0 1,1 0-1,-1 0 0,1 0 1,-1-1-1,1 1 0,0 0 0,0 0 1,-1-1-1,1 1 0,0-1 1,0 1-1,0-1 0,0 1 1,-1-1-1,1 1 0,1 0 0,1-1 26,0 1-1,-1-1 1,1 0-1,0 0 1,0 0-1,-1 0 0,1 0 1,0 0-1,4-2 1,0 0 4,-1 0 0,0 0 1,0 0-1,0-1 1,-1 0-1,1 0 0,-1 0 1,6-5-1,-6 3-9,0 0 0,-1 0 0,0 0 0,0-1 0,0 1 0,-1-1 0,0 0 0,0 0 0,0 0 1,-1-1-1,0 1 0,0 0 0,-1-1 0,0 0 0,0 1 0,0-1 0,-1 0 0,0 1 0,-1-9 0,1 14-70,0-1-1,0 1 1,-1 0-1,1-1 1,-1 1-1,1 0 1,-1 0-1,1-1 1,-1 1-1,0 0 1,0 0 0,1 0-1,-1 0 1,0 0-1,0 0 1,0 0-1,0 0 1,0 0-1,0 1 1,-1-1-1,1 0 1,0 0 0,0 1-1,0-1 1,-1 1-1,1 0 1,0-1-1,-1 1 1,1 0-1,0-1 1,-1 1 0,1 0-1,0 0 1,-1 0-1,1 0 1,0 1-1,-1-1 1,1 0-1,0 1 1,-1-1-1,1 0 1,0 1 0,0-1-1,-1 1 1,1 0-1,0 0 1,0-1-1,0 1 1,0 0-1,0 0 1,0 0-1,0 0 1,0 0 0,0 0-1,0 0 1,1 0-1,-1 0 1,0 1-1,1-1 1,-1 0-1,1 0 1,-1 1-1,1-1 1,0 0 0,0 1-1,-1-1 1,1 3-1,1 36-3999,-1-37 3098,1 1-1,0 0 1,0-1-1,0 1 1,1-1-1,-1 1 1,1-1-1,2 5 1,7 5-7265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11371,'0'0'10153,"-21"51"-8583,10-22-545,4 2-513,-1 7-352,3-4-95,5-3-33,0-4-321,0-6-864,2-8-448,4-6-738,2-7-543,-4-16-9130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1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10826,'0'0'2936,"9"-6"-90,-1 0-2266,0 1-1,0-1 1,0 2 0,1-1 0,0 1 0,0 1 0,0 0-1,0 0 1,1 0 0,-1 2 0,1-1 0,12 0 0,-21 2-554,0 0 1,0-1 0,0 1 0,0 0-1,0 0 1,0 0 0,0 0 0,0 0-1,0 1 1,0-1 0,0 0 0,0 0-1,0 1 1,0-1 0,0 1 0,0-1-1,0 0 1,-1 1 0,1 0 0,0-1-1,0 1 1,0-1 0,-1 1 0,1 0-1,0 0 1,-1-1 0,1 1 0,-1 0-1,1 0 1,-1 0 0,1 0 0,0 1-1,-1 0 54,-1 0-1,1-1 1,0 1-1,0 0 0,-1-1 1,1 1-1,-1 0 1,0-1-1,1 1 0,-1-1 1,0 1-1,0-1 1,0 1-1,0-1 0,0 0 1,0 1-1,0-1 1,-3 2-1,-23 18 1518,-21 17 231,46-36-1781,0 0 0,0 0 1,0 0-1,0 1 0,0-1 0,1 0 0,-1 1 1,1-1-1,-1 1 0,1 0 0,0-1 0,0 1 0,0 0 1,0 0-1,0 3 0,1-5-48,1 0 0,-1 0 0,1 0 0,0 0 0,-1 0-1,1 0 1,-1-1 0,1 1 0,0 0 0,0-1 0,-1 1 0,1 0 0,0-1 0,0 1 0,0-1-1,0 1 1,0-1 0,0 0 0,0 1 0,0-1 0,0 0 0,0 0 0,0 0 0,0 1-1,0-1 1,0 0 0,0 0 0,0 0 0,1-1 0,41 1-522,-32 0 65,3 0-664,-1-1 1,1-1-1,18-4 1,15-9-7072,-25 6 458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6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12 12716,'0'-1'418,"1"1"-1,-1-1 1,1 0-1,0 0 1,0 0-1,-1 1 1,1-1-1,0 0 1,0 0-1,0 1 1,0-1-1,0 1 1,0-1-1,0 1 1,0 0-1,0-1 1,0 1-1,0 0 1,0-1-1,0 1 1,0 0-1,0 0 1,1 0-1,-1 1-228,0-1 0,-1 1 0,1 0 0,-1 0 0,1-1 0,-1 1 0,0 0-1,1 0 1,-1 0 0,0 0 0,0-1 0,1 1 0,-1 0 0,0 0 0,0 0 0,0 0 0,0 0-1,0 0 1,0-1 0,0 1 0,-1 1 0,0 8 60,0-1 1,-1 1-1,-1-1 0,-3 11 1,-37 65 166,31-64-166,1 0-1,1 0 1,0 1 0,-10 39 0,20-61-241,0 1 1,0-1-1,0 1 0,-1-1 0,1 1 1,0-1-1,0 1 0,0-1 0,0 1 1,0 0-1,1-1 0,-1 1 0,0-1 0,0 1 1,0-1-1,0 0 0,0 1 0,1-1 1,-1 1-1,0-1 0,0 1 0,1-1 1,-1 1-1,0-1 0,1 0 0,-1 1 0,1-1 1,-1 0-1,0 1 0,1-1 0,-1 0 1,1 1-1,-1-1 0,1 0 0,-1 0 1,1 0-1,-1 0 0,1 1 0,28-3 157,28-18-41,-43 13-267,71-34-369,-30 11-5428,-53 29 5304,7-6-1787,-6 0-2267,-3 0-1531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0:4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10602,'0'0'17681,"64"-7"-16913,-23 2-383,-2-3-193,4 1-96,-6-1-64,-3 5-256,-3 1-929,-9 2-1474,-7 0-1120,-8 0-3652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8712,'0'0'993,"65"0"224,-32 3-32,2-1-928,5 0-353,6-1-1090,3-1-1088,2 0-1761,3 0 159</inkml:trace>
  <inkml:trace contextRef="#ctx0" brushRef="#br0" timeOffset="1">607 21 1602,'0'0'992,"52"14"-863,-24-14-2051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8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6854,'10'2'2131,"96"5"3133,9-9-6046,86 3-12002,-139 10 14401,-47-7-1502,0-1 0,0-1 0,20 1 0,-15-3-2683</inkml:trace>
  <inkml:trace contextRef="#ctx0" brushRef="#br0" timeOffset="1">722 68 6022,'0'0'2605,"9"3"-774,-2-1-1740,-1 0 1,1 0-1,0 0 1,0-1-1,-1 0 0,1 0 1,0-1-1,0 0 1,0 0-1,0-1 1,0 0-1,0 0 0,-1 0 1,1-1-1,9-3 1,5-6-306,-9 4 480,1 0 0,0 1 1,19-6-1,-28 11-150,1 0 1,-1 0-1,0 1 0,0-1 1,1 1-1,-1 0 0,0 0 0,0 0 1,1 1-1,-1 0 0,0-1 0,0 2 1,1-1-1,-1 0 0,7 4 1,-5-2-94,0 0 1,0-1 0,0 0 0,0 0 0,1-1 0,-1 0 0,11 1 0,11-1-3039,-19-1-2612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19.9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85 3587,'0'0'7640,"4"-8"-5035,-3 5-2282,14-35 2536,-10 4 3365,-7 33-6052,0 1-1,0 0 1,0 0 0,0 0-1,0-1 1,0 2 0,0-1-1,0 0 1,0 0-1,-1 1 1,1-1 0,-2 2-1,-5 4-34,0 0-1,1 1 0,-1 1 0,2-1 1,-1 1-1,1 0 0,0 1 0,0 0 1,1 0-1,1 0 0,-1 1 0,2 0 1,-1 0-1,1 0 0,1 1 1,0-1-1,0 1 0,1 0 0,1 0 1,-1 17-1,2-28-122,0 1 0,0-1 1,0 1-1,1 0 0,-1-1 1,1 1-1,-1-1 0,0 1 1,1-1-1,-1 1 0,1-1 1,-1 1-1,1-1 0,-1 0 1,1 1-1,-1-1 0,1 0 1,-1 1-1,1-1 0,0 0 0,-1 0 1,1 1-1,0-1 0,-1 0 1,1 0-1,-1 0 0,1 0 1,0 0-1,-1 0 0,1 0 1,0 0-1,-1 0 0,1 0 1,0 0-1,-1 0 0,1-1 1,0 1-1,-1 0 0,1 0 1,-1-1-1,1 1 0,-1 0 0,1-1 1,-1 1-1,1-1 0,-1 1 1,2-1-1,27-19 607,28-42-180,-54 57-409,1 0-1,-1 0 0,0 0 1,0 0-1,-1 0 0,0-1 1,0 1-1,0-1 0,0 0 1,-1 1-1,0-1 0,0-7 1,-1 13-42,0-1 1,0 1 0,-1-1 0,1 1-1,0-1 1,-1 1 0,1-1 0,-1 1-1,1 0 1,-1-1 0,1 1 0,-1 0-1,1-1 1,-1 1 0,1 0 0,-1 0-1,1-1 1,-1 1 0,1 0 0,-1 0-1,0 0 1,1 0 0,-1 0 0,1 0-1,-1 0 1,1 0 0,-1 0 0,0 0-1,1 0 1,-1 0 0,1 0 0,-1 0-1,0 0 1,1 1 0,-1-1 0,1 0-1,-1 0 1,0 1 0,-24 11-2278,11 9-2869,7-7-3301,5-4-4201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 16848,'0'0'11179,"-22"53"-10539,13-34-352,1 4-224,4-1-64,1 0-32,3-2-160,0-4-256,0-4-193,0-6-448,6-6-2786,0-13 351,4-12-2209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4773,'0'0'22853,"-4"10"-21812,0-2-883,-4 9-51,2 0-1,-1 1 0,2 0 0,0 0 0,-3 26 1,9-43-112,-1-1 0,0 1 0,1 0 0,-1-1 0,0 1 0,1-1 0,-1 1 0,1-1 0,-1 1 0,1-1 0,-1 0 0,1 1 0,-1-1 0,1 1 1,-1-1-1,1 0 0,-1 0 0,1 1 0,0-1 0,-1 0 0,1 0 0,0 0 0,-1 1 0,1-1 0,-1 0 0,1 0 0,0 0 0,-1 0 0,1 0 0,0-1 1,-1 1-1,1 0 0,0 0 0,-1 0 0,1 0 0,-1-1 0,1 1 0,0 0 0,-1-1 0,1 1 0,-1 0 0,1-1 0,30-13-1448,12-17-5120,-17 8-4401,-17 14 1621</inkml:trace>
  <inkml:trace contextRef="#ctx0" brushRef="#br0" timeOffset="1">139 71 6502,'0'0'17457,"-18"64"-15696,12-41-159,1-4-513,2-3-513,2-2-415,1-5-161,0-8-673,9-2-4868,1-13 416,1-8-5413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0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17585,'0'0'8835,"0"9"-7789,1 17-863,-2 0-1,-1-1 1,-1 1-1,-10 40 1,9-55-192,1 1 1,1-1-1,0 1 1,-1 14-1,3-25 7,0-1-1,1 1 1,-1-1-1,0 0 1,0 1-1,1-1 1,-1 0-1,0 1 1,1-1 0,-1 0-1,0 0 1,1 1-1,-1-1 1,1 0-1,-1 0 1,0 0-1,1 1 1,-1-1-1,1 0 1,-1 0-1,1 0 1,-1 0 0,1 0-1,-1 0 1,1 0-1,-1 0 1,0 0-1,1 0 1,-1 0-1,1 0 1,-1 0-1,1 0 1,-1-1-1,1 1 1,-1 0 0,0 0-1,1 0 1,-1-1-1,0 1 1,1 0-1,-1-1 1,1 1-1,-1 0 1,1-1-1,19-11-526,23-25-4456,-18 7-1951,-14 11 1186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21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11115,'0'0'20243,"65"-29"-19891,-25 27-320,2 2-609,-5 0-1889,-7 0-2883,-5 0-4516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5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5093,'0'0'11520,"-2"4"-10773,2-4-725,-1 1 0,1-1 0,0 1-1,-1 0 1,1-1 0,0 1-1,0-1 1,0 1 0,-1 0 0,1-1-1,0 1 1,0 0 0,0-1 0,0 1-1,0 0 1,0-1 0,0 1-1,0-1 1,0 1 0,1 0 0,-1-1-1,0 1 1,0 0 0,1-1-1,-1 1 1,0-1 0,0 1 0,1-1-1,-1 1 1,1-1 0,-1 1 0,1-1-1,-1 1 1,0-1 0,1 1-1,0-1 1,-1 0 0,1 1 0,0-1-1,34 8 403,-17-5-446,47 3-1886,1-8-5243,-23-3 1006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8168,'0'0'6844,"9"3"-6209,6 2-491,0 0 0,0-1-1,1-1 1,-1-1 0,27 1 0,95-5-2147,-56 0 249,-73 2 1730,14 0-1701,1 0-1,-1 2 1,41 7-1,-10 12 5145,-43-17-2843,0 0 0,1 0 0,0-1 0,-1 0 0,1 0 0,0-2 0,20 2 0,83-5-2763,-74-1 1277,1 2 286,49-3 369,-29 3-6372,-40 1 3568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1986,'0'0'8104,"57"12"-6503,-45-10-480,2 2-352,3 0-321,1-3-256,7 1-127,4-2-1026,6 0-3396</inkml:trace>
  <inkml:trace contextRef="#ctx0" brushRef="#br0" timeOffset="1">535 0 7399,'0'0'1826,"69"6"-3780,-41-6-3491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46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5541,'0'0'796,"9"0"-444,56-2-396,50 0-2671,-43 8 6045,37 4-2684,-47-9 1875,-1-3 1,75-12 0,-56 4-707,-79 10-2178,-8 0-6791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1 304 9001,'0'0'288,"1"-65"-320,1 42 64,1-1 64,-1 3-64,1 0-64,-3 2 96,1 4-64,-1-1-32,0 2 32,0-4-32,0 0-449,0-5-1248,0-4-1058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6 194 8712,'0'0'5798,"-6"-68"-5766,6 41-32,0-4-417,0-1-2017,0-3-2915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1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27 590 10666,'0'0'4212,"-4"-9"-3897,-1-2-461,1 0 0,1 0 0,0-1 0,0 1 0,2-1 1,-1 1-1,1-1 0,1 0 0,0 0 0,1 0 0,2-17 0,10-44 264,7-95-8791,-16 116 11796,-2 0 6318,3 8-8485,3 21-1684,6 11-3968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0 598 8840,'0'0'8542,"6"-8"-9829,-1 2 739,-1-1 1,0 1-1,-1-1 0,0 0 0,0 0 0,0 0 1,-1 0-1,0-1 0,0 1 0,-1 0 0,0-1 1,1-14-1,-2-87 124,4-145 8582,-3 163-12678,0 62 564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1:59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11 806 5541,'0'0'4292,"-3"-66"-3907,3 47-193,0-2-128,0 1-256,0-5-1794,0 1-1890</inkml:trace>
  <inkml:trace contextRef="#ctx0" brushRef="#br0" timeOffset="1">8 181 9993,'0'0'97,"-7"-65"-546,7 40 97,0-2-481,0-3-1281,0-3-1441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3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15567,'0'0'4553,"-4"11"-2519,3-7-1947,-14 44 1606,15-47-1663,0 1-1,-1-1 0,1 0 0,0 1 0,0-1 0,0 1 0,0-1 0,0 0 0,0 1 0,1-1 0,-1 0 0,0 1 0,1-1 0,-1 0 0,1 1 0,0-1 0,-1 0 0,1 0 0,0 0 0,-1 0 0,1 0 0,0 1 0,0-1 0,0-1 0,0 1 0,0 0 0,0 0 0,1 0 0,-1 0 0,0-1 0,0 1 1,0-1-1,1 1 0,-1-1 0,0 1 0,1-1 0,-1 0 0,0 1 0,2-1 0,-1 0-50,1 1 1,-1-1-1,0 0 1,0 1-1,0-1 1,1 0 0,-1-1-1,0 1 1,0 0-1,1 0 1,-1-1-1,0 0 1,0 1-1,0-1 1,0 0-1,0 0 1,0 0-1,0 0 1,0 0 0,0-1-1,0 1 1,2-3-1,10-30-5060,-15 41 4959,-1 0-1,1-1 1,0 1 0,1 0 0,0 0 0,0 0 0,0 0-1,2 7 1,10-14-160,-5-3-4054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14029,'0'0'13037,"9"2"-12835,-8-2-207,1 1-63,0 0 0,0 0 0,1-1-1,-1 1 1,0-1 0,0 0 0,1 1 0,-1-1 0,0 0-1,1 0 1,-1 0 0,0-1 0,1 1 0,-1 0-1,0-1 1,1 0 0,-1 1 0,0-1 0,0 0 0,0 0-1,0-1 1,0 1 0,0 0 0,0 0 0,0-1 0,0 0-1,-1 1 1,1-1 0,0 0 0,-1 1 0,0-1-1,1 0 1,-1 0 0,2-4 0,-3 5 9,0 1 0,0 0 0,0-1 0,0 1 0,0-1 0,0 1-1,0 0 1,1-1 0,-1 1 0,0 0 0,0-1 0,0 1 0,1 0 0,-1 0 0,0-1 0,0 1 0,1 0 0,-1-1 0,0 1 0,1 0 0,-1 0 0,0 0-1,1-1 1,-1 1 0,0 0 0,1 0 0,-1 0 0,0 0 0,1 0 0,-1 0 0,1 0 0,-1 0 0,0 0 0,1 0 0,-1 0 0,0 0 0,1 0 0,-1 0 0,1 0-1,0 0 1,9 16-4527,-9-14 4216,0 0 0,0 1 0,0-1 0,1 0 0,-1 0 0,1 0 0,-1 0 1,1 0-1,0 0 0,3 2 0,-4-3 577,1 0-1,0 1 1,-1-1 0,1 0 0,-1 0 0,1 1 0,-1-1-1,0 1 1,1-1 0,-1 1 0,0 0 0,0 0 0,0-1-1,0 1 1,-1 0 0,1 0 0,0 0 0,-1 0 0,1 0 0,-1 0-1,0 0 1,0 0 0,1 0 0,-2 3 0,7 24 2741,6-24-3028,-6-5-2354,-2 0-2403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4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6919,'0'0'7943,"51"17"-6117,-37-17-129,1 0-95,-1 0-449,1 0-705,-2 0 65,5 0-321,0 0-160,0 0-448,-2 0-2755,-4 0-5766</inkml:trace>
  <inkml:trace contextRef="#ctx0" brushRef="#br0" timeOffset="1">275 128 17457,'0'0'1857,"0"52"-736,0-47-832,3-5-321,5-1 64,1-15-2210,-1-3-6951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14574,'0'0'3331,"16"51"-2434,-5-45-833,6-5-1634,-1-1-2882,4 0-7143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5926,'0'0'3357,"11"10"-2390,14 11-77,68 63-3406,-34-25 8738,-56-55-5694,0-1 1,0 1-1,0-1 1,1 0-1,-1 0 1,1-1-1,0 1 0,4 1 1,-5-3-520,-1 0-1,1 0 1,-1-1 0,1 1-1,-1-1 1,1 0 0,-1 1 0,1-1-1,-1-1 1,1 1 0,-1 0-1,1-1 1,-1 1 0,1-1 0,2-1-1,-5 2-23,1 0 0,-1 0-1,0 0 1,0 0-1,0 0 1,1 0 0,-1 0-1,0 0 1,0 0-1,1 0 1,-1 0 0,0 0-1,0 0 1,0 0-1,1 1 1,-1-1 0,0 0-1,0 0 1,0 0-1,1 0 1,-1 0 0,0 0-1,0 0 1,0 1-1,0-1 1,1 0 0,-1 0-1,0 0 1,0 0 0,0 1-1,0-1 1,0 0-1,0 0 1,0 0 0,1 1-1,-1-1 1,0 0-1,0 0 1,0 0 0,0 1-1,0-1 1,0 0-1,0 0 1,0 1 0,0-1-1,0 0 1,0 0-1,0 0 1,-1 1 0,2 3-5072,-3-8-758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666 807 6150,'0'0'14061,"43"-56"-16047,-43 32-3555</inkml:trace>
  <inkml:trace contextRef="#ctx0" brushRef="#br0" timeOffset="1">172 283 2114,'0'0'5157,"-50"-57"-3299,32 32 160,4 0-481,3 3-896,2-1-65,2 3 65,0 2-193,-2 1-128,3 0-63,-6-1-225,2-1-1025,-8-2-3620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564 499 8776,'0'0'5189,"-62"7"-4196,52-17-673,-1-6-159,-2-4-129,1-2-2018,-6-3-3107</inkml:trace>
  <inkml:trace contextRef="#ctx0" brushRef="#br0" timeOffset="1">244 262 11018,'0'0'1826,"-56"-20"-224,27 5-802,4-2-351,-1-3-97,5-4-128,3 0-160,4-2-32,1-1-64,4 2-1025,0 0-1153,-3 5-1217,0 2-1345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2:16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299 305 6566,'0'0'2301,"-9"0"149,8 0-2433,-5-1 534,-1 1-1,1-1 1,0-1-1,0 1 1,0-1 0,-10-3-1,14 4-457,0-1 0,0 1 0,0 0 0,0-1 1,0 1-1,1-1 0,-1 0 0,0 1 0,1-1 0,-1 0 0,1 0 0,0 0 0,-1 0 0,1 0 0,0-1 0,0 1 1,1 0-1,-1 0 0,0-1 0,1 1 0,-1 0 0,1-1 0,0 1 0,0-5 0,1-26-1855,-3-31-5924,2 61 7433,-1 0-1,0 1 0,1-1 0,-1 0 1,0 0-1,-1 1 0,1-1 0,0 1 0,-1-1 1,1 1-1,-1 0 0,0-1 0,0 1 1,0 0-1,0 0 0,0 0 0,-1 0 1,-3-2-1,-5-1 1352,0 0 1,0 1-1,0 0 1,0 1 0,-1 0-1,-18-2 1,-11-3 1316,39 8-2358,1-1-1,-1 1 0,0-1 0,0 0 0,0 0 1,1 0-1,-1 0 0,0 0 0,1 0 0,-1 0 1,1 0-1,-1-1 0,1 1 0,0-1 0,-1 1 1,1-1-1,0 1 0,0-1 0,0 0 0,0 0 1,1 1-1,-1-1 0,0 0 0,1 0 0,-1 0 1,1 0-1,0 0 0,-1 0 0,1 0 0,0 0 1,0 0-1,0 1 0,1-1 0,-1 0 0,1-2 1,0 3-216,0 1 1,1-1-1,-1 1 1,0 0-1,1-1 0,-1 1 1,0 0-1,1 0 1,-1 0-1,1 0 1,-1 0-1,0 0 1,1 1-1,-1-1 1,0 0-1,1 1 1,-1-1-1,0 1 1,0-1-1,1 1 1,-1 0-1,0-1 1,0 1-1,0 0 1,2 1-1,5 5-3855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6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1 868 2947,'0'0'2178,"7"-59"-1666,-4 32-319,0 1-161,1-3-289,0 1-575,0 1-1,-1 3 737,-2 3 96,1 4 32,-2 1 480,0 2 321,0 0-289,1-2-351,2-4-161,0-2-737,0-1-1377</inkml:trace>
  <inkml:trace contextRef="#ctx0" brushRef="#br0" timeOffset="1">55 408 705,'0'0'3961,"0"-11"-438,-1-45 928,0-7-4885,2-1 1,15-97-1,-12 135-2422,0 0-2872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37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1 174 6278,'0'0'3395,"1"-59"-2978,-1 53 63,0-1 193,0 4-513,0 0-160,0 2 0,0-3 160,0-4-96,0-1-897,0-5-1473,0-3-2691</inkml:trace>
  <inkml:trace contextRef="#ctx0" brushRef="#br0" timeOffset="1">6 1 4644,'0'0'6503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2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63 3299,'0'0'1025,"8"-3"310,68-27 2101,-18 4 14903,-68 23-16888,-15 3-2005,12 4 617,0 1 0,1 0 1,0 1-1,0 0 0,1 1 0,-1 0 1,2 1-1,-1 0 0,1 1 0,0 0 1,1 1-1,0 0 0,0 0 0,1 1 1,0 0-1,1 0 0,1 1 0,0 0 1,-8 22-1,12-29 1,1-1 0,0 1 0,0 0 0,0-1 1,0 1-1,1 0 0,0 0 0,0 0 0,0 0 0,1-1 0,0 1 0,0 0 1,0 0-1,0-1 0,1 1 0,3 7 0,-2-9-35,-1 0 0,1 0 0,-1 0 0,1 0 0,0-1 0,0 0 0,0 1 0,0-1-1,1 0 1,-1 0 0,1-1 0,-1 1 0,1-1 0,-1 1 0,1-1 0,0-1 0,0 1 0,-1 0 0,1-1 0,8 0 0,-3 0 4,-1 0 1,1-1-1,0 0 1,0-1-1,-1 0 1,12-4-1,-17 5-20,0 1 0,0-2 1,0 1-1,0 0 0,0-1 0,0 1 1,0-1-1,-1 0 0,1 0 0,0 0 1,-1 0-1,0-1 0,1 1 0,-1-1 1,0 1-1,0-1 0,-1 0 0,1 0 1,0 1-1,1-5 0,-4 6 1,1 0 0,0 1-1,0-1 1,-1 0 0,1 1-1,0-1 1,-1 1 0,1-1 0,-1 0-1,1 1 1,-1-1 0,1 1 0,-1-1-1,1 1 1,-1 0 0,1-1 0,-1 1-1,1-1 1,-1 1 0,0 0-1,1-1 1,-1 1 0,0 0 0,1 0-1,-1 0 1,0 0 0,0-1 0,1 1-1,-1 0 1,0 0 0,1 0 0,-2 1-1,-31-4 472,29 3-462,-6-1-23,-48 2 0,56-1 0,0 0 0,1 0 0,-1 0 0,0 0 0,0 1 0,1-1 0,-1 1 0,0-1 0,1 1 0,-1-1 0,0 1 0,1 0 0,-1 0 0,1 0 0,-1 0 0,1 0 0,0 0 0,-1 1 0,1-1 0,0 0 0,0 1 0,0-1 0,0 1 0,0-1 0,-1 4 0,2-5 0,0 0 0,1 1 0,-1-1 0,0 1 0,1-1 0,-1 0 0,1 1 0,-1-1 0,1 1 0,-1-1 0,0 0 0,1 0 0,0 1 0,-1-1 0,1 0 0,-1 0 0,1 0 0,-1 0 0,1 0 0,-1 0 0,1 1 0,0-1 0,-1 0 0,1-1 0,-1 1 0,1 0 0,-1 0 0,1 0 0,0 0 0,18-2 0,-4-1-4,0-2 0,-1 0 0,0-1 0,15-7 0,-18 7-4,0 0 1,0 1-1,1 1 0,-1 0 0,1 1 0,0 0 0,0 1 0,12-2 0,-23 10 21,0 0 0,0 0 0,0 0 0,-1 0 0,0 0 0,-2 11 0,0-6-8,-1 0 1,0 0-1,-1 0 1,-4 10-1,4-13-22,0 1-1,1-1 1,0 1 0,1 0-1,0 0 1,0 0-1,0 9 1,2-17-260,1-1 0,-1 1 0,0-1 0,1 1 0,-1-1 0,1 0 0,-1 1 0,0-1 0,1 0 0,-1 1 0,1-1 0,-1 0 0,1 1 0,0-1 0,-1 0 0,1 0 0,-1 0 0,1 0 0,-1 1-1,1-1 1,0 0 0,-1 0 0,1 0 0,-1 0 0,1 0 0,-1 0 0,1-1 0,0 1 0,-1 0 0,1 0 0,-1 0 0,1 0 0,-1-1 0,1 1 0,-1 0 0,2-1 0,11-9-9508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16560,'0'0'12321,"2"11"-12001,10 88 929,-11-99-1235,0 1 0,-1 0-1,1 0 1,0-1 0,0 1-1,0 0 1,0-1 0,0 1-1,0-1 1,0 0 0,0 1 0,0-1-1,0 0 1,1 1 0,-1-1-1,0 0 1,0 0 0,0 0-1,0 0 1,0 0 0,0 0 0,1 0-1,0-1 1,29-3 196,-20-1-257,-2 0 0,1-1 0,0 0-1,-1 0 1,14-14 0,-13 12-11,-1 1 1,1-1-1,1 2 1,12-8-1,-27 41 811,1-20-571,1-3-59,0 0 0,1 0-1,-1 0 1,1 0 0,0 0-1,0 0 1,0 0 0,0 1-1,1 7 1,29-12 64,-23-2-327,0-1 0,0 1-1,0-1 1,-1 0 0,11-7 0,20-9-669,-35 19 350,-6 35-3033,3-24-3223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9449,'0'0'17216,"-8"4"-16175,-1 0-846,1 1 1,0 0-1,0 0 0,-9 9 0,15-12-120,0-1 0,0 1 1,0 0-1,1 0 0,-1 0 0,0 0 0,1 0 1,0 0-1,-1 0 0,1 0 0,0 1 0,0-1 1,0 1-1,0-1 0,1 1 0,-1-1 0,1 1 0,-1-1 1,1 1-1,0-1 0,0 1 0,0-1 0,0 1 1,0 0-1,2 3 0,-1-5-58,0 0-1,0 0 1,0-1 0,0 1 0,0-1-1,0 1 1,0-1 0,0 1 0,0-1-1,0 1 1,0-1 0,1 0 0,-1 0-1,0 1 1,0-1 0,0 0 0,1 0-1,-1 0 1,0-1 0,0 1 0,0 0-1,2-1 1,27-5 132,-25 4-148,0-1 0,0 0 0,-1 0 0,1-1 0,-1 1 0,0-1 0,0 0 0,0 0 0,-1 0 0,1 0 1,-1-1-1,0 1 0,0-1 0,-1 0 0,0 0 0,1 0 0,-2 0 0,1-1 0,1-7 0,-18 29-172,-7 39 458,21-54-323,1 0-1,-1 0 1,1 0-1,0 0 1,-1 0 0,1 0-1,0 0 1,0 0-1,0 1 1,0-1 0,0 0-1,0 0 1,0 0-1,0 0 1,0 0 0,1 0-1,-1 0 1,0 1-1,1-1 1,-1 0 0,1 0-1,-1 0 1,1 0-1,-1 0 1,1-1 0,0 1-1,0 0 1,-1 0-1,1 0 1,0-1-1,0 1 1,0 0 0,0 0-1,0-1 1,0 1-1,0-1 1,0 1 0,0-1-1,0 0 1,0 1-1,0-1 1,0 0 0,0 0-1,0 0 1,3 1-1,0-1-783,0 0-1,1 0 1,-1-1-1,0 1 1,1-1-1,-1 0 0,8-3 1,-8 2-564,1 0 1,-1-1-1,0 1 1,0-1-1,-1 0 1,1 0-1,4-5 1,12-14-8984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13997,'0'0'9908,"1"10"-8162,-2 2-1380,0 0 1,-1-1-1,0 1 1,0-1-1,-1 1 0,-1-1 1,0 0-1,-1 0 1,0-1-1,-7 12 0,0-2 251,-11 19 547,16-13-3409,8-38-8757,0-3 4222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7:44.5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10730,'0'0'20692,"61"59"-20308,-42-43-288,2 0-32,-1 1-672,-2-1-1474,0-4-2371,2-4-1889,2-3-12075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3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96 8456,'0'0'4484,"4"-9"630,-4 8-4385,13-43 2767,-12 42-2716,0 0-1,-1 0 1,1 0 0,0 0 0,0 0-1,1 0 1,-1 1 0,0-1-1,0 0 1,1 1 0,2-4-1,-2 38 353,-6 39-1132,-4-1 0,-2 0 0,-4 0 0,-39 116 0,71-256 0,-4-1 0,-3-1 0,-3 0 0,-2-89 0,-6 166 0,0 0 0,0 0 0,1 0 0,0 0 0,0-1 0,0 1 0,0 0 0,1 0 0,3 7 0,-3-11 0,-1 0 0,0 0 0,1-1 0,0 1 0,-1 0 0,1-1 0,0 0 0,-1 1 0,1-1 0,0 0 0,0 0 0,0 0 0,0 0 0,1 0 0,-1 0 0,0-1 0,0 1 0,0-1 0,1 1 0,-1-1 0,0 0 0,0 0 0,1 0 0,-1 0 0,0 0 0,0 0 0,1-1 0,3-1 0,2 0 0,-1-1 0,1 0 0,-1 0 0,0 0 0,0-1 0,0 0 0,0-1 0,-1 0 0,0 0 0,0 0 0,0 0 0,-1-1 0,6-7 0,1-2 0,-1 0 0,-1-1 0,0 0 0,10-24 0,-17 76 0,-26 467 0,31-534-4820,0 6-3370,-6 9-4745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4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53 10154,'0'0'10207,"2"-9"-7640,0 0-1743,4-26 4908,-6 63-4504,-2 9-784,-2 0 1,-16 70-1,-3 16 278,17-26-722,6-66 0,-2 1 0,-11 59 0,31-177-3892,-4 21-10030,-10 42 4446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8:25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77 11979,'0'0'19966,"-7"-3"-19512,-20-5-170,27 16-220,16 12-44,26 31-20,-24-29 0,34 34 0,-52-56 0,1 0 0,-1 0 0,0 1 0,0-1 0,0 0 0,1 0 0,-1 0 0,0 1 0,0-1 0,1 0 0,-1 0 0,0 0 0,0 0 0,1 0 0,-1 1 0,0-1 0,0 0 0,1 0 0,-1 0 0,0 0 0,1 0 0,-1 0 0,0 0 0,0 0 0,1 0 0,-1 0 0,0 0 0,1 0 0,-1 0 0,0 0 0,0-1 0,1 1 0,-1 0 0,0 0 0,0 0 0,1 0 0,-1 0 0,0-1 0,0 1 0,1 0 0,-1-1 0,5-15 0,-4-27 0,-1 38 0,-7-27 0,5 29 0,1 0 0,0 0 0,0-1 0,0 1 0,0 0 0,1 0 0,0-1 0,-1 1 0,1-4 0,4 3 0,-1 0 0,1 1 0,0 0 0,0 0 0,0 0 0,1 1 0,7-4 0,3-3 0,-12 7 0,0-1 0,0 0 0,0 0 0,0 0 0,-1 0 0,0 0 0,1 0 0,-1-1 0,0 1 0,-1-1 0,1 0 0,-1 1 0,1-1 0,0-4 0,-2 8 0,0 0 0,1 0 0,-1 0 0,0 0 0,1 0 0,-1 0 0,0 0 0,1 0 0,-1 0 0,0 0 0,0 0 0,1 0 0,-1 0 0,0 0 0,1 1 0,-1-1 0,0 0 0,0 0 0,1 0 0,-1 0 0,0 1 0,0-1 0,0 0 0,1 0 0,-1 0 0,0 1 0,0-1 0,0 0 0,1 0 0,-1 1 0,0-1 0,0 0 0,0 1 0,0-1 0,0 0 0,0 0 0,0 1 0,0-1 0,0 0 0,0 1 0,0-1 0,0 0 0,0 1 0,7 14 0,-2 14 0,0 0 0,-2 0 0,-1 1 0,-2-1 0,-3 33 0,1 12 0,0-15-290,2 51-1292,0-99 1287,2 0 0,-1 0 0,1 0-1,1 0 1,0-1 0,0 1 0,7 13 0,-5-17-4278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3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8 758 5701,'0'0'3396,"-6"-49"-1603,4 29-383,2-1-321,0-1-160,0 4-769,0-1-160,0 4 0,0 0-160,0 1-353,0 0-63,0-3-1026,0-3-896,0-2-2948</inkml:trace>
  <inkml:trace contextRef="#ctx0" brushRef="#br0" timeOffset="1">8 268 6342,'0'0'9129,"-2"-64"-7880,2 44-352,0 0-321,0-1-448,0 1-96,0 2-64,0 0-480,0 2-193,0 3-352,2 2 128,1 1-544,-2 1-769,2-4-1250,-1-1-3971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4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11 367 4228,'0'0'3283,"-1"-9"-1692,-1-9-889,-2-3-25,2-1-1,1 0 1,0 0 0,2 0-1,3-24 1,5-37 252,-5 23-3972,-3 55 3150,1-15 877,-1 4 5180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54 6534,'0'0'2370,"-4"-14"-4195,4 2 1825,0-2-961,0 0-2466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9:2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67 9513,'0'0'8355,"-2"5"-8110,-2 13 470,1-1 1,1 0-1,1 1 1,1 24-1,1-48-565,0-1-1,1 0 1,-1 0 0,2 1 0,3-11 0,4-10-94,-5 11 183,-1-1-1,-1 0 0,-1 0 0,0-22 0,-13 71 568,1 55-682,7-60-107,2-22 7,1-10 19,10-77-363,-10 80 283,0 33-268,-10 42 560,6-49-1346,-3 45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1409,'0'0'-1409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09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55 4356,'0'0'7367,"-7"-9"-6166,1 0-861,5 5-211,-1 1 1,0 0 0,0 0-1,-1 0 1,1 0 0,-1 0-1,1 1 1,-1-1-1,0 1 1,0-1 0,-4-1-1,5 12 2499,4 35-2042,23 189 1373,-23-213-1943,1-5 17,-2 1 1,0-1 0,0 1 0,-2 0 0,-1 16 0,2-31-34,0 0 0,0 1 0,0-1 0,0 0 0,0 0 0,0 0 0,0 1 0,0-1 1,0 0-1,0 0 0,0 0 0,0 1 0,0-1 0,0 0 0,0 0 0,0 0 0,0 0 0,0 1 0,0-1 0,-1 0 0,1 0 0,0 0 0,0 0 0,0 1 0,0-1 0,0 0 0,0 0 0,-1 0 0,1 0 1,0 0-1,0 0 0,0 1 0,0-1 0,-1 0 0,1 0 0,0 0 0,0 0 0,0 0 0,0 0 0,-1 0 0,1 0 0,0 0 0,0 0 0,0 0 0,-1 0 0,1 0 0,0 0 0,0 0 0,0 0 0,-1 0 1,1 0-1,0 0 0,0 0 0,0 0 0,0 0 0,-1-1 0,1 1 0,0 0 0,0 0 0,0 0 0,0 0 0,-1 0 0,1 0 0,0-1 0,0 1 0,-6-14-40,4-30-332,2 0 1,2 1-1,2-1 1,18-82-1,-22 126 298,0 0 0,0 0 0,0 0 0,1 0 0,-1 0 0,0 0 0,0 1 0,0-1 0,0 0 0,0 0 0,0 0 0,1 0 0,-1 0 0,0 0 0,0 0 0,0 0 0,0 0 0,0 0 0,1 0 0,-1 0 0,0 0 0,0-1 0,0 1 0,0 0 0,0 0 0,0 0 0,1 0 0,-1 0 0,0 0 0,0 0 0,0 0 0,0 0 0,0 0 0,0 0 0,0-1 0,0 1 0,0 0 0,1 0 0,-1 0 0,0 0 0,0 0 0,0-1 0,2 14-2744,-2-3-626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5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4292,'0'0'9257,"6"8"-9054,44 38-912,-3-16-5255,-30-21 2280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6150,'0'0'3299,"49"36"-3972,-41-35-159,2 2 63,0 0-512,1 3-1122</inkml:trace>
  <inkml:trace contextRef="#ctx0" brushRef="#br0" timeOffset="1">312 235 5189,'0'0'1826,"50"44"-5382,-43-35 3620,5 0 673,0 1-353,2 3-800,2 0-3107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6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4933,'0'0'1217,"39"66"192,-26-45-960,2-2-417,-1-1-96,2-4-1186,-4-5-1953</inkml:trace>
  <inkml:trace contextRef="#ctx0" brushRef="#br0" timeOffset="1">262 267 3908,'0'0'3331,"51"51"-1762,-33-35-672,3-1-320,-3 2-161,1-2-160,-1-3-95,-1-1-65,-4-4-32,-1-3-32,-2-2-32,-7-2-737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1409,'0'0'7912,"48"49"-7336,-32-35-95,2 2-129,0-1-224,3 6-64,-3-5-32,0 2-32,0-5-480,-5-1-1826,-4-5-2691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7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5445,'0'0'3107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1 288,'0'0'449,"61"45"480,-37-28-289,1 7-127,4 1-161,3 4-96,-5 1 129,-1-2 319,-1-2-608,-2-2-160,-3-4-1441</inkml:trace>
  <inkml:trace contextRef="#ctx0" brushRef="#br0" timeOffset="1">554 614 10025,'0'0'97,"34"59"-97,-19-41-1922,-1-1-1249,-1 1 64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2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2114,'5'8'2626,"29"49"-502,-14-22 1275,32 44 0,-43-68-3189,0-1 0,0 0 0,1 0 0,0-1-1,1 0 1,0-1 0,0 0 0,15 7 0,-2-3-768,1 1 1,-2 1 0,1 1-1,-2 1 1,0 1 0,-1 1-1,-1 0 1,-1 2 0,28 36-1,-22-24 1141,57 54 0,-23-25 600,-32-44-1216,-20-15-2560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4:59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392 1091 4260,'0'0'244,"0"0"1,-1 0-1,1 0 0,0 1 0,0-1 1,0 0-1,0 0 0,0 1 0,0-1 1,0 0-1,0 0 0,0 1 0,0-1 1,0 0-1,0 0 0,0 0 0,0 1 1,0-1-1,0 0 0,1 0 0,-1 1 0,0-1 1,0 0-1,0 0 0,0 0 0,0 1 1,0-1-1,1 0 0,-1 0 0,0 0 1,0 1-1,0-1 0,1 0 0,-1 0 1,0 0-1,0 0 0,0 0 0,1 0 1,-1 0-1,0 1 0,0-1 0,1 0 1,-1 0-1,0 0 0,0 0 0,0 0 1,1 0-1,-1 0 0,0 0 0,1 0 1,5-13 4157,-8-14-3324,-1-1 0,-2 2 0,-10-38 0,1 6-378,4 17-277,-18-44 0,16 52-153,1 0-1,-9-55 1,16 67-155,0 1-1,-2-1 0,0 1 1,-2 0-1,0 0 0,-1 1 1,0 0-1,-2 1 0,0 0 1,-2 0-1,-21-23 0,29 33 20,-1 1-1,1-1 0,1-1 1,-8-15-1,-12-23 22,14 31-108,2 0-1,0 0 0,0 0 1,-8-30-1,-17-37-21,13 41 210,18 35-3442,19 5-11983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1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4548,'37'19'7111,"-34"-15"-7215,-3 0-2515,4-1-1705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1261 10250,'0'0'6374,"8"-8"-3844,150-143 874,90-78-2531,-15 14-1434,33-48-1555,-213 203 1842,-1-2 1,68-110 0,-113 161 148,0 0 0,-1-1 1,-1 0-1,1 0 1,5-21-1,-11 33 98,0-1 0,0 1 0,0 0 0,0-1 0,1 1 1,-1 0-1,0 0 0,0-1 0,0 1 0,0 0 0,0-1 0,0 1 0,0 0 0,0 0 0,0-1 0,-1 1 0,1 0 0,0 0 0,0-1 0,0 1 1,0 0-1,0 0 0,0-1 0,0 1 0,-1 0 0,1 0 0,0-1 0,0 1 0,0 0 0,-1 0 0,1 0 0,0-1 0,0 1 0,-1 0 1,1 0-1,0 0 0,0 0 0,-1 0 0,1 0 0,0 0 0,0-1 0,-1 1 0,1 0 0,0 0 0,0 0 0,-1 0 0,1 0 0,0 0 0,-1 0 1,1 0-1,0 0 0,0 0 0,-1 1 0,1-1 0,0 0 0,-1 0 0,1 0 0,0 0 0,0 0 0,0 0 0,-1 1 0,1-1 0,-20 10-1464,20-10 1476,-75 60-6193,24-20 1494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0 11851,'-10'4'1762,"2"-2"-1434,-36 12 2056,41-14-2098,0 1 1,1 1 0,0-1 0,-1 0-1,1 1 1,0-1 0,0 1-1,0-1 1,0 1 0,0 0-1,0 0 1,0 0 0,0 0 0,1 0-1,-1 1 1,-1 3 0,-80 286 599,39-127-53,36-134-642,0-8-116,1 0 1,2 0 0,0 1 0,2 0 0,-1 33 0,4-56-78,0 0 0,0 0 0,0 0 0,0 0 0,0 0 0,1 0 0,-1 0 0,0 0 0,1 0 0,-1 0 1,0 0-1,1 0 0,-1-1 0,1 1 0,0 0 0,-1 0 0,1-1 0,0 1 0,-1 0 0,1-1 0,0 1 0,0 0 1,-1-1-1,1 1 0,0-1 0,0 1 0,2-1 0,0 1 2,0 0 0,0-1 0,0 0 0,0 1 0,0-1 0,0 0 0,1-1 0,-1 1 0,3-1 0,8-3 26,-1 1-1,0-2 0,16-7 1,268-152 161,-106 41-4784,-102 62-1152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0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29 380 9353,'-28'-350'12524,"31"336"-11200,6 26-962,7 27 55,48 218 720,-12-41 662,-51-210-1706,1 0-1,0-1 1,1 1-1,-1-1 1,1 0 0,0 0-1,0 0 1,6 7-1,-7-11-70,-1 1-1,0-1 1,1 0-1,-1 0 1,1 0-1,-1 0 1,1 0-1,-1 0 1,1-1-1,0 1 1,-1 0-1,1-1 1,0 1-1,-1-1 1,1 0-1,0 0 1,0 1-1,0-1 1,-1 0-1,1-1 1,0 1-1,0 0 1,-1 0-1,1-1 1,0 1 0,0-1-1,-1 1 1,1-1-1,0 0 1,-1 0-1,3-2 1,6-5 151,0-1 1,-1-1 0,0 0 0,0 0 0,-1 0 0,-1-1-1,0-1 1,0 1 0,9-24 0,-8 19-55,24-50-85,-2-2-1,-4-1 0,31-129 1,-52 164-958,-5 17-1904,0 17 2629,0 0 0,0-1 0,0 1 1,0 0-1,0 0 0,0-1 0,-1 1 0,1 0 0,0 0 1,0 0-1,0-1 0,0 1 0,0 0 0,0 0 0,0 0 0,0 0 1,0-1-1,-1 1 0,1 0 0,0 0 0,0 0 0,0 0 0,0-1 1,-1 1-1,1 0 0,0 0 0,0 0 0,0 0 0,0 0 1,-1 0-1,1 0 0,0 0 0,0 0 0,0 0 0,-1 0 0,1 0 1,0 0-1,0 0 0,-1 0 0,1 0 0,0 0 0,0 0 0,0 0 1,-1 0-1,-13 8-8113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13581,'0'0'5893,"30"59"-5829,-11-48-128,7 1-929,3-3-896,5-3-962,1-5-704,1-1-1346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60 14157,'0'0'1805,"-9"-2"4,2 1-1445,0 0-1,0 0 0,0 1 1,0 0-1,0 0 0,-13 3 0,16-3-239,1 1 0,0 1 0,0-1 0,0 0 0,0 1 0,0 0 0,0-1 0,1 1 0,-1 0 0,0 1 0,1-1 0,0 0 0,-1 1 0,1-1 0,0 1 0,0 0 0,1 0 0,-1 0 0,0 0 0,0 3 0,-1 1 17,1-1-1,0 1 1,0 0 0,0 0 0,1 1 0,0-1 0,1 0 0,0 13-1,0-19-126,0 1 0,0-1-1,0 0 1,0 1 0,1-1-1,-1 1 1,0-1 0,1 1 0,-1-1-1,1 0 1,-1 1 0,1-1-1,0 0 1,-1 0 0,1 1-1,0-1 1,0 0 0,0 0-1,0 0 1,0 0 0,0 0-1,0 0 1,0 0 0,0-1-1,1 1 1,-1 0 0,0 0-1,1-1 1,-1 1 0,0-1-1,1 0 1,-1 1 0,1-1-1,-1 0 1,0 0 0,1 1-1,-1-1 1,1 0 0,-1-1-1,1 1 1,-1 0 0,0 0-1,1-1 1,-1 1 0,1 0-1,-1-1 1,0 0 0,3-1 0,6-4 53,1 0 1,-1-1 0,-1 0 0,1-1 0,-1 0 0,-1-1 0,1 0 0,8-13 0,16-14-39,-28 31-32,-1 0 0,1 1 1,0 0-1,0 0 0,1 1 0,6-4 0,-10 6 5,0 0 0,0 1 0,0-1 1,0 1-1,0 0 0,0-1 0,0 1 0,0 0 0,0 0 0,0 0 0,1 0 1,-1 1-1,0-1 0,0 1 0,0-1 0,0 1 0,0 0 0,0-1 0,0 1 1,0 0-1,2 2 0,-2-1 3,0-1-1,-1 0 1,1 0 0,0 0-1,0 0 1,0-1 0,0 1 0,0 0-1,0-1 1,0 0 0,0 1 0,0-1-1,0 0 1,0 0 0,0 0-1,0 0 1,0 0 0,0-1 0,0 1-1,0-1 1,0 1 0,0-1 0,2-1-1,2-1 23,-2 0-1,1-1 1,0 0-1,-1 0 1,0 0 0,6-7-1,-9 8-63,1 1 0,0-1 0,0 1 0,0-1 0,0 1 0,1-1 0,-1 1 0,1 0 0,-1 0 1,1 0-1,0 1 0,0-1 0,-1 1 0,1-1 0,0 1 0,1 0 0,-1 0 0,0 0 0,0 1 0,0-1 0,0 1 0,1-1 0,-1 1 0,4 1 0,-5 0 28,-1 0-1,1 1 1,-1-1 0,0 1-1,1-1 1,-1 1-1,0-1 1,0 1-1,0 0 1,0 0 0,0 0-1,-1-1 1,1 1-1,0 0 1,-1 0 0,0 0-1,1 3 1,8 21-980,-9-26 804,0 1 1,0-1 0,0 1 0,1-1-1,-1 1 1,0-1 0,1 1 0,-1-1-1,0 0 1,1 1 0,-1-1 0,0 1-1,1-1 1,-1 0 0,1 1 0,-1-1-1,1 0 1,-1 0 0,1 1 0,-1-1-1,1 0 1,-1 0 0,1 0 0,-1 0-1,1 0 1,0 1 0,-1-1 0,1 0-1,-1 0 1,1 0 0,-1-1 0,1 1-1,9-6-5404,-1-13-3214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1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11050,'0'0'9316,"2"12"-8035,5 29-544,2 1 0,2-1-1,2 0 1,2-1 0,1-1-1,2 0 1,27 41 0,-42-74-660,1-1 1,0 0 0,0 0-1,0 0 1,1 0-1,0-1 1,0 0 0,10 7-1,-14-11-52,0 1-1,1 0 1,-1-1-1,1 1 1,-1-1-1,1 0 1,-1 0 0,1 1-1,-1-1 1,1 0-1,-1 0 1,1 0-1,-1 0 1,1-1-1,0 1 1,-1 0 0,0-1-1,1 1 1,-1-1-1,1 1 1,-1-1-1,1 0 1,-1 1-1,0-1 1,0 0 0,1 0-1,-1 0 1,0 0-1,0 0 1,0 0-1,0-1 1,0 1-1,0 0 1,0 0-1,-1-1 1,1 1 0,0-1-1,-1 1 1,1 0-1,-1-1 1,1-2-1,15-35 130,-3 0-1,-1-1 1,-1 0-1,7-66 1,-11-9-2742,-13 132-7918,-1-1-2851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1 181 18321,'0'0'8584,"66"27"-8552,-37-27-928,6-10-1346,-1-3-1378,1-4-127,-2-3-4741</inkml:trace>
  <inkml:trace contextRef="#ctx0" brushRef="#br0" timeOffset="1">310 9 11499,'0'0'6854,"-11"-2"-4681,-35-5-539,44 7-1553,0 1 0,1-1 0,-1 1 0,0-1 0,0 1 0,0 0 0,1 0 0,-1 0 0,0 0 0,1 0 0,-1 0 0,1 0 0,-1 0 0,1 1 0,-1-1 0,1 1 0,0-1 0,0 1 0,0-1 0,0 1 0,0 0 0,0 0 0,0-1 0,0 1 0,1 0 0,-1 0 0,1 0 0,-1 3 0,-6 50 1162,6-51-1147,1 1 0,0-1 0,0 0 0,0 0-1,1 0 1,-1 0 0,1 0 0,0 0 0,0 0 0,0 0-1,1 0 1,0 0 0,-1-1 0,5 6 0,-4-7-62,1 1 1,-1-1-1,1 0 1,0-1-1,0 1 1,0 0-1,0-1 1,0 0-1,0 0 1,0 0-1,0 0 1,0 0-1,1 0 1,-1-1-1,0 0 1,1 0-1,-1 0 1,6 0-1,-6-1-4,1 1 0,-1-1 1,0 0-1,0 0 0,0 0 0,0 0 1,0 0-1,0-1 0,-1 1 0,1-1 0,0 0 1,-1 0-1,1 0 0,-1 0 0,0 0 1,0 0-1,1-1 0,-2 1 0,1-1 0,0 0 1,0 1-1,-1-1 0,1 0 0,-1 0 1,0 0-1,0 0 0,1-6 0,2-5 23,-1 0 0,-1 0 0,0 0 0,0-26-1,-2 41-56,-1-1-1,1 0 1,0 0-1,0 0 1,0 0-1,0 0 1,0 0-1,0 0 1,-1 0-1,1 0 1,0 0-1,0 0 1,0 0-1,0 0 1,-1 0-1,1 0 1,0 0-1,0 0 1,0 0-1,0 0 1,0 0-1,-1 0 1,1 0-1,0 0 1,0 0-1,0 0 1,0 0-1,0 0 1,-1 0-1,1 0 1,0 0-1,0-1 1,0 1-1,0 0 1,0 0-1,0 0 1,0 0-1,-1 0 1,1-1-1,-5 20-156,4-13 93,1 0 1,0 0-1,0 0 1,1 0-1,-1 0 1,1 0-1,1 0 1,-1 0 0,1 0-1,4 9 1,-4-13-229,0 0 1,0 1 0,0-1 0,1 0-1,-1 0 1,1 0 0,-1 0 0,1-1 0,-1 1-1,1-1 1,0 1 0,0-1 0,0 0-1,0 0 1,0 0 0,0-1 0,0 1-1,0-1 1,0 1 0,0-1 0,0 0 0,6-1-1,-7 1-113,0 1-1,0-1 1,0-1-1,0 1 1,0 0 0,0 0-1,0-1 1,0 1-1,0-1 1,0 0-1,0 0 1,0 1-1,0-1 1,0 0-1,0-1 1,-1 1 0,1 0-1,0 0 1,2-3-1,12-17-7197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2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24 127 15503,'0'0'2877,"-4"10"-768,0-2-1640,1-1 0,0 1 0,1 0 0,-1 1 0,2-1 0,-3 16 0,4-21-375,0-1-1,0 1 0,0-1 1,1 1-1,-1-1 0,1 1 1,-1-1-1,1 1 0,0-1 0,0 0 1,0 1-1,0-1 0,1 0 1,-1 0-1,1 0 0,-1 0 1,1 0-1,-1 0 0,1 0 1,0 0-1,0-1 0,0 1 1,0-1-1,0 1 0,1-1 1,-1 0-1,0 0 0,1 0 1,-1 0-1,0 0 0,1-1 1,2 1-1,6 2-61,0-1-1,0 0 1,1-1-1,-1 0 1,21-1-1,-29 0 10,-1-1 0,1 1 0,-1 0 0,1-1-1,-1 1 1,1-1 0,-1 0 0,1 1 0,-1-1 0,1-1-1,-1 1 1,0 0 0,0 0 0,0-1 0,1 1 0,-1-1 0,-1 0-1,1 0 1,0 0 0,0 0 0,-1 0 0,1 0 0,-1 0 0,0 0-1,1-1 1,-1 1 0,0 0 0,0-1 0,1-4 0,2-49 1133,-4 55-1169,0-1 0,0 1 0,0 0 0,0-1 0,0 1 0,0-1 0,0 1-1,0-1 1,-1 1 0,1 0 0,0-1 0,-1 1 0,0 0 0,1-1 0,-1 1-1,0 0 1,1 0 0,-1-1 0,0 1 0,0 0 0,0 0 0,0 0 0,0 0-1,0 0 1,0 0 0,0 1 0,-1-1 0,1 0 0,0 0 0,0 1 0,-1-1-1,1 1 1,0-1 0,-2 1 0,2 0-7,1 0 0,0 0 0,-1 0 0,1 1-1,0-1 1,-1 0 0,1 0 0,0 1 0,0-1 0,-1 0 0,1 1 0,0-1 0,0 0 0,-1 1-1,1-1 1,0 0 0,0 1 0,0-1 0,0 0 0,0 1 0,0-1 0,-1 1 0,1-1-1,0 0 1,0 1 0,0-1 0,0 1 0,0-1 0,1 0 0,-1 1 0,0-1 0,0 1 0,0-1-1,0 0 1,0 1 0,0-1 0,1 0 0,-1 1 0,0-1 0,1 1 0,8 16-24,-6-15 18,0 0 1,1 0 0,-1-1-1,1 0 1,0 1-1,0-1 1,-1 0-1,1-1 1,0 1 0,0-1-1,0 1 1,0-1-1,-1-1 1,1 1-1,0 0 1,0-1 0,0 0-1,7-2 1,-2 0 21,-1 0 0,1-1 0,-1 0 0,1-1 0,-1 0 0,12-9 0,-7 4 20,0-1 1,-1 1-1,-1-2 0,0 0 0,0 0 0,-1-1 0,-1 0 1,0-1-1,7-15 0,-16 27-23,-2 2-14,-1 1 1,0-1-1,0 1 1,0-1-1,1 1 1,-1 0 0,0 0-1,1 0 1,-1 0-1,-2 2 1,1-1 5,1 0 0,0 0 0,0 0 0,1 1 0,-1-1 0,0 1 0,1-1 0,-1 1 0,1 0 0,0 0 0,0 0 0,0 1 0,1-1 0,-1 0 0,1 1 0,-1-1 0,1 1 0,0-1 0,0 5 0,-1 6 10,1-1 0,0 1 0,3 25 0,-2-37-110,0-1 0,0 1 1,0-1-1,1 1 0,-1-1 0,1 0 1,-1 1-1,1-1 0,-1 0 0,1 1 1,0-1-1,0 0 0,0 0 0,0 1 1,0-1-1,0 0 0,0 0 0,0 0 1,0 0-1,0 0 0,1-1 0,-1 1 1,0 0-1,0-1 0,1 1 0,-1 0 1,1-1-1,-1 0 0,0 1 0,1-1 0,1 0 1,48 1-5988,-50-1 6007,20-3-6916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3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63 3331,'0'0'5045,"1"-9"-3566,0-30 501,-1 38-1834,-1 1-1,1-1 1,0 0-1,-1 0 0,0 0 1,1 0-1,-1 1 1,1-1-1,-1 0 1,0 0-1,0 1 1,1-1-1,-1 1 1,0-1-1,0 1 0,0-1 1,0 1-1,1-1 1,-1 1-1,0 0 1,0-1-1,0 1 1,0 0-1,0 0 1,0 0-1,0 0 0,0 0 1,0 0-1,0 0 1,0 0-1,0 0 1,0 0-1,0 0 1,0 1-1,-2 0 1,-32 8 1541,20-1-810,1 1 0,-1 0 0,1 1 1,1 1-1,-22 21 0,32-29-838,-1 1 1,1-1-1,-1 1 0,1 0 1,0 0-1,1 0 0,-1 0 0,1 1 1,0-1-1,0 1 0,0-1 1,1 1-1,-1 0 0,1 0 1,0 0-1,1 0 0,-1-1 1,1 1-1,0 0 0,0 0 1,0 0-1,1 0 0,0 0 1,2 6-1,-1-7-45,0 0 0,1 0 0,0-1 0,0 0 0,0 1 0,0-1 0,0 0 0,1 0 0,-1 0 0,1-1 0,0 1 0,0-1 0,0 0 0,0 0 0,0-1 0,0 1 0,5 1 1,13 3-197,44 7 1,-63-13 177,39 5-123,-28-4 119,-1 0 0,1 1-1,-1 1 1,21 6 0,-33-9 51,0 0 0,0 1 1,0-1-1,-1 1 0,1-1 0,0 0 0,0 1 1,0 0-1,-1-1 0,1 1 0,0-1 0,-1 1 1,1 0-1,0 0 0,-1-1 0,1 1 0,-1 0 1,1 0-1,-1 0 0,0-1 0,1 1 0,-1 0 1,0 0-1,1 0 0,-1 0 0,0 0 0,0 0 1,0 0-1,0 0 0,0 0 0,0 0 0,0 0 1,0 0-1,0-1 0,-1 1 0,1 0 1,0 0-1,-1 0 0,1 0 0,0 0 0,-1 0 1,1-1-1,-1 1 0,1 0 0,-1 0 0,0-1 1,1 1-1,-1 0 0,0-1 0,0 2 0,-39 33 1712,38-34-1680,-4 4 144,-13 10 275,-2 0 0,1-1 0,-1-1 0,-1-2 0,-41 17 0,58-29-1989,12-7 6,12-7-1003,48-29-5084,-28 18 2156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14414,'0'0'11637,"-1"9"-11327,2 7-203,0 1-1,1-1 1,0 0 0,1 1 0,1-1-1,9 22 1,46 105 233,-40-102-317,-14-28-2,-5-10 1,1 0 1,0 0-1,1 0 1,-1 0-1,0 0 0,1 0 1,0-1-1,0 1 0,0 0 1,3 3-1,-4-45 1633,-13-323-1964,12 361 288,0 0 1,0 1-1,0-1 1,0 0-1,0 0 1,1 0-1,-1 0 1,0 0-1,0 1 1,1-1-1,-1 0 1,1 0-1,-1 1 1,1-1-1,-1 0 1,1 0-1,0 1 1,-1-1 0,1 1-1,0-1 1,-1 1-1,1-1 1,0 1-1,-1-1 1,1 1-1,1-1 1,30-4-623,-26 5 408,-1 1 0,1 0 0,0 0 0,0 0 0,-1 0 0,1 1 1,0 0-1,8 4 0,-12-5 189,0 0 0,0 1 0,0-1 0,0 0 0,0 1 0,0 0 1,0-1-1,-1 1 0,1 0 0,-1 0 0,1 0 0,-1 0 0,0 0 0,0 0 1,0 0-1,0 0 0,0 0 0,0 1 0,0-1 0,-1 0 0,1 1 0,-1-1 0,0 0 1,0 1-1,0-1 0,0 1 0,0-1 0,0 0 0,0 1 0,-1-1 0,0 0 1,1 1-1,-1-1 0,0 0 0,0 0 0,0 0 0,0 1 0,0-1 0,-1 0 1,1 0-1,-3 2 0,0 0 52,0 1 0,0-2 0,-1 1 0,1 0 0,-1-1 0,0 0-1,0 0 1,0 0 0,0-1 0,0 0 0,-1 0 0,1 0 0,-1 0 0,1-1 0,-1 0 0,-8 0 0,14-1-95,0 0 0,-1 0 0,1 0 1,0 1-1,-1-1 0,1 0 0,0-1 0,-1 1 0,1 0 0,0 0 1,-1 0-1,1 0 0,0 0 0,0 0 0,-1 0 0,1 0 0,0-1 1,-1 1-1,1 0 0,0 0 0,-1 0 0,1-1 0,0 1 1,0 0-1,0 0 0,-1-1 0,1 1 0,0 0 0,0 0 0,0-1 1,-1 1-1,1 0 0,0-1 0,0 1 0,0 0 0,0-1 0,0 1 1,0 0-1,0-1 0,0 1 0,0 0 0,0-1 0,0 1 0,0 0 1,0-1-1,0 1 0,0 0 0,0-1 0,0-2-831,0-12-4750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4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5157,'0'0'14510,"-1"8"-13539,0 3-656,0 0 0,1 0 0,1 0 0,0-1 0,0 1 0,1 0 0,1 0 0,4 14 0,40 96 1397,-24-67-653,-22-52-1017,3 11 360,2 0 0,0 0 0,0-1 1,15 21-1,-20-32-339,0 1 0,0-1 1,1 0-1,-1 1 0,0-1 1,1 0-1,-1 0 0,1 0 0,0 0 1,-1 0-1,1 0 0,0 0 1,-1-1-1,1 1 0,0 0 0,0-1 1,-1 0-1,4 1 0,-3-1-8,0-1-1,0 0 1,0 1-1,0-1 1,0 0-1,0 0 1,0 0-1,0 0 1,0 0-1,0 0 1,-1-1-1,1 1 1,0-1-1,-1 1 1,1-1-1,-1 1 1,0-1-1,1 0 0,1-3 1,13-23 100,0-1-1,-2-1 1,20-58 0,-8 18-53,-26 69-109,0 1 1,0-1 0,0 1 0,0 0 0,0-1-1,0 1 1,0-1 0,0 1 0,0-1 0,0 1-1,0 0 1,1-1 0,-1 1 0,0 0 0,0-1-1,1 1 1,-1-1 0,0 1 0,0 0-1,1-1 1,-1 1 0,0 0 0,1 0 0,-1-1-1,0 1 1,1 0 0,-1 0 0,0 0 0,1-1-1,-1 1 1,1 0 0,-1 0 0,1 0 0,-1 0-1,0 0 1,1 0 0,-1 0 0,1 0 0,-1 0-1,1 0 1,-1 0 0,0 0 0,1 0 0,-1 0-1,1 0 1,-1 0 0,0 0 0,1 1-1,-1-1 1,1 0 0,-1 0 0,0 0 0,1 1-1,-1-1 1,0 0 0,1 1 0,-1-1 0,0 0-1,1 1 1,-1-1 0,0 0 0,0 1 0,0-1-1,1 0 1,-1 1 0,0-1 0,0 1 0,0 0-1,13 29-178,-13-30 185,27 144-1468,-27-144 1321,0 1 0,0-1 0,1 1 0,-1 0 1,0-1-1,0 1 0,0-1 0,1 1 0,-1-1 0,0 1 1,1 0-1,-1-1 0,0 0 0,1 1 0,-1-1 1,1 1-1,-1-1 0,1 1 0,-1-1 0,1 0 1,-1 1-1,1-1 0,-1 0 0,1 0 0,0 1 0,-1-1 1,1 0-1,-1 0 0,1 0 0,0 0 0,-1 0 1,1 0-1,-1 0 0,1 0 0,0 0 0,-1 0 0,1 0 1,-1 0-1,1 0 0,0 0 0,-1 0 0,1-1 1,-1 1-1,1 0 0,-1 0 0,1-1 0,-1 1 0,1-1 1,-1 1-1,1 0 0,-1-1 0,1 1 0,-1-1 1,1 0-1,24-28-9011,-10 7-146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2 5733,'0'0'18455,"-9"0"-17905,6 0-519,1 0 0,-1 0 0,0 0 0,1 1-1,-1-1 1,0 1 0,1-1 0,-1 1 0,1 0 0,-1 0 0,1 0 0,-1 1-1,1-1 1,0 0 0,-1 1 0,1 0 0,0-1 0,-2 3 0,2-1 5,1 0 1,-1 0 0,0 0 0,1 0 0,0 0 0,0 0 0,0 1-1,0-1 1,0 0 0,1 1 0,-1-1 0,1 0 0,0 1-1,0-1 1,0 0 0,1 1 0,-1-1 0,2 5 0,-1-6-26,-1-1 0,1 0 0,-1 1 0,1-1 0,0 0 0,0 0 0,-1 1 0,1-1 0,0 0 1,0 0-1,0 0 0,0 0 0,1 0 0,-1 0 0,0-1 0,0 1 0,0 0 0,1 0 0,-1-1 0,0 1 0,1-1 1,-1 1-1,0-1 0,1 0 0,-1 0 0,1 1 0,-1-1 0,1 0 0,-1 0 0,0 0 0,1 0 0,-1-1 1,1 1-1,-1 0 0,1-1 0,-1 1 0,0-1 0,2 0 0,3 0 31,-1-1 0,1 0 0,-1 0 0,1 0 1,-1-1-1,0 1 0,0-1 0,6-5 0,-6 2 1,0 1 1,-1-1-1,0 0 0,0 0 0,-1-1 0,1 1 1,3-13-1,-2-2-3528,-5 26 2846,0-1-1,1 1 1,-1 0 0,1-1-1,1 0 1,-1 1-1,2 3 1,14 15-5659,-3-15 356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12876,'0'0'1970,"-2"14"427,-2 13-1724,1 0 1,2 0-1,1 0 0,0 0 1,2-1-1,2 1 0,8 35 0,-4-35-405,2-2 0,1 1 0,1-2 0,23 38 0,-22-52-25,-8-22 6,-6-36 221,1 36-321,-10-112 397,5 83-1089,2 0 1,2 1 0,4-52 0,-3 94 576,1 0 0,-1 0 0,0 0 0,1 0 0,-1 0 1,1 0-1,0 0 0,-1 0 0,1 0 0,0-1 0,0 1 0,0 0 0,0-1 1,1 1-1,-1-1 0,0 1 0,1-1 0,-1 1 0,1-1 0,-1 0 0,1 0 0,0 0 1,0 0-1,-1 0 0,1 0 0,0 0 0,0 0 0,0-1 0,0 1 0,0-1 1,0 0-1,0 1 0,0-1 0,0 0 0,0 0 0,0 0 0,0 0 0,0-1 0,0 1 1,0-1-1,0 1 0,0-1 0,-1 1 0,1-1 0,0 0 0,0 0 0,0 0 1,-1 0-1,1 0 0,0-1 0,-1 1 0,1 0 0,-1-1 0,0 1 0,1-1 0,-1 1 1,0-1-1,0 0 0,0 0 0,0 1 0,0-1 0,-1 0 0,1 0 0,0 0 1,-1 0-1,1 0 0,-1 0 0,0-4 0,1 14-11,-1-1-1,-1 0 1,1 1-1,-1-1 1,0 0-1,-1 0 1,0 0-1,0 0 1,-1 0-1,1 0 1,-7 10-1,6-11 97,0-1-1,0 0 1,-1-1 0,1 1-1,-1 0 1,0-1-1,0 0 1,-1 0-1,1 0 1,-1-1 0,0 1-1,0-1 1,0 0-1,0-1 1,-7 3-1,12-4-156,0-1 0,0 0-1,-1 0 1,1 0 0,0 0-1,0 0 1,0 0-1,-1 0 1,1 0 0,0 0-1,0 0 1,-1 0 0,1 0-1,0 0 1,0 0-1,0 0 1,-1 0 0,1 0-1,0 0 1,0-1 0,0 1-1,-1 0 1,1 0-1,0 0 1,0 0 0,0 0-1,0 0 1,-1 0 0,1-1-1,0 1 1,0 0 0,0 0-1,0 0 1,0-1-1,0 1 1,-1 0 0,1 0-1,0 0 1,0 0 0,0-1-1,0 1 1,0 0-1,0 0 1,0-1 0,0 1-1,0 0 1,0-1 0,3-15-2141,10-16-4056,7 1-3192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5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65 15471,'0'0'5947,"-1"10"-3118,0 34-902,1-43-1852,0 1 0,1-1 0,-1 1 0,1-1 0,-1 0 0,1 1 0,-1-1 0,1 0 0,0 0 0,-1 1 0,1-1 0,0 0 0,0 0 0,0 0 0,0 0 0,0 0 0,0 0 0,0 0 0,0 0 0,1 0 0,-1-1 0,0 1 0,0 0 0,1-1 0,-1 1 0,0-1 0,1 1 0,-1-1 0,1 0 0,-1 0 0,0 0 0,1 1 0,-1-1 0,1-1 0,-1 1 0,1 0 0,-1 0 0,0 0 0,2-1 0,3 0-23,0 0-1,0 0 0,-1-1 1,1 1-1,0-1 1,-1-1-1,8-3 0,-8 2-38,0 1 0,0-2 0,0 1-1,0-1 1,-1 1 0,0-1 0,0-1-1,0 1 1,-1 0 0,1-1 0,-1 0-1,-1 0 1,1 0 0,-1 0 0,0 0-1,0 0 1,1-11 0,-3 16-16,-1 0-1,1-1 1,0 1 0,-1 0-1,1 0 1,-1 0 0,1-1-1,-1 1 1,0 0 0,1 0-1,-1 0 1,0 0 0,0 0-1,0 0 1,0 1 0,0-1-1,0 0 1,0 0-1,0 1 1,0-1 0,0 0-1,0 1 1,0-1 0,0 1-1,-1-1 1,1 1 0,0 0-1,0 0 1,-1-1 0,1 1-1,0 0 1,0 0 0,-1 0-1,1 0 1,0 0 0,0 1-1,-2-1 1,-4 1-16,0-1 0,0 1-1,0 0 1,0 0 0,0 1 0,-7 2-1,8 0 23,-1 0 0,1-1-1,-1 2 1,1-1 0,1 1-1,-1 0 1,0 0 0,1 1-1,0-1 1,1 1 0,-5 7-1,6-8 0,0-1 0,1 1 0,-1-1 0,1 1 0,0 0 0,0 0 0,1 0-1,-1 0 1,1 0 0,0 1 0,1-1 0,-1 0 0,1 0 0,0 1 0,1-1-1,1 10 1,-1-13-52,0 1-1,0-1 0,0 1 0,1-1 1,-1 0-1,1 0 0,0 0 1,0 1-1,0-2 0,0 1 0,0 0 1,0 0-1,0-1 0,0 1 1,1-1-1,-1 1 0,1-1 0,-1 0 1,1 0-1,-1 0 0,1-1 1,0 1-1,4 0 0,6 1-846,-1-1 1,1 0-1,24-2 0,17-4-4826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6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1 413 13645,'0'0'3331,"3"-9"-1073,9-30-187,-11 50 449,-2 53-2199,0-55-315,1 32 833,0-40-820,0-1 1,0 1-1,1 0 1,-1 0-1,0-1 1,0 1-1,1 0 1,-1-1-1,1 1 1,-1 0-1,0-1 1,1 1-1,-1-1 1,1 1-1,-1-1 1,1 1-1,0-1 1,-1 1-1,1-1 1,-1 1-1,1-1 1,0 0-1,-1 1 1,1-1-1,0 0 1,0 0-1,-1 1 1,1-1-1,0 0 1,0 0-1,-1 0 1,1 0-1,0 0 1,0 0-1,-1 0 1,1 0-1,0 0 1,0 0-1,-1-1 1,1 1-1,0 0 1,-1 0-1,1-1 1,0 1-1,-1 0 1,2-2-1,5-2 40,0 0 0,0 0 0,-1-1-1,0 0 1,0-1 0,0 1 0,0-1-1,-1 0 1,0-1 0,5-8 0,2-4-38,0 0 0,12-32 0,-20 44-24,-1-1 0,0 0 0,0 0 1,-1 0-1,0-1 0,-1 1 0,1 0 0,-2-1 0,1 1 0,-2-15 0,-5 17-139,-1 14 29,-3 15 48,9-21 63,1 0 1,0 1-1,0-1 1,0 0-1,0 0 0,0 1 1,0-1-1,1 0 1,-1 0-1,1 1 1,-1-1-1,1 0 1,0 0-1,0 0 0,0 0 1,0 0-1,0 0 1,3 3-1,-3-4 4,1 0-1,0 0 1,-1-1-1,1 1 0,0 0 1,0 0-1,0-1 1,-1 1-1,1-1 1,0 0-1,0 1 1,0-1-1,0 0 1,0 0-1,0 0 1,0 0-1,0-1 0,0 1 1,0 0-1,-1-1 1,1 0-1,0 1 1,2-2-1,3-1 56,-1-1 0,1 0 0,-1 0 0,0 0 0,0 0 0,-1-1 0,1 0 0,-1-1 0,0 1 0,0-1 1,-1 0-1,6-8 0,-1-2 9,1-1 1,-2 0 0,12-31 0,-17 36-47,1-1-1,-2 0 1,0 1-1,0-1 1,-1 0 0,0 0-1,-2 0 1,-1-16-1,-3 16-191,-2 15-191,-3 24 71,7 2 334,2 0 0,1 1 0,1-1 0,1 1 0,1-1 1,2 0-1,1 0 0,1-1 0,2 0 0,0 0 0,2 0 0,1-2 0,1 1 0,1-2 1,1 1-1,1-2 0,29 32 0,-10-20-166,18 19-250,-49-49 364,0-1-1,0 1 1,-1 0-1,0 0 0,0 1 1,0-1-1,0 0 1,-1 1-1,2 6 1,-22-22 1905,-3-15-1816,1 0 1,1-2 0,2 0-1,1-1 1,-19-43 0,27 56-238,3 5-59,-1 0 0,2-1 0,-1 1 0,1-1 0,1 0 1,0 0-1,1 0 0,0 0 0,0-1 0,1-18 0,2 28-40,-1 0 0,1 0 0,0 0-1,0 0 1,1 0 0,-1 0 0,0 1 0,1-1 0,-1 0 0,1 1 0,-1-1 0,1 1 0,0 0 0,-1 0-1,1-1 1,0 1 0,0 0 0,0 0 0,0 1 0,0-1 0,0 0 0,0 1 0,0-1 0,0 1 0,1 0 0,-1 0-1,3 0 1,3-2-1128,25-5-4279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50 15567,'0'0'3448,"-6"10"-2182,0-1-1098,1 1 1,0 0 0,0 0-1,1 0 1,1 1 0,0-1-1,0 1 1,1 0 0,-2 20-1,3-18 78,1 0 0,0 0 0,1 0 0,1-1 0,0 1-1,0 0 1,1-1 0,1 0 0,0 0 0,1 0-1,0 0 1,1 0 0,0-1 0,1 0 0,0-1 0,1 1-1,0-1 1,0-1 0,1 1 0,13 9 0,-20-17-210,0 0 0,0-1 1,0 1-1,0-1 0,0 1 1,0-1-1,0 0 1,0 0-1,0 0 0,1 0 1,-1 0-1,0-1 0,1 1 1,-1-1-1,0 1 0,1-1 1,-1 0-1,1 0 1,-1 0-1,5-1 0,-5 0 5,0 0 1,-1 0-1,1 0 0,0 0 0,-1-1 0,1 1 1,-1 0-1,1-1 0,-1 0 0,0 1 0,1-1 1,-1 0-1,0 1 0,0-1 0,0 0 0,0 0 0,-1 0 1,1 0-1,0-2 0,2-6 28,-1 0-1,-1-1 1,0 1-1,0 0 1,-1-1 0,0 1-1,-1-1 1,-2-13-1,0 13-42,-1 0-1,0 0 0,-1 0 1,-11-20-1,14 28-67,0-1 1,1 1-1,-1 0 1,-1 0-1,1 0 1,0 0-1,-1 0 0,0 1 1,1-1-1,-1 1 1,0-1-1,0 1 1,0 0-1,-1 0 1,1 1-1,0-1 0,-1 1 1,1-1-1,-6 0 1,9 2 34,0 0 0,0 0 0,-1 0 0,1 0 0,0 0 1,0 0-1,0 0 0,-1 0 0,1 0 0,0 0 0,0 0 1,0 0-1,-1 0 0,1 0 0,0 0 0,0 0 0,0 0 0,0 0 1,-1 0-1,1 0 0,0 1 0,0-1 0,0 0 0,0 0 0,-1 0 1,1 0-1,0 0 0,0 1 0,0-1 0,0 0 0,0 0 1,0 0-1,0 0 0,-1 1 0,1-1 0,0 0 0,0 0 0,0 0 1,0 1-1,0-1 0,0 0 0,0 0 0,0 0 0,0 1 0,0-1 1,0 0-1,7 13-88,14 8 85,-12-18 28,0 0 1,1 0-1,-1-1 0,1 0 1,-1-1-1,1 0 1,0 0-1,0-1 1,-1 0-1,1-1 1,0 0-1,-1 0 0,1-1 1,-1-1-1,1 1 1,-1-2-1,0 1 1,0-1-1,-1 0 1,1-1-1,9-7 1,-11 8 14,0 0 1,0-1-1,-1 0 1,0 0 0,0-1-1,0 1 1,-1-1-1,0 0 1,0-1 0,0 1-1,-1-1 1,0 0-1,0 0 1,-1-1 0,0 1-1,0-1 1,-1 1-1,0-1 1,0 0 0,-1 0-1,0 0 1,0 0-1,-1 0 1,0 0 0,0 0-1,-2-8 1,2 15-37,0 1 0,0-1 1,0 1-1,0-1 0,0 1 0,0-1 1,-1 1-1,1 0 0,0-1 1,0 1-1,0-1 0,-1 1 0,1-1 1,0 1-1,-1 0 0,1-1 0,0 1 1,-1 0-1,1-1 0,0 1 0,-1 0 1,1 0-1,0-1 0,-1 1 0,1 0 1,-1 0-1,1 0 0,-1-1 0,1 1 1,-1 0-1,1 0 0,-1 0 0,1 0 1,0 0-1,-1 0 0,1 0 0,-1 0 1,1 0-1,-1 0 0,1 0 0,-1 0 1,1 0-1,-1 1 0,1-1 1,-1 0-1,1 0 0,0 0 0,-1 1 1,1-1-1,-1 0 0,1 1 0,0-1 1,-1 0-1,1 1 0,0-1 0,-1 0 1,1 1-1,0-1 0,0 1 0,-1-1 1,1 1-1,-19 25-126,16-18 181,0 1-1,0 0 1,1 0-1,0 0 1,1 0-1,0 0 1,1 1-1,-1-1 1,2 0-1,2 18 1,-3-24-37,1 1 1,0-1 0,0 1-1,1-1 1,-1 0 0,1 1-1,-1-1 1,1 0 0,0 0-1,0 0 1,1 0-1,-1 0 1,0-1 0,1 1-1,0-1 1,0 0 0,-1 1-1,1-1 1,1 0 0,-1-1-1,0 1 1,0-1-1,1 1 1,-1-1 0,1 0-1,-1 0 1,1 0 0,-1-1-1,1 1 1,3-1 0,5 0 15,-1 0 1,1-1 0,-1-1 0,1 0 0,-1 0 0,0-1-1,0 0 1,0-1 0,0 0 0,-1-1 0,1 0-1,-1-1 1,-1 0 0,1-1 0,-1 0 0,0 0 0,0-1-1,-1 0 1,0 0 0,-1-1 0,0 0 0,0 0-1,0-1 1,8-20 0,-13 27-22,-1 1 0,0-1-1,0 0 1,0 0 0,0 0 0,0 0-1,-1 0 1,1-1 0,-1 1 0,0 0-1,0-6 1,0 8-10,-1 0-1,1 0 1,0 0 0,-1 1-1,1-1 1,-1 0-1,1 0 1,-1 0-1,0 0 1,1 1 0,-1-1-1,0 0 1,0 1-1,1-1 1,-1 0-1,0 1 1,0-1 0,0 1-1,0 0 1,0-1-1,0 1 1,1-1-1,-1 1 1,0 0 0,0 0-1,0 0 1,0 0-1,0 0 1,0 0-1,0 0 1,0 0 0,0 0-1,0 0 1,0 0-1,0 0 1,-2 1-1,-1 0 2,0 0-1,0 1 0,0-1 1,0 1-1,0 0 0,0 0 1,1 0-1,-1 0 0,1 1 1,-1-1-1,1 1 0,0 0 1,0 0-1,0 0 0,0 1 1,1-1-1,-4 6 0,3-4 60,0 1-1,0-1 1,0 1 0,1 0-1,0 0 1,0 0-1,1 0 1,-1 0-1,1 0 1,1 0 0,-1 9-1,2-13-49,-1 1 0,1-1 0,0 1 0,0-1 0,0 1 0,0-1 0,1 0 0,-1 0 0,1 0 0,-1 0 0,1 0 0,0 0 0,-1 0 0,1 0 0,0-1 0,0 1 0,0-1 0,1 1 0,-1-1 0,0 0 0,0 0-1,1 0 1,-1 0 0,1 0 0,-1-1 0,1 1 0,-1-1 0,1 1 0,2-1 0,15 3-89,-1-1-1,34 0 0,-42-2-60,14 0-1518,0 0-1,48-8 1,-8-11-5090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1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9097,'0'0'13837,"11"58"-12524,0-14-96,5 5-320,5 3-353,4-3-415,4-8-33,3 0-64,-3-11-64,-3-6-737,-6-6-288,-5-6-320,-10-7-705,-19-4-6887,-15-1-31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46 332 15631,'0'0'8328,"-45"-53"-6663,69 40-768,18-5 352,9-3-224,13-8-544,5-3-257,6-5-224,-2 2-192,-9 3-1314,-2 6-1505,-15 7-1313,-14 7-865,-12 7-2690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0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17713,'4'11'2418,"12"25"-548,1-1-1,23 35 1,-32-57-1759,0 0 0,2-1 0,-1 0 1,2 0-1,-1-1 0,2 0 0,-1-1 1,1 0-1,16 9 0,-28-19-54,1 1 0,0-1 0,-1 1 1,1-1-1,0 1 0,-1-1 0,1 0 0,0 0 0,0 1 0,0-1 1,-1 0-1,1 0 0,0 0 0,0 0 0,0 1 0,-1-1 0,1-1 0,0 1 1,0 0-1,0 0 0,0 0 0,-1 0 0,3-1 0,-1-15 1018,-18-25-419,5 19-612,-1 1 0,-1 1 0,-1 0 0,-1 1 0,-1 0 0,0 1 0,-22-17 0,16 25 40,22 9-82,0 1-1,0 0 0,-1 0 1,1 0-1,0 0 1,0-1-1,-1 1 0,1 0 1,0 0-1,0 0 1,-1 0-1,1 0 0,0 0 1,-1 0-1,1 0 0,0 0 1,-1 0-1,1 0 1,0 0-1,0 0 0,-1 0 1,1 0-1,0 0 1,-1 0-1,1 0 0,0 0 1,0 0-1,-1 0 1,1 0-1,0 1 0,-1-1 1,1 0-1,0 0 1,0 0-1,-1 1 0,1-1 1,0 0-1,0 0 1,0 0-1,0 1 0,-1-1 1,1 0-1,0 0 1,0 1-1,0-1 0,0 0 1,0 1-1,0-1 1,-1 0-1,1 0 0,0 1 1,0-1-1,0 0 0,0 1 1,0-1-1,0 0 1,0 1-1,0-1 0,1 0 1,-1 0-1,0 1 1,0-1-1,0 0 0,0 1 1,0-1-1,2 1-21,-1 0 0,0 1 0,0-1 0,1-1 0,-1 1 0,0 0 0,1 0 0,-1 0 0,1-1 0,-1 1 0,1-1 0,-1 1 0,1-1 0,0 0 0,-1 1 0,1-1 0,-1 0 0,1 0 0,0 0 0,2-1 0,37-2-1370,-28 0 273,-1 0-1,0-1 0,0-1 0,15-7 1,43-28-9470,-36 18 3535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73 174 10794,'0'0'8243,"-10"5"-5638,5-3-2360,2-1-111,-1 0 0,1 0 1,0 0-1,0 0 0,0 1 0,1 0 1,-1-1-1,0 1 0,1 0 1,-1 0-1,1 1 0,-1-1 1,1 1-1,0-1 0,0 1 1,0-1-1,0 1 0,1 0 1,-1 0-1,1 0 0,0 0 0,-1 0 1,2 0-1,-1 0 0,-1 6 1,2-6-2,-1 0 0,1-1-1,0 1 1,0 0 0,0 0 0,1 0 0,-1 0 0,1 0 0,-1-1 0,1 1 0,0 0 0,0 0 0,0-1 0,1 1 0,-1-1 0,1 1-1,-1-1 1,1 1 0,0-1 0,2 3 0,-1-3-89,0-1 0,0 1 0,-1-1-1,1 0 1,0 0 0,0 0 0,0 0 0,1 0-1,-1-1 1,0 1 0,0-1 0,0 0 0,0 0-1,0 0 1,1 0 0,-1-1 0,0 1 0,0-1-1,5-2 1,-2 2-25,-1-2 0,1 1 1,-1 0-1,0-1 0,0 0 0,0 0 0,0-1 0,0 1 1,-1-1-1,8-9 0,37-51-44,-13 15-310,-36 49 337,0-1 1,1 1 0,-1-1-1,1 1 1,-1-1 0,0 1-1,1-1 1,-1 1 0,1 0-1,-1-1 1,1 1 0,0 0-1,-1-1 1,1 1 0,-1 0-1,1 0 1,0 0 0,-1-1-1,1 1 1,0 0 0,-1 0-1,1 0 1,-1 0 0,1 0-1,0 0 1,-1 0-1,1 0 1,0 0 0,-1 1-1,1-1 1,0 0 0,0 1-1,18 16 217,-17-15-209,-1 0-1,1 0 1,0 0 0,0 0 0,0 0 0,0 0-1,1 0 1,-1-1 0,0 1 0,1-1-1,-1 0 1,1 0 0,4 2 0,-2-3-72,1 0 1,0 0-1,-1 0 1,1-1-1,-1 0 1,0 0-1,1-1 1,-1 1-1,0-1 1,0 0-1,0 0 1,0-1-1,0 0 1,0 0-1,-1 0 0,1 0 1,-1-1-1,0 1 1,0-1-1,0 0 1,3-5-1,31-47-4709,-14-3-4303,-16 32 3389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11082,'0'0'13021,"-5"5"-12525,2-4-457,2 0-38,-1 0 0,0 1 0,0-1-1,1 0 1,-1 0 0,1 1 0,-1-1 0,1 1-1,0-1 1,0 1 0,-1 0 0,1-1 0,0 1-1,0 0 1,1 0 0,-1 0 0,-1 2 0,32-2-989,53-9 463,-63 4 549,1 1 0,-1 1 0,1 1-1,35 4 1,-54-4 50,-1 1 0,1-1 0,-1 0 0,1 0 0,-1 1 0,1-1 0,-1 1 0,0-1 0,1 1 0,-1 0 0,1-1 0,-1 1 0,0 0 0,0 0 0,0 0 0,1 0 0,-1 0 0,0 0 0,0 0 0,0 0 0,-1 1 0,1-1 0,0 0 0,0 0 0,-1 1 0,1-1-1,-1 1 1,1-1 0,-1 0 0,1 1 0,-1-1 0,0 1 0,0-1 0,0 1 0,0-1 0,0 1 0,0-1 0,0 1 0,0-1 0,-1 1 0,1-1 0,0 1 0,-1-1 0,1 1 0,-1-1 0,-1 2 0,-1 3 237,0 0 0,0 0 0,-1 0 0,0-1 0,0 1 0,0-1 1,-1 0-1,1 0 0,-7 4 0,0-1 55,-1-1 1,0 0-1,-15 6 0,23-11-405,1 0-1,-1-1 1,0 0-1,0 1 1,1-1-1,-1 0 1,0-1-1,0 1 0,0-1 1,0 0-1,0 0 1,0 0-1,0 0 1,0-1-1,-6-1 1,9 1-260,0 0 0,0 0-1,0 0 1,1 0 0,-1 0 0,0 0 0,1-1 0,-1 1 0,1 0 0,-1-1 0,1 1 0,-1 0 0,1-1 0,0 1 0,0 0 0,-1-1 0,1 1 0,0 0-1,1-1 1,-1 1 0,0-1 0,0-1 0,1-3-1727,-1-28-9884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2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15695,'0'0'5925,"1"13"-4670,5 25-805,2 0 1,1-1-1,2 0 0,2-1 1,1 0-1,2-1 0,1-1 1,2 0-1,1-1 0,2-1 1,1-2-1,1 0 0,49 46 1,-71-74-444,1 0 1,-1 0-1,1 0 1,-1 0 0,1-1-1,0 1 1,0-1-1,0 1 1,0-1 0,3 1-1,-6-2 8,1 0-1,0 0 1,-1 0-1,1 0 1,0 0-1,-1 0 1,1 0-1,0 0 1,-1 0-1,1-1 1,0 1-1,-1 0 1,1 0-1,0 0 1,-1-1-1,1 1 1,-1 0-1,1-1 1,-1 1-1,1 0 1,-1-1-1,1 1 1,-1-1-1,1 1 1,-1-1-1,1 1 1,-1-1-1,1-1 1,0-1 17,-1 0 0,1 0 0,-1-1 1,0 1-1,1 0 0,-2 0 0,1-1 0,0 1 1,-1 0-1,1 0 0,-1-1 0,0 1 0,0 0 1,0 0-1,-1 0 0,1 0 0,-3-4 0,-6-9-48,-1 0 0,0 1 0,-1 0 0,-1 1 0,0 0 0,-1 1 0,-1 1 0,0 0 0,0 1 0,-1 1 0,0 0 0,-1 1 0,0 1 0,-1 0 0,-27-7 0,28 13-85,14 6-424,4-2 446,1-1-1,-1 0 1,1 0-1,-1 0 0,1 0 1,-1 0-1,1 0 0,0-1 1,0 1-1,-1 0 1,1-1-1,0 1 0,2-1 1,9 2-549,-1-1 0,1 0 0,-1-1 0,1 0 0,-1-1 0,1-1 0,-1 0 0,22-6 0,-22 4-436,0 0-1,-1-1 0,1 0 1,-1-1-1,0 0 1,0 0-1,-1-1 0,0-1 1,0 0-1,-1 0 1,0-1-1,0 0 0,-1-1 1,10-14-1,-17 22 1302,0 0-1,0 0 1,0 0-1,0 0 1,0 0-1,0 0 1,0-1-1,-1 1 1,1 0-1,-1 0 1,1-1-1,-1 1 1,0-5-1,0 6 24,-1 1 1,1-1-1,0 0 0,0 0 0,-1 0 0,1 0 0,0 1 1,-1-1-1,1 0 0,-1 0 0,1 1 0,-1-1 0,0 0 0,1 1 1,-1-1-1,1 1 0,-1-1 0,0 1 0,0-1 0,1 1 1,-1-1-1,0 1 0,0 0 0,-1-1 0,0 0 143,0 1-1,0 0 1,0 0 0,0 0-1,0 0 1,0 0-1,0 0 1,0 0-1,1 1 1,-1-1 0,0 1-1,0-1 1,0 1-1,0 0 1,-2 1-1,-18 18-103,17-14 115,1 2 1,0-1 0,0 0 0,1 1 0,-3 10 0,5-15-300,0 0 0,0 0 1,0 1-1,0-1 1,1 0-1,0 0 1,-1 0-1,1 0 1,0 1-1,1-1 1,-1 0-1,0 0 1,1 0-1,0 0 1,0 1-1,2 4 1,-2-7-82,0 0 0,1 0 0,-1 0 1,1 0-1,-1 0 0,1 0 0,-1 0 0,1-1 0,0 1 1,-1 0-1,1-1 0,0 0 0,-1 1 0,1-1 1,0 0-1,-1 0 0,1 0 0,0 0 0,0 0 0,-1 0 1,1 0-1,0-1 0,0 1 0,2-1 0,1-1 19,1 1 0,-1-1-1,1 0 1,-1-1-1,0 1 1,6-5-1,26-22 179,-23 17-202,-1 1 0,28-16 0,-36 25-42,0 0 1,-1 0-1,1 0 0,0 0 1,0 1-1,0-1 0,0 1 1,0 1-1,0-1 1,0 1-1,0 0 0,0 0 1,0 0-1,6 2 0,6 10 60,-5-4 496,-12-8-505,0 0 0,1 0 0,-1 0 0,0 0 0,0-1 1,1 1-1,-1 0 0,0 0 0,1 0 0,-1-1 0,0 1 1,0 0-1,1-1 0,-1 1 0,0 0 0,0 0 0,0-1 0,0 1 1,1 0-1,-1-1 0,0 1 0,0 0 0,0-1 0,0 1 1,0-1-1,0 1 0,0 0 0,0-1 0,0 1 0,0 0 1,0-1-1,0 1 0,0 0 0,0-1 0,0 1 0,-1 0 1,1-1-1,-1-10-1,0 0 0,0 0 1,-1 0-1,-1 1 1,0-1-1,0 1 0,-1-1 1,-1 1-1,1 0 0,-2 1 1,1-1-1,-1 1 0,-8-10 1,45 20-2702,-19 1 1874,67 6-5452,-73-9 5084,1 1-1,-1-1 1,0 0 0,0 0 0,1-1 0,6-2-1,13-9-4948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2 519 11723,'0'0'14307,"0"9"-12834,-1-6-1413,1 0 0,0 0 1,-1 1-1,1-1 0,1 0 0,-1 0 0,0 0 0,1 0 0,-1 0 0,1 0 0,0 1 0,0-2 0,0 1 0,0 0 0,1 0 0,-1 0 0,1 0 0,0-1 0,0 1 0,0-1 1,0 1-1,0-1 0,0 0 0,1 0 0,-1 0 0,1 0 0,-1 0 0,1-1 0,0 1 0,0-1 0,0 0 0,0 0 0,0 0 0,0 0 0,5 1 0,-3-2-51,0 1 0,0-1 0,0 0 0,0-1 0,0 1-1,0-1 1,-1 0 0,1 0 0,0 0 0,0-1 0,-1 0 0,1 0-1,-1 0 1,0 0 0,1-1 0,-1 0 0,0 0 0,-1 0-1,1 0 1,0 0 0,-1-1 0,0 0 0,0 1 0,0-1-1,0 0 1,0-1 0,-1 1 0,0 0 0,0-1 0,0 1-1,1-7 1,-3 11 1,0-1-1,0 1 1,1 0 0,-1-1-1,0 1 1,0 0-1,0 0 1,1 0-1,-1-1 1,0 1 0,0 0-1,1 0 1,-1 0-1,0-1 1,0 1-1,1 0 1,-1 0 0,0 0-1,1 0 1,-1 0-1,0 0 1,1 0-1,-1 0 1,0 0 0,1 0-1,-1 0 1,0 0-1,0 0 1,1 0-1,-1 0 1,0 0 0,1 0-1,-1 0 1,0 0-1,1 0 1,-1 0-1,0 0 1,1 1-1,18 8 119,6 2-15,-21-11-90,1 0 0,-1-1 0,0 1-1,0-1 1,1 1 0,-1-1 0,0-1-1,0 1 1,0 0 0,0-1 0,0 0-1,0 0 1,-1 0 0,1-1 0,0 1-1,3-4 1,6-7-266,-1 1-1,20-26 0,0 0-2428,-30 36 2182,1 0-1,-1 1 1,1 0 0,-1-1-1,1 1 1,0 0 0,0 0-1,0 1 1,-1-1 0,1 1-1,0-1 1,0 1 0,0 0-1,0 0 1,0 0 0,0 0-1,0 1 1,0-1 0,4 2-1,-3-1 182,-1 0-1,1-1 0,0 1 0,-1-1 0,1 0 0,0 0 0,-1 0 0,1-1 0,0 1 0,0-1 0,-1 0 0,1 0 0,-1 0 0,6-3 0,-5 2-437,-1-1 0,0 0 0,0-1 0,1 1 0,-2 0 1,1-1-1,0 1 0,-1-1 0,0 0 0,1 0 0,-2 0 0,1 0 1,2-6-1,-1-4 1830,-2-1 3800,-5 10 3495,-3 7-6060,-7 10-1264,12-8-813,-1 1-1,1-1 1,0 1 0,0 0-1,1 0 1,-1 0 0,1 0 0,0 0-1,0 0 1,1 0 0,0 0-1,0 9 1,0-12-226,0 0 1,1-1-1,-1 1 0,1-1 0,-1 1 0,1 0 1,0-1-1,-1 1 0,1-1 0,0 0 1,0 1-1,0-1 0,0 0 0,0 1 1,0-1-1,1 0 0,-1 0 0,0 0 0,1 0 1,-1 0-1,1 0 0,-1-1 0,0 1 1,1 0-1,0-1 0,-1 1 0,1-1 1,-1 1-1,1-1 0,0 0 0,-1 0 0,1 0 1,0 0-1,-1 0 0,1 0 0,0 0 1,-1 0-1,1-1 0,0 1 0,-1-1 1,3 0-1,-2 0-39,1 0 0,-1 0 0,1 0 0,-1 0 1,0-1-1,1 1 0,-1-1 0,0 0 0,0 1 0,0-1 0,0 0 0,0 0 1,-1 0-1,1 0 0,-1-1 0,1 1 0,-1 0 0,0-1 0,0 1 1,0-1-1,0 1 0,0-1 0,0 1 0,-1-1 0,1-3 0,1-9-116,0 0-1,-1 0 0,-1-17 0,0 21 182,-2 1-18,-2 10 310,-3 18 363,7-17-681,0 1 0,0-1 0,0 1-1,0 0 1,0-1 0,1 1 0,-1-1 0,1 1 0,-1 0-1,1-1 1,-1 1 0,1-1 0,0 0 0,0 1-1,0-1 1,0 1 0,0-1 0,0 0 0,0 0 0,0 0-1,0 0 1,0 0 0,1 0 0,-1 0 0,0 0 0,1 0-1,-1 0 1,1-1 0,-1 1 0,1-1 0,-1 1 0,1-1-1,0 1 1,-1-1 0,4 0 0,-2 0 0,1 0 0,-1 0 0,0 0-1,0-1 1,0 1 0,1-1 0,-1 0 0,0 0 0,0 0 0,0-1 0,0 1 0,-1-1-1,1 1 1,0-1 0,-1 0 0,1 0 0,-1 0 0,4-3 0,2-7-34,-1 1 0,0-2-1,0 1 1,-1-1 0,-1 0 0,0 0 0,-1 0 0,0-1-1,-1 1 1,-1-1 0,0 0 0,-1 0 0,0 0 0,-1 0 0,0 0-1,-4-16 1,-7-13 400,11 41-374,-1 0-1,1 0 0,-1 1 0,0-1 1,0 0-1,0 1 0,0-1 0,0 1 1,0-1-1,0 1 0,-1-1 0,1 1 1,-1 0-1,1 0 0,-1 0 0,1 0 1,-1 0-1,1 0 0,-1 0 0,-3-1 1,4 2 34,0 0 1,1 1-1,-1-1 0,0 0 1,0 1-1,1-1 1,-1 1-1,0-1 0,1 0 1,-1 1-1,0 0 1,1-1-1,-1 1 1,0-1-1,1 1 0,-1 0 1,1-1-1,0 1 1,-1 0-1,1 0 1,-1-1-1,1 1 0,0 0 1,0 0-1,-1 0 1,1-1-1,0 1 0,0 0 1,0 0-1,0 0 1,0 0-1,0-1 1,0 3-1,0 36 590,0-35-530,1 4 53,1 0-1,0 0 0,0 0 0,0 0 1,1-1-1,1 1 0,-1-1 0,1 0 0,0 0 1,1 0-1,9 11 0,-10-13-128,-1 0-1,1-1 1,1 0-1,-1 0 1,0 0-1,1 0 1,0-1-1,0 1 1,0-1-1,0-1 0,0 1 1,1-1-1,-1 0 1,1 0-1,0 0 1,-1-1-1,8 1 1,-12-3-12,0 1 0,1-1 0,-1 0 0,0 0 0,0 0 0,0-1 0,1 1 0,-1 0 0,0 0 0,0-1 0,-1 1 0,1 0 0,0-1 0,0 1 0,-1-1 0,1 1 0,-1-1 0,1 1 0,-1-1 0,0 1 0,1-1 0,-1 0 0,0 1 0,0-1 0,0 1 0,-1-4 0,2 1-31,-1 0-1,0 0 1,0 0-1,0 0 0,0 0 1,-1-1-1,0 1 1,0 0-1,-3-7 0,8 13-24,-1 0 0,0 0-1,1 0 1,-1 0-1,1 0 1,0 0-1,-1-1 1,1 0-1,0 0 1,0 0 0,0 0-1,0-1 1,0 1-1,0-1 1,0 0-1,5-1 1,-3 1-186,1 0 0,-1 0 0,1-1 1,-1 0-1,1 0 0,-1-1 0,1 0 0,-1 0 0,11-6 0,-12 5 148,0-1-1,0-1 1,-1 1-1,1-1 0,-1 0 1,-1 0-1,1 0 1,-1 0-1,0 0 0,0-1 1,0 0-1,-1 1 1,1-1-1,-2 0 0,1 0 1,-1 0-1,1-1 1,-2 1-1,1 0 0,-1-12 1,-1 38 1089,1-13-807,-1 0 0,1 0 0,0 0-1,1 0 1,0 0 0,3 12 0,-3-16-256,0-1-1,0 0 1,0 1 0,1-1-1,-1 0 1,1 0-1,-1 0 1,1 0 0,0 0-1,0 0 1,0-1 0,0 1-1,0-1 1,0 1 0,0-1-1,0 0 1,1 0 0,-1 0-1,1 0 1,-1 0 0,0 0-1,1-1 1,-1 1 0,5 0-1,11-1-3217,-17 0 3016,-1-1-1,1 1 1,-1 0 0,1-1 0,-1 1 0,1-1-1,-1 1 1,0 0 0,1-1 0,-1 1 0,1-1-1,-1 1 1,0-1 0,0 1 0,1-1 0,-1 0-1,0 1 1,0-1 0,0 1 0,1-1 0,-1 1-1,0-1 1,0 0 0,0 1 0,0-1 0,0-1 0,0-19-8739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3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20563,'-5'1'5189,"5"12"-4772,0 1-225,13 4-64,10-3-96,1-3-1762,5-5-2369,0-4-2820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18193,'0'0'1708,"-10"9"-330,5-4-1171,-44 45 2020,47-48-1972,-1 1 1,1 0-1,0 0 1,-1 0-1,2 0 0,-1 0 1,0 0-1,1 0 1,-1 1-1,1-1 0,0 1 1,0-1-1,0 1 1,1-1-1,-1 1 0,1 0 1,0-1-1,0 8 1,1-11-247,-1 1 1,1 0 0,0-1 0,-1 1 0,1 0-1,0-1 1,0 1 0,0-1 0,-1 1-1,1-1 1,0 0 0,0 1 0,0-1 0,0 0-1,0 1 1,0-1 0,0 0 0,0 0 0,-1 0-1,1 0 1,0 0 0,0 0 0,2 0-1,24-3-149,-27 3 136,12-3-205,-1-1 0,0 0-1,0 0 1,0-1-1,-1-1 1,1 0 0,-1 0-1,11-10 1,-6 6-58,1 0 1,28-14-1,-38 21 556,-1 1 0,1 1 0,0-1-1,0 1 1,0 0 0,0 0 0,7 0 0,-11 1-174,0 1 1,-1-1-1,1 1 1,0-1-1,-1 1 1,1 0 0,-1-1-1,1 1 1,-1 0-1,1 0 1,-1 0-1,0 0 1,1 1-1,-1-1 1,0 0-1,0 0 1,0 1-1,0-1 1,0 0 0,0 1-1,1 2 1,-1-2-94,0 0 1,0 0-1,0-1 1,0 1-1,0 0 1,0-1-1,1 1 1,-1-1-1,1 1 1,-1-1-1,1 0 1,-1 1 0,1-1-1,0 0 1,0 0-1,0 0 1,-1-1-1,1 1 1,0 0-1,0-1 1,3 1-1,-3-1-249,0 1 1,-1-1-1,1 0 0,-1 0 0,1-1 0,-1 1 0,1 0 0,0 0 0,-1-1 0,1 1 1,-1-1-1,1 0 0,-1 1 0,0-1 0,1 0 0,-1 0 0,2-1 0,12-17-7727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7591,'0'0'20131,"-12"2"-19746,5-1-383,1 0 1,-1 1 0,0 0 0,1 0 0,-1 0-1,1 1 1,0 0 0,0 1 0,0-1 0,0 1 0,1 0-1,-1 0 1,1 1 0,0 0 0,0-1 0,1 2-1,-1-1 1,-5 10 0,4-4 49,0 0 1,1 0-1,1 0 0,0 0 1,0 1-1,1 0 1,-2 15-1,4-24-29,0 0 0,1 0 0,0 0 0,-1 0 0,1 0 0,0 0 0,1 0 0,-1 0 0,0 0 0,1 0 0,0 0 0,-1 0 0,1 0 0,1 0 0,-1 0 0,0-1 0,1 1 0,-1-1 0,1 1 0,0-1 0,-1 1 0,1-1 0,1 0 0,-1 0 0,0 0 0,0 0 0,1 0 0,-1 0 0,1-1 0,0 1 0,-1-1 0,1 0 0,6 2 0,0-1-115,0 0 0,1-1 0,-1-1 0,1 1 0,-1-2 0,1 1 1,-1-1-1,0-1 0,1 1 0,-1-2 0,0 1 0,0-1 0,10-5 0,-1-1-1174,1-1 0,-1 0 0,-1-2 0,0 0 0,15-14 0,17-22-6720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4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62 285 13293,'-6'11'3929,"-1"0"-3375,0-1 188,1 0-1,0 0 1,1 1-1,0 0 1,1 0 0,0 0-1,0 0 1,1 1-1,-1 11 1,4-22-726,0 0-1,0 0 1,0-1 0,0 1-1,0 0 1,0 0 0,0 0-1,0 0 1,1-1 0,-1 1-1,0 0 1,1 0 0,-1-1-1,0 1 1,1 0 0,-1-1-1,1 1 1,-1 0 0,1-1-1,-1 1 1,1-1 0,0 1-1,-1-1 1,1 1 0,0-1-1,-1 1 1,1-1 0,0 1-1,0-1 1,1 1 0,0-1-27,1 0 0,0 1 0,0-1 0,-1 0 0,1 0 0,0-1 0,0 1 0,-1 0 0,5-2 0,3-1-143,-1 0-1,0-1 1,-1 0 0,15-8 0,-16 7 139,0 1-1,0-1 1,0-1 0,-1 1 0,1-1-1,-2 0 1,1-1 0,-1 0 0,0 1-1,0-2 1,0 1 0,-1 0 0,-1-1-1,1 0 1,-1 0 0,0 0 0,-1 0-1,0 0 1,0-1 0,0-15-1,-5 19 119,-4 12-35,-6 12 124,12-14-154,0-1 0,0 0-1,0 0 1,1 1-1,-1-1 1,1 1 0,0-1-1,0 0 1,1 1-1,-1-1 1,2 5-1,-1-7-29,0-1 0,-1 1 0,1-1 0,0 1 0,1-1-1,-1 1 1,0-1 0,0 0 0,1 0 0,-1 1 0,0-1-1,1 0 1,-1 0 0,1 0 0,0-1 0,-1 1 0,1 0-1,0 0 1,-1-1 0,1 1 0,0-1 0,0 0 0,-1 0-1,1 1 1,0-1 0,0 0 0,0 0 0,2-1-1,1 1-30,0 0 0,0-1-1,1 0 1,-1 0-1,0 0 1,0-1 0,0 0-1,-1 0 1,1 0-1,0 0 1,-1-1-1,1 1 1,-1-1 0,6-5-1,3-5-182,0 0-1,20-27 1,19-19 200,-51 58 3,0 0 0,-1 1 0,1-1 0,0 1 0,-1-1 0,1 1 1,0-1-1,-1 1 0,1-1 0,0 1 0,0 0 0,0-1 0,0 1 1,-1 0-1,1 0 0,0 0 0,0 0 0,0 0 0,0 0 0,0 0 1,0 0-1,-1 0 0,1 0 0,0 0 0,0 0 0,0 1 0,0-1 0,0 0 1,-1 1-1,1-1 0,0 0 0,0 1 0,-1-1 0,1 1 0,0-1 1,-1 1-1,1 0 0,0-1 0,0 2 0,19 34 47,-11-18 133,-5-13-105,-1 0 0,1 0 0,0-1 0,0 0 0,1 1 0,-1-2 0,1 1 1,0 0-1,5 2 0,-9-5-8,1 0 0,0 0 0,-1-1 1,1 1-1,0 0 0,0-1 0,-1 1 0,1-1 1,0 0-1,0 1 0,0-1 0,0 0 1,-1 0-1,1 0 0,0-1 0,0 1 1,0 0-1,-1-1 0,1 1 0,0-1 1,0 1-1,-1-1 0,1 0 0,0 0 0,-1 0 1,1 0-1,-1 0 0,1 0 0,-1 0 1,0 0-1,1-1 0,1-2 0,2-3 134,1-1-1,-1 0 1,-1 0-1,0 0 1,0 0-1,0-1 1,-1 0-1,0 1 0,2-16 1,-4 19-63,-1 0 0,1 0 0,-1 0 1,0 0-1,0 0 0,0 0 0,-1 0 0,0 0 1,0 0-1,0 0 0,-1 0 0,0 0 0,0 0 0,0 1 1,0-1-1,-1 1 0,1-1 0,-6-4 0,8 8-146,-1 0 0,0 1 0,1-1 0,-1 0-1,1 1 1,-1-1 0,1 0 0,-1 0 0,1 1 0,-1-1-1,1 0 1,0 0 0,-1 0 0,1 0 0,0 0 0,0 0-1,0 0 1,-1 1 0,1-1 0,0 0 0,0 0 0,0 0-1,1 0 1,-1 0 0,0 0 0,0 0 0,0 0 0,1 0-1,-1 1 1,1-1 0,-1 0 0,0 0 0,1 0 0,-1 1-1,1-1 1,0 0 0,-1 0 0,1 1 0,0-1 0,-1 1-1,1-1 1,0 0 0,0 1 0,-1-1 0,1 1 0,0 0-1,0-1 1,0 1 0,0 0 0,0-1 0,11-3-434,-1 0 1,0 0 0,18-2 0,-3-1-861,23-10-2800,4-4-2360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26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0 216 12620,'0'0'10565,"4"9"-10005,1 1-504,1-1-1,-1 1 1,2-1-1,-1-1 1,1 1-1,0-1 1,1 0-1,0 0 1,11 7-1,-15-12-49,74 48 1703,-73-49-1526,0 1 0,-1-1 1,1 0-1,0 0 0,0 0 0,1-1 1,-1 0-1,0 0 0,0 0 0,1 0 0,-1-1 1,0 0-1,1 0 0,8-2 0,-12 1-134,-1 0 1,1 0-1,-1 0 0,1 0 0,-1 0 0,0 0 0,0 0 1,1 0-1,-1 0 0,0-1 0,0 1 0,0-1 0,0 1 1,-1-1-1,1 1 0,0-1 0,-1 1 0,1-1 0,-1 1 1,1-1-1,-1 0 0,0 1 0,0-1 0,1 0 0,-1 0 1,0 1-1,-1-1 0,1 0 0,0 1 0,-1-4 0,0 0 9,0 0 0,0-1 0,0 1 0,-1 0 0,0 0-1,0 0 1,0 1 0,-6-10 0,-66-55-229,72 66 155,1 0 0,0 0 0,0 0 0,0 0 0,0 0 0,0 0 0,0 0 0,1 0 0,0 0 0,-1 0 0,1 0 0,0-1 0,1 1 0,-1 0 0,0 0 0,3-6 0,1 7 26,0 0 1,0 1 0,0 0 0,1-1-1,-1 2 1,1-1 0,-1 0 0,1 1-1,6 0 1,15-2-17,-20 0 25,1 1 1,-1-1-1,1 0 0,-1-1 0,0 0 0,1 1 1,-2-2-1,1 1 0,0-1 0,-1 0 0,9-7 1,-11 7 58,-1 1 0,1-1 1,-1 1-1,0-1 1,0 0-1,0 0 1,0 1-1,0-2 0,-1 1 1,0 0-1,0 0 1,0 0-1,0 0 1,-1-1-1,0 1 0,0 0 1,0-1-1,0 1 1,-2-7-1,2 10-77,0 0-1,-1 0 0,1 0 1,-1 0-1,1-1 0,-1 1 1,1 1-1,-1-1 1,0 0-1,1 0 0,-1 0 1,0 0-1,0 0 0,1 0 1,-1 1-1,0-1 0,0 0 1,0 1-1,0-1 1,0 1-1,0-1 0,0 1 1,-1 0-1,1-1 0,0 1 1,0 0-1,0 0 1,0-1-1,0 1 0,0 0 1,-1 0-1,1 0 0,0 0 1,0 1-1,0-1 0,-2 1 1,1-1-12,0 0 1,0 0-1,0 1 1,0-1-1,0 1 1,1 0-1,-1 0 0,0-1 1,0 1-1,0 0 1,0 1-1,1-1 1,-1 0-1,1 0 0,-1 1 1,1-1-1,-1 1 1,1-1-1,-2 4 1,1 0 3,0 0 1,0 0-1,0 0 1,1 0 0,0 0-1,0 0 1,1 0-1,-1 1 1,1-1 0,0 0-1,1 1 1,-1-1-1,1 0 1,0 0-1,0 0 1,0 0 0,1 0-1,4 10 1,-2-10 104,0 0 0,0 1 0,0-1 0,1-1 1,-1 1-1,1 0 0,0-1 0,1 0 0,-1-1 0,1 1 1,-1-1-1,1 0 0,9 3 0,-2-1-269,0-1-1,0-1 1,0 0 0,0 0-1,0-1 1,21-1 0,-23-1-809,0 0-1,1-1 1,-1 0 0,0-1 0,0 0-1,0-1 1,14-6 0,18-15-10006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0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21 7976,'0'0'16057,"-8"-20"-10499,-1 23-4722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2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49 7399,'0'0'15892,"0"-7"-15801,0-10-614,1 8 1606,0-6 4555,-18 52-4736,15-20-772,0 1-1,1-1 1,0 1-1,4 27 1,-1 6 44,6 299-152,-7-349-4,0 0 0,1 0 0,-1 0 0,1-1 0,-1 1 0,1-1 0,-1 1 0,1-1 0,-1 0 0,1 1 0,0-1 0,-1 0 0,1 0 0,-1 0 0,1 0 1,1-1-1,46 1 438,-35 0-387,36 1-60,-10 0 5,58-6 1,-58-7-5,-36 10-14,-1 0 0,0 1 0,0 0 1,1-1-1,-1 1 0,1 0 0,-1 1 0,1-1 0,0 1 0,-1-1 0,1 1 1,0 0-1,-1 1 0,1-1 0,-1 0 0,1 1 0,0 0 0,-1 0 1,0 0-1,1 0 0,5 4 0,-6-3 7,0-1 0,0 1 0,0-1 0,0 1-1,0-1 1,0 0 0,1 0 0,-1-1 0,0 1 0,1-1 0,-1 1 0,0-1 0,1 0-1,-1 0 1,0-1 0,1 1 0,-1-1 0,0 1 0,1-1 0,-1 0 0,0 0 0,6-3-1,26-6-4,-18 11-321,-14 6 1171,-11 0-2208,-7-3-5588,8-4-1791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 5157,'-7'0'4910,"-9"0"3902,4 1-4717,9 0-3933,0 0-1,0 0 0,0 0 0,0 1 0,0-1 1,0 1-1,0 0 0,1-1 0,-1 1 0,1 0 1,-4 4-1,-35 37 1152,2 1 0,2 1 0,-32 54 0,30-44-1195,42-70-8320,10-18 2258,-1 6 29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9961,'0'0'12225,"8"-7"-10474,24-18-373,-31 25-1351,-1 0 0,1 0 0,-1 0 0,1 0 0,-1 0 0,1 0-1,-1 0 1,1 0 0,-1 0 0,0 0 0,1 0 0,-1 0 0,1 0 0,-1 0 0,1 0 0,-1 0 0,1 1 0,-1-1 0,0 0 0,1 0 0,-1 1 0,0-1 0,1 0 0,-1 0 0,0 1 0,1-1 0,-1 1 0,0-1 0,1 0 0,-1 1 0,0-1 0,0 0 0,0 1 0,1-1 0,-1 1 0,0-1 0,0 1 0,0-1 0,0 1 0,0-1 0,0 0 0,0 1 0,0-1 0,0 1 0,4 27 272,-4-23-232,3 40 591,-5 66 1,0-68-405,6 79 1,-3-115-2400,-1-7 1878,0 0 0,0 0 0,0 0 0,0 1 1,0-1-1,0 0 0,0 0 0,0 0 0,0 1 0,0-1 1,0 0-1,0 0 0,0 0 0,0 0 0,0 1 0,0-1 1,-1 0-1,1 0 0,0 0 0,-2 2-3468,2-2 3468,0 0 0,-1 0 0,1 0 0,0 0 0,0 0 1,0 0-1,0 0 0,-1 0 0,1 0 0,0 0 0,0 0 1,0 0-1,-1 0 0,1 0 0,0 0 0,-6-2-123,-12-4-6080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3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11275,'0'0'14189,"62"-16"-13580,-34 1-609,3 3 160,0-1-897,-3 7-1377,-3 0-1281,-3 3-160,-5 0-1730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4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51 5061,'0'0'12785,"1"-8"-10468,-1 5-2023,-1-25 1333,1 27-1571,0 1 1,0-1-1,-1 0 0,1 1 0,0-1 0,-1 1 0,1-1 0,0 1 0,-1-1 1,1 1-1,-1-1 0,1 1 0,0-1 0,-1 1 0,1-1 0,-1 1 0,0 0 1,1-1-1,-1 1 0,1 0 0,-1-1 0,0 1 0,1 0 0,-1 0 0,1 0 1,-1-1-1,0 1 0,1 0 0,-1 0 0,0 0 0,1 0 0,-1 0 0,0 0 1,1 0-1,-1 1 0,0-1 0,1 0 0,-1 0 0,0 0 0,1 1 0,-1-1 1,1 0-1,-1 1 0,-1 0 0,-2 2 98,-1 0-1,0 1 1,1-1-1,0 1 1,0 0-1,0 0 1,0 1-1,1-1 1,0 1 0,0-1-1,0 1 1,-3 8-1,-26 65 1380,7 12-194,23-82-1283,1 0-1,0-1 1,1 1-1,0 0 1,0 0 0,0 0-1,1 0 1,0 0-1,4 13 1,-4-18-53,0-1-1,0 0 1,0 0 0,0 0 0,0 0-1,0 0 1,1 0 0,-1 0 0,1-1 0,0 1-1,-1 0 1,1-1 0,0 1 0,0-1 0,0 0-1,0 1 1,0-1 0,0 0 0,0 0-1,0-1 1,0 1 0,1 0 0,-1-1 0,0 1-1,1-1 1,-1 0 0,0 0 0,1 1 0,-1-2-1,0 1 1,1 0 0,-1 0 0,0-1 0,0 1-1,1-1 1,-1 0 0,0 0 0,4-2-1,3-1 22,0 0 0,-1 0 0,1-1 0,-1-1-1,0 0 1,-1 0 0,14-13 0,-19 18-13,-1 0 0,0 0 0,1-1 0,-1 1 0,0 0 0,0 0 0,0-1 0,0 1 0,0-1 1,0 1-1,0-1 0,-1 1 0,1-1 0,0 0 0,-1 1 0,0-1 0,1 0 0,-1 1 0,0-1 0,0 0 1,0-1-1,-1 2 9,0-1 0,0 1 1,-1 1-1,1-1 1,-1 0-1,1 0 1,-1 0-1,1 1 0,-1-1 1,0 1-1,1-1 1,-1 1-1,1 0 0,-1-1 1,0 1-1,0 0 1,1 0-1,-1 0 0,0 1 1,-1-1-1,-9 0-1,9-1-18,0 1 0,0-1 0,0 1 0,0 0 0,0 0 0,0 1 0,0-1 0,1 1 0,-1-1 0,0 1 0,0 0 0,-4 2 0,43-20-161,-18 4-344,-2 1-1,1-2 1,26-29-1,-44 77 617,-17 29 454,12-46-450,1 0 1,1 1-1,0-1 1,-1 32-1,10-50-5299,0-4-1143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14446,'-7'34'6569,"-12"7"-4803,-28 42-1708,41-72 667,-13 21 159,0 1 17,-1-1 0,-29 34 0,49-66-966,0 0-1,0 0 1,0 0 0,0 0 0,0 0-1,0 0 1,0 0 0,0-1-1,0 1 1,0 0 0,0 0 0,0 0-1,0 0 1,0 0 0,0 0-1,0 0 1,0 0 0,0 0 0,0 0-1,0-1 1,0 1 0,0 0-1,0 0 1,0 0 0,0 0 0,0 0-1,-1 0 1,1 0 0,0 0-1,0 0 1,0 0 0,0 0-1,0 0 1,0 0 0,0 0 0,0 0-1,0 0 1,0-1 0,0 1-1,0 0 1,-1 0 0,1 0 0,0 0-1,0 0 1,0 0 0,0 0-1,0 0 1,0 0 0,0 0 0,0 0-1,0 0 1,0 0 0,-1 0-1,1 1 1,0-1 0,0 0 0,0 0-1,0 0 1,0 0 0,0 0-1,0 0 1,0 0 0,0 0 0,0 0-1,0 0 1,0-14-2158,8-17-1121,6 1-847,2-2-1398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10154,'0'0'11888,"3"10"-10815,4 30 91,-3 1 0,0 74 0,3-92-1476,1-18-6690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5.7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 12172,'0'0'11819,"66"3"-11467,-35-13-288,0 1-96,-3 0-865,-3 5-1665,-7 3-1314,-5 1-4452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46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60 16207,'0'0'8787,"0"9"-8151,-3 144 274,0-21 2530,5-170-3361,15-75 0,-1 1-621,-13 76 358,-3 32 67,0 12 40,0 13 87,1-17 9,-1 0-1,0 0 1,1 0 0,0 0 0,0 0 0,0 0 0,0 0 0,1-1 0,2 7 0,-3-9-13,-1 0 0,1-1 0,0 1-1,0 0 1,-1 0 0,1 0 0,0 0 0,0-1 0,0 1 0,0 0 0,0-1 0,0 1 0,0-1 0,0 1 0,0-1 0,0 0 0,1 1 0,-1-1 0,0 0-1,0 0 1,0 0 0,0 0 0,0 0 0,1 0 0,-1 0 0,0 0 0,0 0 0,0 0 0,0-1 0,0 1 0,0 0 0,0-1 0,1 1 0,-1-1-1,0 1 1,0-1 0,0 0 0,-1 1 0,1-1 0,2-1 0,4-5-15,0 0 0,-1 0 0,1 0 0,-2-1 0,1 1 0,-1-2 0,0 1-1,6-14 1,16-25-592,-22 63 289,-5 13 357,-6 89 555,2-72-857,4 76-1,3-110-2278,2-12-5001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11275,'0'0'3875,"-12"35"-9192,2-41-2178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5:3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12075,'0'0'2771,"-5"8"-2483,-19 25-53,15-26-1244,10-7 959,-1-1-1,0 1 1,0 0 0,1 0 0,-1 0-1,0 0 1,0 0 0,1-1-1,-1 1 1,0 0 0,0 0 0,1 0-1,-1 0 1,0 0 0,0 0-1,1 0 1,-1 0 0,0 0-1,1 0 1,-1 0 0,0 0 0,0 0-1,1 0 1,-1 0 0,0 0-1,0 1 1,1-1 0,-1 0 0,0 0-1,0 0 1,1 0 0,-1 0-1,0 1 1,0-1 0,0 0-1,1 0 1,-1 0 0,0 1 0,0-1-1,0 0 1,0 0 0,1 1-1,-1-1 1,0 1 0,1 0-433,0 0 1,1 0-1,-1 0 1,0 0-1,1 0 1,-1 0-1,1 0 1,0 0-1,-1 0 1,1-1-1,-1 1 1,4 0-1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952 558 7399,'-34'21'483,"-327"217"1752,315-202-2078,1 2 1,2 2-1,2 2 0,2 2 1,-47 67-1,50-55-52,3 2 0,3 1 0,2 1 0,3 1 0,3 2 0,2 0 1,3 1-1,-12 91 0,21-83-88,2 1 0,4-1 0,3 1 1,3 0-1,3-1 0,3 0 1,29 104-1,6-37-484,6-2 0,6-2 0,81 140-1,253 365-845,-344-567 1329,34 54-45,541 824 757,-461-719-498,10-7 0,10-8-1,404 373 1,-331-377-218,9-13 0,506 293 0,-514-358 407,5-10 1,6-12-1,404 115 0,-498-184-136,264 35-1,-330-68-250,1-5 1,-1-4-1,191-22 0,-242 12-28,0-2 0,-1-3 0,0-3 0,-2-1 0,0-3 0,-1-2 0,-1-2 0,52-34 0,-69 36 8,-2-2 0,0-1 1,-1-1-1,-2-1 1,-1-2-1,-1 0 1,-1-2-1,-2-1 1,-1-1-1,-2-1 1,-1 0-1,17-44 1,-18 26 12,-1 0 0,-3-2 0,-3 1 0,8-79 0,-12 28 214,-9-146 0,-8 131 206,-5 1-1,-6 0 1,-64-208 0,8 106-139,-105-209 1,-12 39-182,-265-397 0,-335-304 329,299 499-312,-584-538-1,566 682-158,355 327 92,-256-149-1,304 210-106,-3 4-1,-1 5 1,-177-51-1,203 78-108,-1 4-1,0 4 0,-2 4 0,1 4 0,-140 5 0,157 9-153,0 2 0,1 4 1,0 2-1,-94 34 0,72-14-331,2 5 0,-152 87 0,-74 82-1515,-8 43-208,321-247 2312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763 128 10282,'-9'-7'902,"1"0"-822,-1 1 1,0 1-1,0 0 1,-1 0-1,1 0 1,-1 1-1,0 1 1,-1 0-1,1 0 0,0 1 1,-1 0-1,1 1 1,-12 0-1,4 1-74,-1 1 0,1 0 0,0 2 0,0 0 0,1 1 0,-1 0 0,1 2 0,-1 0 0,2 1 0,-23 12 0,18-6-13,0 1 0,1 1 1,0 1-1,1 0 0,1 2 0,-31 36 1,24-19-11,1 1 1,2 1 0,1 0 0,2 2-1,2 0 1,2 1 0,1 1-1,-14 68 1,11 0 87,5 0 0,4 0-1,10 160 1,0-234-41,1 0 0,2 1 0,2-1-1,1-1 1,2 0 0,1 0 0,1-1 0,2 0 0,24 40-1,-29-59-21,0 0-1,1-1 1,1-1-1,0 0 1,0 0-1,1-1 0,1-1 1,0 0-1,23 14 1,-24-18-1,1-1 0,0 0 0,0 0 0,0-1 0,0-1 0,1 0 0,0-1 0,-1 0 0,1-1 0,0-1 0,0 0 1,23-4-1,-11-1 47,-1-1 0,0-2 1,0 0-1,-1-2 1,0 0-1,-1-2 1,0 0-1,-1-2 1,0-1-1,27-23 0,2-7 32,-2-1-1,77-97 0,-86 91-46,-3-1 0,-2-2 0,-2-1 0,-3-2 0,31-81 0,-43 89-133,-3 0 0,-2-1 1,-1-1-1,-4-1 0,-1 1 1,-2-106-1,-7 130 255,-2-1-1,0 0 1,-2 1 0,-2 0-1,0 1 1,-2-1 0,-1 2-1,-1-1 1,-1 2-1,-1 0 1,-2 0 0,0 1-1,-35-37 1,36 44 73,-2 1 0,0 1 1,-1 0-1,-1 2 0,0 0 0,0 1 0,-38-17 1,41 22-221,-1 1-1,0 1 1,0 1 0,0 0 0,-1 1 0,1 1 0,-1 1 0,0 0 0,1 2 0,-32 3 0,42-3-84,1 0 0,-1 1 0,1-1 0,-1 2 0,1-1 0,0 0 0,0 1 0,0 0 0,0 1 0,0-1 0,1 1 0,-1 0 0,1 1 0,0-1 0,1 1 0,-1 0 0,1 0 0,0 1 0,-5 8 0,3-3-606,1 1 1,1 0-1,-1 0 0,2 0 1,0 1-1,1-1 0,0 1 0,0 0 1,2 18-1,-1 36-3456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1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122 6726,'-61'0'1457,"-73"11"0,105-7-1147,1 2 0,0 1 0,0 1-1,-46 20 1,32-7-228,2 2 0,0 2 1,1 1-1,1 2 0,2 2 0,1 1 0,1 2 0,2 1 0,2 2 0,1 1 1,1 1-1,-28 54 0,33-50-83,2 1-1,1 1 1,3 1 0,2 0-1,1 1 1,3 1 0,2 0-1,1 0 1,3 1 0,2 0-1,7 95 1,0-109 51,2 0 0,2 0 0,1-1 0,1 0 0,2-1 0,2 0 0,0-1 0,2 0 0,2-2 0,0 0 0,2 0 0,1-2 0,1-1 0,2 0 0,0-2 0,2-1 0,0-1 0,2-1 0,0-1 0,1-2 0,1-1 0,1-1 0,0-1 0,1-2 0,0-2 1,63 15-1,-46-20 92,0-1 0,0-3 0,0-1 1,0-3-1,0-2 0,0-2 0,0-3 1,-1-1-1,-1-2 0,0-3 0,80-36 1,-44 11 12,-3-3 0,-2-3 0,-2-5 0,-2-2 0,99-93 0,-125 101-114,-2-3 1,-2-2-1,-3-1 1,-1-2-1,-3-2 1,50-100-1,-71 120-28,0 0-1,-3-2 1,-1 1 0,-1-2-1,-3 1 1,0-2-1,-3 1 1,-1-1-1,-2 1 1,-2-1-1,-1 0 1,-11-65-1,7 80-7,-2 0 0,0 1 0,-2 0 0,0 1 0,-2 0 0,0 0 0,-2 1 1,0 1-1,-1 0 0,-1 1 0,-1 0 0,-36-32 0,29 32-12,0 1 1,-2 1-1,0 1 1,-1 1 0,0 1-1,-1 2 1,0 1-1,-1 1 1,-1 1 0,-39-7-1,4 7-289,0 3 1,0 3-1,0 3 0,0 2 0,0 3 1,1 3-1,-70 18 0,-427 147-6723,310-82 912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62 2274,'0'0'1233,"-5"-9"-2076,-18-27-711,22 35 1583,1 0 0,-1 0-1,0 0 1,0 0-1,0 0 1,0 0 0,0 0-1,0 0 1,0 0 0,0 0-1,0 0 1,0 1-1,-1-1 1,1 0 0,0 1-1,0-1 1,-1 1-1,1-1 1,0 1 0,-1 0-1,1 0 1,0-1 0,-1 1-1,1 0 1,-1 0-1,1 1 1,0-1 0,-1 0-1,1 0 1,0 1 0,-1-1-1,1 0 1,0 1-1,-1-1 1,1 1 0,0 0-1,0 0 1,-2 0-1,-1 2 760,0 1 1,0-1-1,0 0 0,1 1 0,-1 0 0,1 0 0,-5 7 0,19-17 9466,0 12-9468,5 17-6509,-12-10 1612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39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14638,'0'0'10025,"50"0"-9993,-49 0 0,1 0-64,3 4-736,1 0-866,1 3-800,4 0-193,1 0-1505,0 0-3875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3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6054,'0'0'18737,"46"33"-18929,-29-24-1409,1 7-930,-4 3-1665,-2 2-5381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0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17072,'0'0'2819,"51"47"-3139,-38-47-545,-2 0-993,-5 0-3011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63 14574,'0'0'3512,"8"-8"-789,26-26-155,-27 19 1426,-15 10-2374,-21 6-1155,26-1-208,-11 3-155,1 0 0,0 0 0,0 1 0,0 1 0,0 1 0,0-1 0,1 2 0,0 0 0,1 0 0,-16 13 0,6-3 7,1 1-1,1 0 1,0 2 0,-23 31 0,36-42-105,1 0 1,0 0-1,0 1 1,1-1-1,0 1 0,-3 12 1,6-19-7,0-1-1,0 1 1,0 0 0,1 0 0,-1 0 0,1 0 0,0 0 0,0 0 0,0 0-1,0 0 1,1-1 0,-1 1 0,1 0 0,0 0 0,0 0 0,0 0 0,0-1-1,0 1 1,0-1 0,1 1 0,-1 0 0,1-1 0,0 0 0,0 0 0,0 1-1,4 2 1,3 1-271,1-1-1,0-1 0,0 0 0,0 0 1,0-1-1,0-1 0,1 0 0,0 0 1,15 1-1,3-2-3766,-1-1 0,41-5 1,-11-7-9126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12 11563,'0'0'6182,"-12"-1"-3801,-37-2-764,44 3-1416,1 0 0,0 1 0,-1-1 0,1 1 0,0 0 0,0 0 0,0 1 0,0-1 0,0 1 0,0 0 0,0 0 0,1 0-1,-1 0 1,1 1 0,-1-1 0,1 1 0,0 0 0,0 0 0,0 1 0,0-1 0,1 0 0,0 1 0,-1-1 0,-2 7 0,1-1 24,0 0 1,0 0-1,1 0 0,0 0 1,0 1-1,1 0 0,0-1 1,0 20-1,2-28-211,0 1 0,0-1 0,0 0 0,0 0 0,0 1 0,0-1 0,1 0 0,-1 0 0,0 0 0,1 1-1,-1-1 1,1 0 0,0 0 0,-1 0 0,1 0 0,0 0 0,0 0 0,-1 0 0,1 0 0,0 0 0,0 0 0,0-1 0,0 1 0,0 0 0,1 0-1,1 0 22,0 0-1,0 0 1,0 0-1,0-1 0,0 1 1,-1-1-1,1 0 1,0 0-1,0 0 0,5 0 1,0-1 32,0-1 1,0 1 0,-1-1-1,1-1 1,-1 0-1,1 0 1,11-7-1,2-6 67,-1-1 0,0-1-1,-2-1 1,20-26-1,11-10 433,-49 55-570,0-1 0,1 1 1,-1-1-1,0 1 0,0 0 1,1-1-1,-1 1 0,0-1 1,1 1-1,-1 0 0,0 0 1,1-1-1,-1 1 1,1 0-1,-1 0 0,0-1 1,1 1-1,-1 0 0,1 0 1,-1 0-1,1 0 0,-1-1 1,1 1-1,-1 0 0,1 0 1,-1 0-1,1 0 0,-1 0 1,1 0-1,-1 0 0,0 1 1,1-1-1,-1 0 1,1 0-1,-1 0 0,2 1 1,4 20-48,-8 48 116,1-48 2,1-20-66,0 0-1,0 1 0,0-1 0,1 0 1,-1 0-1,0 0 0,1 0 0,-1 0 1,1 0-1,-1 0 0,1 0 0,0 0 1,-1 0-1,1 0 0,0 0 1,0-1-1,-1 1 0,1 0 0,0 0 1,0-1-1,0 1 0,0-1 0,0 1 1,0-1-1,0 1 0,0-1 0,0 1 1,0-1-1,1 0 0,-1 0 1,0 1-1,0-1 0,1 0 0,48 0 54,-38-1-21,12-2-8,0 0 0,0-2 0,-1-1 0,28-11 0,-30 10-63,0 0 0,1 1 1,0 1-1,0 2 1,26-3-1,-48 7 35,1-1-1,0 1 1,0-1 0,-1 1 0,1-1 0,0 1-1,-1-1 1,1 1 0,-1-1 0,1 1 0,0 0-1,-1-1 1,1 1 0,-1 0 0,0-1-1,1 1 1,-1 0 0,0 0 0,1 0 0,-1-1-1,0 1 1,0 0 0,0 0 0,1 0-1,-1 0 1,0-1 0,0 1 0,0 0 0,-1 0-1,1 0 1,0 0 0,0 0 0,0-1 0,-1 1-1,1 1 1,-8 33 498,2-21-247,-6 18 337,12-31-578,0 0 1,0 0-1,0-1 0,0 1 0,0 0 1,1-1-1,-1 1 0,0 0 0,0-1 1,0 1-1,1 0 0,-1-1 0,0 1 0,1-1 1,-1 1-1,0 0 0,1-1 0,-1 1 1,1-1-1,-1 1 0,1-1 0,-1 1 1,1-1-1,0 0 0,-1 1 0,1-1 0,-1 0 1,1 1-1,0-1 0,-1 0 0,1 0 1,0 1-1,-1-1 0,1 0 0,0 0 1,-1 0-1,1 0 0,0 0 0,0 0 1,-1 0-1,2 0 0,11 0-6,1-1 0,-1 0 0,0-1 0,1-1 0,-1 0 0,19-7 0,76-36-4,-16 5-38,-71 37-465,-14 11 253,-15 26 266,7-30 20,-1 0 0,1 0 0,0 0 0,0 0 0,0 1 0,0-1-1,1 0 1,0 1 0,-1 3 0,3-6-27,1 0-1,-1 0 1,0 0-1,0 0 0,1-1 1,-1 1-1,1-1 1,-1 0-1,0 1 1,1-1-1,-1 0 1,1 0-1,-1-1 1,0 1-1,3-1 0,2 1-49,65-9-1879,-35 3-2450,1 3-5805,-22 3-1316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18706,'-1'12'229,"-6"419"6670,9-261-3815,-3-169-3021,1 0 0,0 0 0,0 1 0,0-1 0,0 0 0,0 1 1,0-1-1,0 0 0,0 0 0,0 1 0,0-1 0,1 0 0,-1 0 0,0 1 0,1-1 0,0 0 0,-1 0 0,1 0 0,1 2 0,9-21 1100,9-46-5,4-65-866,-11 57-881,29-98 0,-40 165 437,0 0-1,1 0 1,-1 0 0,1 0 0,0 0-1,0 1 1,1-1 0,-1 1 0,1 0-1,0 0 1,5-4 0,-7 7 100,0-1 0,0 1 1,0 0-1,0 0 0,0 0 1,0 0-1,0 0 0,1 0 1,-1 0-1,0 1 0,1-1 1,-1 1-1,0 0 0,1-1 1,-1 1-1,0 0 0,1 1 1,-1-1-1,0 0 0,1 1 1,-1-1-1,0 1 0,0 0 0,1-1 1,-1 1-1,0 0 0,0 0 1,3 3-1,-4-4 46,0 1 0,0 0 0,0 0 0,0 0 0,0 0 0,-1 0 0,1 0 1,0 0-1,0 0 0,-1 1 0,1-1 0,-1 0 0,1 0 0,-1 0 0,1 1 0,-1-1 0,0 0 0,0 1 0,0-1 0,0 0 0,0 1 0,0-1 0,0 0 0,0 1 0,0-1 0,0 0 0,-1 1 1,1-1-1,0 0 0,-1 0 0,0 1 0,1-1 0,-1 0 0,0 0 0,1 0 0,-1 0 0,0 0 0,0 0 0,-1 1 0,-2 4 56,-1-1 1,0 0-1,0 0 0,-1 0 1,-10 8-1,-9 1 237,-1 0 1,0-1-1,0-2 0,-31 9 0,87-28-9031,19-6 379,-3-2-3545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112 113 10602,'0'0'9054,"-10"1"-6860,2 1-1707,0 0 1,1 0-1,-1 1 1,0 0-1,-10 6 1,15-8-319,0 1-1,0 0 1,0 0 0,0 0 0,0 1 0,0-1-1,1 1 1,-1-1 0,1 1 0,0 0-1,0 0 1,0 0 0,0 0 0,0 0 0,0 1-1,1-1 1,-2 7 0,4-9-163,0 0 1,1-1-1,-1 1 1,1 0-1,-1-1 0,1 1 1,-1 0-1,1-1 1,-1 0-1,1 1 1,-1-1-1,1 0 0,-1 0 1,1 0-1,0 0 1,-1 0-1,1 0 1,-1-1-1,3 0 0,2 1 58,22-1 156,54-11-1,-63 8-260,1 1-1,-1 1 1,1 0 0,0 1-1,-1 1 1,23 4 0,-25 0 607,-8-4 2122,-5-23-2126,-4 21-647,12-68-689,-12 69 747,0 1 0,0 0 0,0-1 0,0 1 0,0 0 0,0 0-1,0-1 1,0 1 0,1 0 0,-1-1 0,0 1 0,0 0 0,0 0 0,0 0 0,1-1 0,-1 1 0,0 0 0,0 0-1,1 0 1,-1-1 0,0 1 0,0 0 0,1 0 0,-1 0 0,0 0 0,0 0 0,1 0 0,-1-1 0,0 1-1,0 0 1,1 0 0,-1 0 0,0 0 0,1 0 0,-1 0 0,0 0 0,0 0 0,1 0 0,-1 1 0,0-1 0,1 0-1,-1 0 1,0 0 0,0 0 0,1 0 0,-1 0 0,0 0 0,0 1 0,1-1 0,-1 0 0,0 0 0,0 0-1,0 1 1,1-1 0,15 16-41,-11-10-2,3-1 22,0 1-1,1-1 1,-1-1 0,1 1 0,0-2 0,0 1-1,1-1 1,-1-1 0,1 1 0,-1-2 0,1 1-1,0-1 1,14-1 0,-14 1 105,0-2 1,-1 1-1,1-1 0,-1 0 1,0-1-1,1 0 1,-1-1-1,0 0 0,0 0 1,0-1-1,-1 0 0,1-1 1,13-10-1,-19 13 2,-1 0 0,1-1 0,-1 0 0,0 1 0,0-1 0,0 0 0,-1 0 0,1 0 0,-1 0 0,1 0 0,-1 0 0,0 0 1,0 0-1,0-1 0,-1 1 0,1 0 0,-1-1 0,0 1 0,0 0 0,0-1 0,-1-3 0,1 5-50,-1 0-1,1 1 1,-1-1 0,0 0 0,0 1-1,0-1 1,1 1 0,-1 0-1,-1-1 1,1 1 0,0 0 0,0-1-1,0 1 1,-1 0 0,1 0 0,0 0-1,-1 0 1,1 0 0,-1 0 0,0 1-1,1-1 1,-1 0 0,1 1-1,-1-1 1,0 1 0,1 0 0,-1 0-1,0-1 1,0 1 0,1 0 0,-1 0-1,0 1 1,0-1 0,1 0-1,-1 1 1,0-1 0,1 0 0,-1 1-1,1 0 1,-1-1 0,-2 3 0,-2 0 31,0 1 0,0-1 0,1 1 0,-1 1 0,1-1 0,0 1 0,0 0 0,1 0 0,-1 0 0,1 1 0,0 0 0,1 0 0,-1 0 0,1 0 0,1 0 0,-1 0 0,1 1 0,0 0 0,0-1 0,1 1 0,-1 8 0,2-13-34,0-1-1,1 1 0,-1-1 1,0 1-1,1-1 0,-1 1 0,1-1 1,0 1-1,-1-1 0,1 0 0,0 0 1,0 1-1,0-1 0,0 0 0,0 0 1,0 0-1,0 0 0,1 0 1,-1 0-1,0 0 0,0 0 0,1-1 1,-1 1-1,0 0 0,1-1 0,-1 1 1,1-1-1,-1 0 0,3 1 1,51 6-167,-49-7 78,97 0-6718,-47-7-2968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15214,'0'0'10026,"25"72"-9225,-17-29-161,0 4-319,0 1-257,1-4-32,-1-5-577,-2-4-1120,-3-7-417,-3-7-769,0-10-576,-9-7-2691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2 190 13965,'0'-12'2072,"0"12"-2061,-1-6 363,1 0 1,0 1-1,0-1 1,1 0-1,0 0 1,0 1-1,0-1 1,0 1-1,1-1 0,0 1 1,0 0-1,1-1 1,0 1-1,-1 0 1,2 1-1,-1-1 1,0 1-1,1-1 0,6-5 1,1 2 197,-1 1 0,1 0 0,0 1 0,1 0 1,0 1-1,16-6 0,-15 7-459,0 1 1,0 0-1,0 0 1,1 2-1,-1-1 1,0 2-1,1 0 1,0 0-1,-1 1 0,15 4 1,-26-5-128,1 1-1,0-1 1,0 1 0,-1 0 0,1 0-1,-1 0 1,1 0 0,-1 0-1,1 0 1,-1 1 0,0-1 0,0 1-1,1 0 1,-1 0 0,0 0 0,-1 0-1,1 0 1,0 0 0,-1 0 0,1 1-1,-1-1 1,1 0 0,-1 1-1,0-1 1,0 1 0,0 0 0,-1-1-1,1 1 1,0 0 0,-1-1 0,0 1-1,0 0 1,0 0 0,0 0-1,0-1 1,0 1 0,-1 0 0,-1 4-1,-1 3 34,0 1-1,-1-1 1,0 1 0,-1-1-1,0-1 1,-1 1-1,0-1 1,-9 11-1,-14 13 401,-23 28 405,48-55-716,0 0 0,0-1 0,1 1 0,0 1 0,0-1 0,0 0 0,1 1 1,-3 11-1,5-17-102,0 0 0,0 0 1,0 0-1,0 0 1,0 0-1,0 0 0,1 0 1,-1 0-1,0 0 0,0 0 1,1 0-1,-1 0 1,1 0-1,-1-1 0,1 1 1,-1 0-1,1 0 1,0 0-1,-1 0 0,1-1 1,0 1-1,0 0 0,0-1 1,-1 1-1,1-1 1,0 1-1,0-1 0,0 1 1,0-1-1,0 1 1,0-1-1,0 0 0,0 0 1,0 1-1,0-1 0,0 0 1,0 0-1,1 0 1,49 0 159,-41-1-106,7 0-188,0-2 1,0 0-1,0-1 1,-1 0-1,1-1 1,-1-1 0,-1-1-1,1 0 1,-1-1-1,0-1 1,-1 0-1,0-1 1,0 0-1,-1-1 1,17-19-1,-63 92 528,30-56-290,1-1 1,-1 1-1,1 0 0,1 0 1,-1 0-1,1 1 1,0-1-1,0 0 0,0 1 1,1-1-1,0 0 1,0 1-1,1-1 0,2 10 1,-2-14-74,0-1 0,1 1 0,-1-1 0,1 1 0,-1-1 1,1 1-1,0-1 0,0 0 0,-1 0 0,1 0 0,0 0 0,0 0 1,0 0-1,0-1 0,0 1 0,0-1 0,0 1 0,1-1 0,-1 0 1,0 1-1,0-1 0,0 0 0,0-1 0,0 1 0,0 0 0,1-1 1,2 0-1,2 0-1,0-1 0,0 0 0,0 0 0,0 0 1,0-1-1,-1 1 0,7-5 0,-8 3-187,-1 1 0,1-1 0,-1 0 0,0 0-1,0 0 1,-1-1 0,1 1 0,-1-1 0,0 0 0,0 0 0,-1 0 0,1 0 0,1-8 0,-1 3-1149,-1 0 1,0-1 0,-1 1-1,0-1 1,0 1 0,-2-14-1,-3-21-6248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16432,'0'0'9224,"65"23"-12203,-43-14-3811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14574,'0'0'14323,"-8"-1"-13811,3 0-504,1 0 0,-1 0-1,1 1 1,-1-1 0,0 1-1,1 0 1,-1 0 0,1 1-1,-1 0 1,0-1 0,1 2-1,-1-1 1,1 0 0,0 1-1,0 0 1,-1 0 0,1 0 0,0 0-1,1 1 1,-1 0 0,0-1-1,1 2 1,-1-1 0,-2 4-1,2-3-1,1 1-1,-1-1 1,1 1-1,0 0 0,1 0 1,-1 0-1,1 0 0,0 0 1,-2 8-1,4-12-2,0 0-1,-1 1 1,1-1 0,0 1-1,0-1 1,0 1-1,0-1 1,1 0 0,-1 1-1,0-1 1,0 1-1,1-1 1,-1 0 0,1 1-1,-1-1 1,1 0-1,0 1 1,0-1 0,-1 0-1,1 0 1,0 0-1,0 0 1,0 0-1,0 0 1,0 0 0,0 0-1,1 0 1,-1 0-1,0 0 1,0-1 0,1 1-1,-1-1 1,0 1-1,1-1 1,-1 1 0,0-1-1,1 0 1,-1 1-1,1-1 1,2 0 0,17 2-793,0 0 0,-1-2 1,40-3-1,-43 1-3424,0-1-1,28-8 1,-6-2-8753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18674,'-8'0'3347,"5"0"-3084,-9 0 906,1 0 0,-1 1 0,0 0 0,-21 6 0,30-6-1124,0-1 1,1 1-1,-1 0 0,1 0 0,-1 0 1,1 0-1,0 1 0,-1-1 0,1 1 1,0-1-1,0 1 0,0 0 0,0 0 1,0 0-1,0 0 0,1 0 0,-1 0 1,1 1-1,-1-1 0,1 0 0,0 1 1,0-1-1,0 1 0,0 0 0,0-1 1,1 1-1,-1 0 0,1-1 0,0 1 1,0 4-1,0-5-43,1-1 0,-1 0 0,1 1 1,0-1-1,0 0 0,-1 0 0,1 1 0,0-1 1,0 0-1,0 0 0,0 0 0,1 0 0,-1 0 0,0 0 1,0-1-1,0 1 0,1 0 0,-1 0 0,0-1 1,1 1-1,-1-1 0,1 1 0,-1-1 0,1 0 0,-1 0 1,1 0-1,-1 1 0,1-1 0,-1 0 0,3-1 1,48-1 297,-44-1-295,1 0 0,-1 0 0,-1-1 0,1 0-1,0 0 1,-1-1 0,0 0 0,0 0 0,0 0 0,-1-1-1,0 0 1,0-1 0,0 0 0,-1 1 0,0-2 0,0 1-1,-1 0 1,0-1 0,0 0 0,3-9 0,-7 17-11,0 0 1,-1 0-1,1 0 0,0 0 1,0 0-1,0 0 1,0 1-1,-1-1 0,1 0 1,0 0-1,0 0 1,0 0-1,-1 0 0,1 0 1,0 0-1,0 0 1,0 0-1,-1 0 0,1 0 1,0 0-1,0 0 1,-1 0-1,1 0 0,0 0 1,0 0-1,0 0 1,-1 0-1,1-1 1,0 1-1,0 0 0,0 0 1,0 0-1,-1 0 1,1 0-1,0 0 0,0-1 1,0 1-1,0 0 1,0 0-1,-1 0 0,1 0 1,0-1-1,0 1 1,0 0-1,0 0 0,0 0 1,0-1-1,0 1 1,0 0-1,0 0 0,0 0 1,0-1-1,-15 17-34,3 0 40,-22 34 244,32-46-215,1-1-1,-1 0 0,1 1 1,-1-1-1,1 1 0,1-1 1,-1 1-1,0-1 0,1 1 1,-1 0-1,1-1 0,0 1 1,2 7-1,-2-10-39,1 0-1,-1 0 1,1 0 0,0 0 0,-1 0-1,1 0 1,0 0 0,0 0-1,0 0 1,0 0 0,0 0-1,0 0 1,0-1 0,0 1 0,0 0-1,0-1 1,0 1 0,0-1-1,1 1 1,-1-1 0,0 0-1,0 1 1,1-1 0,-1 0 0,0 0-1,2 0 1,19 1-2415,-4-3-3886,-3-1-2619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16015,'0'0'14499,"-1"11"-14445,-1 131 106,2-142-135,1 0 0,-1 0 0,1 0 0,-1 0 0,0 0 0,1 0 0,-1 0 0,1 0 0,-1 0 0,0 0 0,1 0 0,-1 0 0,0 0 0,1-1 0,-1 1 0,1 0 0,-1 0 0,0 0 0,1-1 0,-1 1 0,0 0 0,1 0 0,-1-1 0,0 1 0,0 0 0,1 0 0,-1-1 0,0 1 0,0 0 0,1-1 0,-1 1 0,0 0 0,0-1 0,0 1 0,0-1 0,1 1 0,-1-1 0,13-16 503,-7 5-352,-1 2-140,0-1 0,0 1 0,-1-1 0,0-1 1,-1 1-1,0 0 0,2-22 0,-2 38-855,0-1 1,0 0-1,0-1 1,1 1-1,0 0 1,-1-1-1,1 0 0,0 0 1,1 0-1,-1 0 1,5 1-1,19 7-5517,6-6-3834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189 193 13965,'-9'-1'4693,"1"0"-4199,1 0 0,-1 1 0,0 0 0,1 1 0,-1 0 0,1 0 0,-1 0 0,1 1 0,-1 0 0,1 0 0,0 1 0,0 0 0,0 1 0,0-1 0,1 1 0,0 0 0,-1 1 0,1 0 0,1 0 1,-1 0-1,-7 9 0,11-11-412,0 0 1,0-1 0,0 1 0,0 0 0,0 0 0,1 0-1,0 0 1,-1 1 0,1-1 0,0 0 0,1 1 0,-1-1 0,1 0-1,-1 1 1,1-1 0,0 6 0,1-8-66,0 1 0,-1 0 0,1-1 0,0 1-1,0 0 1,0-1 0,0 1 0,1-1 0,-1 0 0,0 1 0,1-1 0,-1 0 0,1 0 0,-1 0 0,1 0-1,-1 0 1,1 0 0,0 0 0,-1-1 0,1 1 0,0-1 0,0 1 0,0-1 0,-1 1 0,1-1 0,0 0-1,0 0 1,0 0 0,0 0 0,2-1 0,6 1 23,-1-1-1,0-1 1,0 1 0,0-1 0,0-1-1,0 0 1,0 0 0,0-1-1,-1 0 1,0 0 0,0-1-1,0 0 1,0-1 0,-1 1-1,9-11 1,-8 9-48,0-1 0,-1 0 0,0 0 0,-1-1 0,0 0 0,0 0 0,-1 0 0,0-1 0,-1 0 0,0 0 0,0 0 0,-1 0 0,2-15 0,-5 25 3,0-1 0,1 1-1,-1 0 1,0-1 0,0 1-1,0 0 1,0-1 0,0 1-1,1 0 1,-1 0 0,0-1-1,0 1 1,0 0 0,0-1-1,0 1 1,0 0 0,0-1-1,0 1 1,0 0 0,-1-1-1,1 1 1,0 0 0,0-1-1,0 1 1,0 0 0,0-1 0,0 1-1,-1 0 1,1 0 0,0-1-1,0 1 1,0 0 0,-1 0-1,1-1 1,0 1 0,0 0-1,-1 0 1,1 0 0,0 0-1,-1-1 1,1 1 0,0 0-1,0 0 1,-1 0 0,1 0-1,-1 0 1,-15 11-99,-13 25 133,28-34-17,0 1 0,-1-1 1,1 0-1,0 1 0,0-1 1,0 1-1,1-1 1,-1 1-1,1-1 0,-1 1 1,1 0-1,0-1 0,0 1 1,0 0-1,0-1 0,0 1 1,1 3-1,0-5-2,0 0 0,0 0-1,0 1 1,0-1 0,0 0-1,0 0 1,1 0 0,-1 0-1,0-1 1,0 1 0,1 0 0,-1 0-1,1-1 1,-1 1 0,1-1-1,-1 1 1,0-1 0,1 0-1,0 1 1,-1-1 0,1 0-1,-1 0 1,1 0 0,-1 0 0,1-1-1,-1 1 1,1 0 0,-1 0-1,1-1 1,1 0 0,0 0-27,1-1-1,-1 1 1,1-1 0,-1 0 0,0 0-1,0 0 1,0 0 0,0 0 0,0-1-1,0 1 1,0-1 0,-1 0 0,0 0-1,1 0 1,-1 0 0,0 0 0,0 0-1,-1-1 1,1 1 0,-1-1 0,0 1-1,0-1 1,1-4 0,2-6 6,-1-1-1,0 0 1,-2 1 0,1-23 0,-2-29-80,-1 65 73,0 1-1,-1 0 0,1-1 1,0 1-1,-1 0 0,1 0 0,-1 0 1,1 0-1,0 0 0,-1 0 1,1 0-1,0 0 0,-1 1 1,1-1-1,0 1 0,-1-1 1,1 1-1,0-1 0,0 1 1,-1 0-1,-1 1 0,0 1 23,1-1 1,-1 1-1,1 0 0,0 0 1,-1 1-1,2-1 0,-1 0 1,0 1-1,1-1 0,-1 1 0,1 0 1,0-1-1,-1 8 0,0 52-945,3-36-1658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16496,'0'0'10377,"3"11"-9010,2 17-804,-1 0 0,-2 0 0,-1 1-1,-1-1 1,-1 0 0,-8 44 0,3-37-147,1-16-407,1 0 1,2 0 0,0 0 0,0 0 0,3 33 0,0-51-103,-1 0 0,0-1 0,1 1 0,-1 0 1,0-1-1,1 1 0,-1 0 0,1-1 0,-1 1 0,1-1 0,-1 1 1,1 0-1,-1-1 0,1 0 0,0 1 0,-1-1 0,1 1 0,0-1 0,-1 0 1,1 1-1,0-1 0,-1 0 0,1 0 0,0 0 0,0 1 0,-1-1 1,1 0-1,0 0 0,0 0 0,0 0 0,-1 0 0,1 0 0,0-1 0,0 1 1,-1 0-1,1 0 0,0 0 0,0-1 0,-1 1 0,2-1 0,29-14-5858,-7-10-1987,4-7-5771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16143,'0'0'9294,"-11"10"-7110,10-10-2150,-12 12 496,0 1 1,1 0-1,-13 17 1,21-26-418,1 1-1,0 0 1,0 0 0,0 1 0,0-1-1,1 1 1,0-1 0,0 1 0,1 0 0,-1-1-1,1 1 1,0 0 0,1 0 0,0 0-1,0 0 1,0 7 0,1-10-93,0 0 1,1-1-1,-1 1 1,0-1-1,1 1 1,-1-1-1,1 0 0,0 1 1,0-1-1,0 0 1,0 0-1,0 0 0,0 0 1,0-1-1,1 1 1,-1-1-1,1 1 1,-1-1-1,1 0 0,0 0 1,-1 0-1,1 0 1,0-1-1,0 1 0,0-1 1,-1 1-1,1-1 1,0 0-1,5-1 1,0 2 20,-1-1 1,0-1 0,1 1 0,-1-1 0,0 0 0,0-1 0,0 0-1,0 0 1,0-1 0,11-5 0,-14 6-42,0-1 0,-1 1 0,0-1 0,1 1 0,-1-1 0,0 0 0,0 0 0,-1 0 0,1-1 0,-1 1 0,1-1 0,-1 0 0,0 1 0,-1-1 0,1 0 0,0 0 0,-1 0 0,0 0 0,0 0 0,0-1 0,0-4 0,-2 6 0,1-1 0,-1 1 0,0 0 0,0-1 0,0 1 0,-1 0 0,1 0 0,-1-1 0,1 1 0,-1 0 0,0 1 0,0-1 0,-1 0 0,1 1 0,0-1 0,-1 1 0,0-1 0,1 1 0,-1 0 0,0 0 0,0 1 0,0-1 0,0 0 0,-1 1 0,-3-1 0,-35-9-1417,41 11 1265,0 0 1,-1 0 0,1-1 0,0 1 0,0 0 0,0 0-1,0 1 1,-1-1 0,1 0 0,0 0 0,0 1 0,0-1-1,0 0 1,0 1 0,0-1 0,0 1 0,0 0 0,0-1-1,0 1 1,0 0 0,0-1 0,0 1 0,0 0 0,0 0-1,1 0 1,-1 0 0,0 0 0,1 0 0,-1 0-1,1 0 1,-1 0 0,0 2 0,0 6-8721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 11883,'0'0'10907,"-9"-1"-9760,2 2-1029,-1-1 1,1 1-1,0 0 0,0 1 0,-1 0 0,1 0 0,0 0 0,1 1 0,-1 0 0,0 1 1,1-1-1,0 1 0,0 0 0,0 1 0,-10 9 0,-34 26 783,-76 81-1,109-102-657,1 0-1,1 1 1,1 0 0,0 2-1,2-1 1,0 2 0,-12 33-1,21-48-161,1-1 0,0 0 1,1 1-1,-1 0 0,1-1 0,1 1 0,0 14 0,0-20-68,1 0 1,-1 0 0,1 1-1,-1-1 1,1 0-1,0 0 1,0 0 0,0 0-1,0-1 1,0 1-1,0 0 1,0 0 0,1-1-1,-1 1 1,0 0-1,1-1 1,0 1 0,-1-1-1,1 0 1,0 0-1,0 0 1,0 0 0,-1 0-1,1 0 1,0 0-1,0 0 1,1-1 0,-1 1-1,0-1 1,0 1-1,4-1 1,8 1 50,1-1 0,-1-1 0,0 0 0,1-1 0,-1 0 1,0-2-1,0 1 0,0-1 0,-1-1 0,16-8 0,19-11 125,61-42 0,-82 48-194,41-26-159,17-12-909,-27 24-6482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3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2660 277 9705,'-13'-12'1420,"-13"-10"-712,-1 1 1,0 1-1,-2 2 0,0 1 0,-50-22 1,3 11-316,-2 4 1,-1 3 0,0 4 0,-122-11 0,58 18-325,-244 16 1,293 2 18,0 4 0,0 4 0,2 4 1,0 4-1,2 5 0,1 3 0,2 4 0,1 3 0,-135 86 0,183-99 93,1 1 1,1 2-1,1 2 1,2 1-1,-54 68 1,76-84-92,1 0 0,0 0 0,1 1 0,1 0 0,1 1 0,0-1 0,-6 27 0,11-31-63,0 0 0,1-1-1,0 1 1,1 0 0,0 0 0,1 0-1,0 0 1,1 0 0,1 0 0,0-1-1,9 24 1,-3-19-12,0 0-1,1-1 1,1 0-1,0-1 1,1 0-1,1-1 1,0 0-1,1-1 1,1-1-1,0 0 1,0-1-1,20 11 1,13 6 39,3-3 1,99 37-1,-81-39-71,1-3 0,1-4 0,0-3 0,1-2 0,0-4 0,110-3 0,-91-9 31,0-4-1,-1-4 0,0-4 0,157-52 0,-78 9 82,-2-8 0,-4-7 0,-3-6 0,217-150 0,-323 192-59,-1-2-1,54-54 1,-91 79-11,-1-1 0,0 0 0,-1-1 0,-1-1 0,-1 0 1,0-1-1,-1 0 0,-2-1 0,14-39 0,-21 52 52,0 0 1,0 0 0,-1 0-1,0 0 1,-1 0 0,0 0-1,0 0 1,-1 0 0,0 0 0,-3-12-1,3 16-17,-1 0 1,1-1-1,-1 1 0,-1 0 0,1 1 1,-1-1-1,1 0 0,-1 1 0,0-1 1,0 1-1,0 0 0,-1 0 0,1 0 0,-1 1 1,0-1-1,1 1 0,-1 0 0,0 0 1,-1 0-1,-3-1 0,-12-3 14,0 0 0,0 2 0,0 0 0,-1 2 0,1 0 0,-1 1 0,-27 2 0,-151 27-28,194-27-43,-459 110-147,3 34-1600,22-7-2561,281-99-526,31-24-4271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17264,'0'0'4869,"9"85"-3107,-9-39-994,-4 7-351,1 0-257,3-6-96,0-6 0,1-6-288,8-9-929,5-11-481,-7-7-1537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2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15214,'0'0'6567,"60"-24"-4838,-17 19-448,8-1-159,11-1-546,-1 1-384,6-1-160,-4 5-128,0-1-1601,-10 3-1603,-9-1-2657,-12 0-7848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16816,'0'0'1906,"11"2"944,-3-1-2420,0 0-1,-1 1 1,1 0-1,-1 0 1,0 1-1,0 0 1,9 5-1,-12-6-333,-1 0 0,0 1-1,1 0 1,-1 0 0,0 0-1,-1 0 1,1 0-1,0 1 1,-1-1 0,0 1-1,0 0 1,0-1 0,0 1-1,-1 0 1,1 0-1,-1 0 1,0 0 0,1 6-1,2 25 98,-1 56-1,-1-153 1200,0 36-1296,-1-1 1,-4-29-1,-3 48-657,14 15-2139,-1-5 1712,0-1 1,-1 0 0,1 0-1,0 0 1,0-1 0,12-1-1,-2 1-1629,19 0-4131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 10025,'0'0'9588,"-8"1"-7831,3 0-1816,2-2 224,0 1 1,0 0 0,-1 0 0,1 0 0,0 1 0,0-1-1,0 1 1,0 0 0,0 0 0,0 0 0,0 0 0,0 0 0,0 1-1,0-1 1,1 1 0,-1 0 0,1-1 0,-1 1 0,1 1-1,-1-1 1,1 0 0,0 0 0,0 1 0,0 0 0,1-1-1,-1 1 1,1 0 0,-1 0 0,1-1 0,-2 6 0,2-3-163,0 0 1,0-1 0,0 1-1,1 0 1,0-1-1,0 1 1,0 0 0,0 0-1,1-1 1,-1 1-1,1 0 1,1-1 0,-1 1-1,3 6 1,-2-9-1,0 1 1,0-1 0,0 0-1,0 0 1,1 0 0,-1 0 0,1 0-1,-1 0 1,1 0 0,-1-1-1,1 0 1,0 1 0,0-1-1,0 0 1,0 0 0,0-1-1,0 1 1,0-1 0,0 1-1,0-1 1,0 0 0,6-1 0,-2 1 16,1-1 1,-1 0-1,0 0 1,0-1 0,1 0-1,-1 0 1,0-1-1,-1 0 1,1 0 0,0-1-1,-1 0 1,0 0 0,0 0-1,0-1 1,7-7-1,-5 4 196,-1 1 0,0-2-1,-1 1 1,0-1-1,0 1 1,-1-2-1,0 1 1,-1 0 0,0-1-1,5-15 1,-12 43-207,0-1 1,2 1 0,0 0-1,3 22 1,-2-39-3,1 0 0,0 0 0,0 0 0,-1 0 0,1 0 0,0 0 0,0 0 0,0-1 0,0 1 0,0 0 0,0-1 0,0 1 0,0-1 0,0 1 0,0-1 0,0 1 0,0-1 0,0 1 0,1-1 0,-1 0 0,0 0 0,0 0 0,0 0 0,1 0 0,-1 0 0,0 0 0,0 0 0,0 0 0,0 0 0,1-1 0,1 0 0,40-10 132,-26 3-151,41-17-3249,-54 24 2631,-1 0 0,1 0 0,0 0 0,0 1 1,0-1-1,-1 1 0,1 0 0,0 0 0,0 0 0,0 0 0,0 1 0,0 0 0,4 1 0,11 14-3563,-18-14 3703,1-1-1,-1 1 1,1 0-1,-1-1 1,1 1-1,0-1 1,0 1-1,-1-1 1,1 0-1,0 0 1,4 1-1,11 3-4927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8136,'0'0'6593,"0"-8"-2136,1 5-4125,-1 0 0,0 1 1,0-1-1,0 0 0,0 0 0,-1 0 0,1 0 0,-1 0 1,1 1-1,-2-4 0,1 5-195,0 0 1,0 0-1,0 0 0,0 0 1,0 0-1,0 0 1,0 0-1,0 0 0,-1 0 1,1 1-1,0-1 1,0 1-1,-1-1 0,1 1 1,0-1-1,-1 1 1,1 0-1,-1-1 0,1 1 1,0 0-1,-1 0 0,1 0 1,-1 0-1,1 0 1,-1 1-1,1-1 0,0 0 1,-1 1-1,1-1 1,0 0-1,-2 2 0,-1-1-86,1 1-1,0-1 0,0 1 1,0 0-1,0 0 0,0 0 1,0 0-1,0 1 0,1-1 0,-1 1 1,1 0-1,0 0 0,-1-1 1,1 2-1,1-1 0,-1 0 1,0 0-1,1 0 0,0 1 1,0-1-1,0 1 0,0-1 0,0 1 1,1-1-1,-1 5 0,1-6-64,1-1 0,0 0 0,-1 0 0,1 1 0,0-1-1,0 0 1,-1 0 0,1 0 0,0 0 0,0 0 0,0 0-1,0 0 1,1 0 0,-1-1 0,0 1 0,0 0 0,0-1-1,1 1 1,-1-1 0,0 1 0,1-1 0,-1 1 0,0-1-1,1 0 1,-1 0 0,0 0 0,1 0 0,1 0 0,52 3-2016,-40-3 926,-4 0 316,59 6-5438,-64-6 5915,-1 1 1,1 0 0,-1 1 0,0-1 0,0 1-1,0 0 1,0 0 0,0 1 0,9 5-1,-13-7 461,-1-1-1,1 1 0,0-1 0,-1 1 1,1 0-1,0-1 0,-1 1 0,1 0 1,-1-1-1,1 1 0,-1 0 0,0 0 0,1 0 1,-1-1-1,0 1 0,0 0 0,1 0 1,-1 0-1,0 0 0,0 0 0,0-1 1,0 1-1,0 0 0,0 0 0,0 0 0,0 0 1,0 0-1,-1 0 0,1-1 0,0 1 1,0 0-1,-1 0 0,1 0 0,-1-1 1,1 1-1,-1 0 0,1 0 0,-1-1 1,1 1-1,-1 0 0,0-1 0,1 1 0,-1-1 1,0 1-1,1-1 0,-1 1 0,0-1 1,0 1-1,0-1 0,-46 23 3733,42-22-3711,-97 31 3145,32-23-4374,56-12-3906,11-12-4795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2274,'0'0'16752,"10"6"-14216,-7-4-2385,1 0 0,0 1 0,0-1 1,-1 1-1,0 0 0,1 0 1,-1 0-1,0 1 0,-1-1 0,1 1 1,-1 0-1,1-1 0,-1 1 0,0 0 1,0 0-1,-1 1 0,1-1 0,-1 0 1,0 0-1,1 8 0,8 126 2492,-9 169-1,-3-137-2172,2-146-420,1-21 27,-1-6 10,-2-40 30,-7-6-605,-2 1-1,-19-50 1,-6-27-236,36 124 677,1 1-1,-1-1 1,0 1 0,1 0-1,-1-1 1,1 1 0,-1 0 0,1 0-1,-1-1 1,0 1 0,1 0-1,-1 0 1,1 0 0,0-1-1,-1 1 1,1 0 0,-1 0-1,1 0 1,-1 0 0,1 0-1,-1 0 1,1 0 0,-1 0-1,1 0 1,-1 0 0,1 1-1,-1-1 1,1 0 0,-1 0-1,1 0 1,-1 1 0,1-1-1,-1 0 1,1 1 0,-1-1 0,0 0-1,1 1 1,31 11-1625,-28-10 1138,68 19-7836,-32-16-716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10666,'0'0'5360,"-9"-1"-2451,5 0-2677,0 0 0,0 0 1,0 0-1,0 0 0,0 1 0,0 0 0,0 0 0,-1 0 0,1 0 0,0 1 0,0 0 1,0-1-1,0 2 0,0-1 0,0 0 0,0 1 0,0 0 0,1-1 0,-1 2 0,1-1 1,-1 0-1,1 1 0,0-1 0,-5 6 0,-18 29 750,20-15-390,6-21-567,0-1 1,0 1-1,0-1 0,0 1 1,0-1-1,0 1 0,0-1 1,1 1-1,-1-1 0,0 0 1,0 1-1,1-1 0,-1 1 1,0-1-1,1 0 0,-1 1 1,0-1-1,1 1 1,-1-1-1,1 0 0,-1 0 1,0 1-1,1-1 0,-1 0 1,1 0-1,-1 1 0,1-1 1,-1 0-1,1 0 0,-1 0 1,1 0-1,-1 0 0,1 0 1,0 0-1,13 0 141,-1 0 0,1-1 0,-1-1 0,1 0 0,-1-1 0,0 0 0,0-1 0,25-11 0,-23 8-406,0 2 0,1 0 0,-1 0 0,1 2 0,0 0-1,22-2 1,-37 5 236,0 1 0,0-1-1,0 0 1,0 1 0,0-1 0,0 1-1,0-1 1,0 1 0,0 0 0,0-1-1,0 1 1,-1 0 0,1 0-1,0-1 1,0 1 0,-1 0 0,1 0-1,0 0 1,-1 0 0,1 0 0,-1 0-1,1 0 1,-1 0 0,0 0-1,1 0 1,-1 0 0,0 0 0,0 0-1,0 0 1,0 0 0,0 1 0,0-1-1,0 0 1,0 2 0,0-2 19,0 1 0,0-1 0,0 1 1,0 0-1,0-1 0,0 1 0,0 0 0,1-1 1,-1 1-1,1-1 0,0 1 0,-1-1 0,1 1 1,0-1-1,0 1 0,0-1 0,-1 1 1,2-1-1,-1 0 0,0 0 0,0 0 0,0 0 1,1 0-1,-1 0 0,0 0 0,1 0 0,-1 0 1,1 0-1,-1-1 0,1 1 0,-1 0 0,4 0 1,9-1 151,0-1 0,0 0 0,0-1 0,0 0 0,-1-1 0,1 0 0,19-9 0,40-8-1970,-65 18 889,0 1 0,1 0 0,-1 1 0,0 0 0,0 0 0,1 1 0,7 1 1,-14-1 872,-1-1 0,0 0 0,1 1 0,-1 0 0,0-1 0,0 1 0,0 0 0,1 0 0,-1-1 0,0 1 0,0 0 0,0 0 0,0 0 0,-1 0 0,1 0 0,0 1 0,0-1 0,0 0 0,-1 0 0,1 2 0,0-2-50,-1 1 1,1-1 0,0 0 0,-1 0 0,1 0 0,0 1 0,0-1 0,0 0 0,0 0 0,0 0-1,0 0 1,0 0 0,0-1 0,0 1 0,0 0 0,1 0 0,-1-1 0,0 1 0,1-1-1,-1 1 1,0-1 0,1 1 0,-1-1 0,0 0 0,1 0 0,1 0 0,1 1-352,0-1 0,0-1 0,0 1 0,0 0 0,0-1 0,0 0 0,0 0 0,0 0 0,4-2 0,19-13-3808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89 305 14798,'0'0'6459,"-11"7"-5476,4-2-832,2-2-26,0-1-1,0 2 1,0-1 0,0 0 0,0 1 0,1 0 0,0 0 0,0 0 0,0 1 0,0 0-1,0-1 1,1 1 0,0 0 0,0 1 0,1-1 0,-4 9 0,6-13-125,1-1-1,-1 1 1,0 0 0,1-1-1,-1 1 1,0 0 0,1-1 0,-1 1-1,1-1 1,-1 1 0,1-1-1,-1 1 1,1-1 0,0 1 0,-1-1-1,1 1 1,-1-1 0,1 0-1,0 1 1,-1-1 0,1 0 0,0 0-1,0 1 1,-1-1 0,1 0 0,0 0-1,0 0 1,-1 0 0,1 0-1,0 0 1,0 0 0,-1 0 0,1 0-1,0 0 1,-1-1 0,1 1-1,1 0 1,33-6-1308,-24 1 482,-1 0 0,1-1 1,-1 0-1,0 0 0,-1-1 0,0 0 0,0-1 0,0 0 0,-1-1 0,0 1 0,0-2 0,-1 1 0,9-17 0,-15 25 2268,-4 7 1907,-6 20-1034,8-25-2222,1 0-1,-1 1 1,0-1 0,1 1 0,0-1 0,-1 1 0,1-1 0,0 1 0,0 0-1,0-1 1,0 1 0,0-1 0,0 1 0,0-1 0,0 1 0,1-1-1,-1 1 1,0-1 0,1 1 0,0-1 0,-1 1 0,1-1 0,0 1 0,0-1-1,0 0 1,0 0 0,0 1 0,0-1 0,0 0 0,0 0 0,0 0-1,2 1 1,0-1-10,0 0 0,0-1 0,0 1 0,1-1 0,-1 0 0,0 0-1,0 0 1,0 0 0,0 0 0,0-1 0,1 1 0,-1-1 0,0 0 0,0 0 0,0 0-1,4-3 1,5-2-35,0-1 0,0-1-1,-1 0 1,0 0-1,-1-1 1,0-1 0,0 1-1,-1-2 1,0 1-1,9-16 1,-4 5 68,-1-1 1,-2 0-1,0-1 0,14-42 0,-22 54-58,0 1-1,-1-1 0,0 0 0,-1 0 0,0 1 1,-1-13-1,0 22-47,-1 1 1,0 0-1,1 0 1,-1 0-1,0 0 1,1-1-1,-1 1 1,1 0-1,-1 0 1,0 0-1,1 0 1,-1 1-1,0-1 1,1 0-1,-1 0 1,0 0-1,1 0 1,-1 1-1,1-1 1,-1 0-1,1 0 1,-1 1-1,0-1 1,1 1-1,-1-1 1,1 0-1,-1 1 1,1-1-1,-1 2 1,-6 6 154,0 0 0,1 1 1,0 0-1,0 0 1,1 1-1,0 0 1,0 0-1,-4 17 0,-2 9 636,-7 44 1,7-6-112,10-68-662,1 0 0,0-1 0,0 1 0,0 0 0,1 0 0,0-1 0,0 1 0,0 0 0,1-1 0,3 9 0,-5-13-17,1 0 1,0 1 0,0-1-1,0 0 1,1 0-1,-1 0 1,0 0-1,0 0 1,0 0-1,1 0 1,-1-1 0,1 1-1,-1 0 1,0-1-1,1 1 1,-1-1-1,1 1 1,-1-1 0,1 0-1,0 0 1,-1 1-1,1-1 1,-1 0-1,1 0 1,-1-1-1,1 1 1,-1 0 0,1-1-1,-1 1 1,1 0-1,-1-1 1,1 0-1,-1 1 1,1-1-1,1-1 1,3-1-112,-1 0 1,0 0-1,-1-1 1,1 0-1,0 1 0,-1-2 1,0 1-1,4-5 0,4-10-273,-2 0 1,0 0-1,8-24 0,-3-9 3167,-15 55-2773,0 1 0,1-1 0,-1 1 0,1-1 1,0 1-1,0-1 0,0 1 0,1-1 0,-1 0 0,1 1 0,0-1 1,0 0-1,0 0 0,0-1 0,0 1 0,1 0 0,-1-1 0,1 1 0,0-1 1,0 0-1,0 0 0,0 0 0,0 0 0,0 0 0,0-1 0,1 1 0,-1-1 1,0 0-1,5 1 0,-1 0-28,-1-1 0,1 0 0,-1 0 0,1-1 0,-1 1 0,1-1 0,-1-1 0,1 1 1,-1-1-1,1 0 0,-1-1 0,1 1 0,-1-1 0,0-1 0,10-4 0,-4-1-49,0 0 0,0-1 0,-1 0 0,0-1 0,11-13 0,-28 34 212,0-1 0,1 1 0,0 1 0,0-1 1,2 1-1,-1-1 0,1 1 0,1 0 0,0 1 0,1-1 0,0 21 1,1-32-170,0 0-1,0 0 1,0 0 0,0 0 0,0 0 0,1 0 0,-1 1 0,0-1 0,0 0 0,1 0-1,-1 0 1,0 0 0,1 0 0,-1-1 0,1 1 0,0 0 0,-1 0 0,1 0 0,-1 0-1,1 0 1,0-1 0,0 1 0,0 0 0,-1-1 0,1 1 0,0-1 0,0 1 0,0-1 0,0 1-1,0-1 1,0 1 0,0-1 0,0 0 0,0 0 0,0 1 0,0-1 0,0 0 0,0 0-1,0 0 1,2 0 0,-2-1-187,0 1 0,1 0 0,-1-1 0,0 1-1,1-1 1,-1 1 0,0-1 0,0 0 0,1 0 0,-1 1 0,0-1-1,0 0 1,0 0 0,0 0 0,0 0 0,0 0 0,0-1 0,0 1-1,-1 0 1,2-2 0,8-24-6702,0-10-5003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17328,'0'0'4613,"-13"67"-4293,18-49-192,13-5-1825,3-3-3428,5-1-7944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17200,'0'0'1458,"-7"11"405,2-4-1604,-25 41 2422,28-44-2405,0 1 1,0-1-1,1 0 0,-1 1 1,1-1-1,0 1 0,0-1 1,0 1-1,1 0 1,-1-1-1,2 9 0,-1-12-272,1 1-1,-1-1 1,1 0-1,0 0 1,0 0-1,0 0 0,0 0 1,0 0-1,0 0 1,0 0-1,0 0 1,0 0-1,0-1 0,0 1 1,1 0-1,-1-1 1,0 1-1,1-1 1,-1 0-1,0 1 0,1-1 1,-1 0-1,0 0 1,1 1-1,-1-1 1,1 0-1,-1 0 0,2-1 1,43-2-1428,1-11-1117,21-20-5542,-1 2 4401,-22 18 8523,-38 19 3576,-8 10-4911,-9 19-2549,8-29-90,1-2-815,0-1 1,0 0 0,1 1-1,-1-1 1,1 0 0,-1 1-1,1-1 1,0 1 0,0-1-1,0 0 1,0 1 0,0-1-1,1 1 1,-1-1 0,1 0-1,-1 1 1,1-1 0,0 0-1,0 1 1,0-1 0,0 0-1,1 0 1,-1 0-1,0 0 1,1 0 0,-1 0-1,1-1 1,0 1 0,0 0-1,0-1 1,0 1 0,2 1-1,0-1-358,0-1-1,0 1 0,0-1 0,1 0 1,-1 0-1,0 0 0,7 0 1,36-4-7749,-12-8-4197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17777,'0'0'10372,"-13"0"-10110,6-1-249,1 1 0,-1 0 0,0 1 0,1 0 0,-1 0 0,1 0 0,-1 1 0,1-1 0,-1 2 0,1-1-1,0 1 1,0 0 0,0 0 0,1 0 0,-1 1 0,1 0 0,-1 0 0,1 1 0,1-1 0,-8 10 0,4-5 79,1 0 0,1 1 0,0 0 0,0 0 0,0 0 0,2 1 1,-1 0-1,-3 15 0,7-23-83,0 0 0,0 0 0,1 0 1,-1 1-1,1-1 0,0 0 1,0 0-1,0 1 0,0-1 0,0 0 1,1 0-1,-1 0 0,1 1 0,0-1 1,0 0-1,0 0 0,1 0 1,-1 0-1,1-1 0,0 1 0,-1 0 1,1 0-1,0-1 0,0 0 0,1 1 1,-1-1-1,1 0 0,-1 0 1,1 0-1,-1 0 0,1 0 0,0-1 1,0 1-1,3 0 0,7 2-479,0 0 0,1-1 0,-1 0 0,1-1 0,0-1 0,22 0 0,-14-1-1754,-1-2-1,0-1 1,34-8 0,9-11-6777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 15727,'0'0'2851,"-12"4"-252,-1 2-2049,1 0 0,1 1-1,-1 0 1,1 1-1,0 0 1,-14 14 0,21-18-432,0 0 0,-1 0 0,1 0 0,1 1 0,-1 0 0,1 0 0,-1 0 0,2 0 0,-1 0 0,0 0 0,1 1 0,0 0 0,0-1 0,1 1 0,0 0 0,0 0 0,0 0 0,0 0 0,1 0 0,1 6 0,-1-11-107,0 1 0,1-1 0,-1 0 0,1 1 0,-1-1-1,1 0 1,-1 0 0,1 1 0,0-1 0,0 0 0,0 0 0,0 0 0,0 0-1,0 0 1,0 0 0,0 0 0,0 0 0,0 0 0,1-1 0,-1 1-1,0 0 1,3 0 0,0 0 23,0 1 0,1-1 1,-1-1-1,1 1 0,0 0 0,-1-1 0,7 0 1,0-1 21,-1 0 0,1-1 0,-1 0 0,1 0 0,16-7 0,-15 3-117,0-1 1,-1 0-1,0 0 0,-1-1 1,1 0-1,-2-1 0,14-15 1,-17 18 63,-1 0 0,-1 0 0,1 0 0,-1-1 0,0 0 1,-1 0-1,1 0 0,-1 0 0,-1 0 0,1-1 0,-1 1 1,-1-1-1,1 1 0,-1-9 0,-18 39 606,11-12-387,0 0 1,1 1-1,0 0 0,1 0 1,0 1-1,1-1 1,1 1-1,-2 22 1,4-34-210,0 0 0,0 0 0,0-1 0,0 1 1,0 0-1,0 0 0,0 0 0,0-1 1,1 1-1,-1 0 0,0-1 0,1 1 1,-1 0-1,0-1 0,1 1 0,-1 0 0,1-1 1,-1 1-1,1 0 0,-1-1 0,1 1 1,-1-1-1,1 1 0,0-1 0,-1 0 1,1 1-1,0-1 0,-1 0 0,1 1 1,1-1-1,27 0 198,-20-3-180,0 1-1,0-2 1,-1 1-1,14-8 1,36-36-159,-47 36-187,0 2 0,0 0 0,1 0 0,15-8 0,-26 41-262,-4 6 541,2-24 64,0 0-1,1 1 1,-1-1 0,1 0 0,1 0 0,-1 0-1,3 11 1,-2-15-14,0 0-1,0 0 1,0 0-1,0 0 1,0 0-1,1-1 0,-1 1 1,1 0-1,-1-1 1,1 1-1,0-1 1,0 0-1,-1 0 1,1 1-1,0-1 1,0 0-1,0 0 1,0-1-1,0 1 1,0 0-1,1-1 1,-1 1-1,0-1 1,0 0-1,0 0 0,5 0 1,8 1-2,1-1-1,-1 0 1,0-1-1,1-1 1,-1-1-1,0 0 1,0-1 0,0 0-1,-1-1 1,1-1-1,19-11 1,-33 17 17,0-1 0,-1 0 0,1 1 0,-1-1 0,1 1-1,0-1 1,-1 0 0,1 0 0,-1 1 0,0-1 0,1 0 0,-1 0 0,0 1 0,1-1 0,-1 0 0,0 0 0,0 0 0,0 0 0,1 1 0,-1-1 0,0 0 0,0 0 0,0 0-1,-1 0 1,1 0 0,0 1 0,0-1 0,0 0 0,-1 0 0,1 0 0,0 0 0,-1 1 0,0-2 0,-18-31 1596,9 18-1186,6 7-439,0 0 0,1 0 0,1-1 0,-1 1 0,1-1 0,1 1 0,-2-16 0,4 23 1,-1 0-1,0 0 1,1 0-1,-1 0 1,1 0-1,-1 0 1,1 1 0,0-1-1,-1 0 1,1 0-1,0 1 1,-1-1 0,1 0-1,0 1 1,0-1-1,0 1 1,0-1-1,-1 1 1,1 0 0,0-1-1,0 1 1,0 0-1,0-1 1,0 1 0,0 0-1,0 0 1,0 0-1,0 0 1,0 0-1,0 0 1,2 0 0,39 2-555,-38-1 406,81 7-8298,-37-8-2604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3651,'-1'17'5205,"1"91"-902,16 123 0,29 193 146,-10 429 1,2-179-831,-17-480-3106,-10 335-1,-24-398-1798,14-135-3384,-1-4 2274,-1-5-355,-1-23-6293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110 255 13132,'-9'4'1506,"2"-2"-1281,-44 18 296,48-19-305,0 1 0,-1-1 0,1 1 0,0 0 0,0 0-1,0 0 1,0 0 0,1 1 0,-1-1 0,0 1 0,1-1 0,0 1 0,-3 4 0,5-6-190,0-1 0,0 1 0,0-1 0,1 0 0,-1 1 0,0-1 0,0 1 0,1-1 0,-1 1 0,0-1 0,0 0 0,1 1 0,-1-1 0,0 0 0,1 1 0,-1-1 0,1 0 0,-1 0 0,0 1 1,1-1-1,-1 0 0,1 0 0,-1 0 0,1 1 0,-1-1 0,1 0 0,-1 0 0,0 0 0,1 0 0,-1 0 0,1 0 0,-1 0 0,1 0 0,-1 0 0,1 0 0,-1 0 0,1 0 0,-1-1 0,1 1 0,-1 0 0,1-1 0,2 2 29,63-4 143,1-2 0,-1-2 0,83-22 1,-22 4-154,845-109 111,8 43 152,-658 66 2033,431 22 0,-460 38-1366,-25-1-1208,-251-33-168,50 3-718,-64-4 851,1 0 1,-1 0-1,0 0 0,1-1 0,-1 1 1,0-1-1,1 0 0,-1 0 0,0 0 1,0 0-1,0-1 0,0 0 0,0 1 1,5-4-1,-1-8-3362,-6-1-1986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9289,'0'0'8904,"10"-5"-7804,-1 2-966,0 0 0,0 0 0,1 1 1,-1 0-1,0 0 0,1 1 0,-1 0 0,1 1 0,0 0 1,-1 1-1,1 0 0,-1 0 0,0 1 0,13 4 0,370 93 384,-387-98-228,0 1 0,1 0 0,-1 0 0,0 0 0,-1 1-1,1-1 1,8 8 0,-12-9-166,0 0 0,1 0-1,-1 0 1,0 0 0,-1 0-1,1 1 1,0-1 0,0 0-1,0 1 1,-1-1 0,1 0 0,-1 1-1,1-1 1,-1 1 0,0-1-1,1 1 1,-1-1 0,0 1-1,0-1 1,0 1 0,0-1-1,0 1 1,0-1 0,-1 1 0,1-1-1,0 1 1,-1-1 0,1 1-1,-1-1 1,0 1 0,1-1-1,-3 3 1,-8 9 245,-1 0 0,0 0 0,-1-1 0,-1-1 1,0 0-1,0-1 0,-1 0 0,-17 7 0,0 3-237,-49 33-184,-35 22-124,39-33-5933,42-28-4882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89 608 7271,'-10'7'7047,"1"-1"-5756,1-2-577,1 0 1,-1 1 0,1 0 0,0 1 0,0 0-1,1 0 1,-12 13 0,18-19-686,0 1 1,0-1-1,0 0 1,-1 0 0,1 0-1,0 1 1,0-1-1,0 0 1,0 0-1,0 1 1,0-1-1,0 0 1,0 0-1,0 0 1,0 1-1,0-1 1,0 0 0,0 0-1,0 1 1,0-1-1,0 0 1,0 0-1,0 1 1,0-1-1,0 0 1,0 0-1,0 0 1,0 1-1,0-1 1,0 0 0,1 0-1,-1 0 1,0 1-1,0-1 1,0 0-1,0 0 1,1 0-1,-1 0 1,0 1-1,0-1 1,0 0-1,1 0 1,-1 0 0,0 0-1,0 0 1,0 0-1,1 0 1,-1 0-1,0 1 1,0-1-1,1 0 1,-1 0-1,0 0 1,0 0-1,1 0 1,-1 0 0,0 0-1,0-1 1,1 1-1,-1 0 1,0 0-1,0 0 1,0 0-1,1 0 1,-1 0-1,0 0 1,0 0-1,0-1 1,1 1 0,18-7 528,-3-4-138,-1-1-1,0 0 0,-1-2 1,0 1-1,19-26 0,-3 5 199,40-45 23,-3-2-1,-4-4 1,80-140-1,-112 158-848,-31 67 197,0-1 0,0 1 0,0 0 0,0 0 0,0 0-1,0 0 1,0-1 0,0 1 0,0 0 0,0 0 0,0 0 0,0 0-1,0 0 1,1 0 0,-1-1 0,0 1 0,0 0 0,0 0 0,0 0 0,0 0-1,0 0 1,0 0 0,0 0 0,1-1 0,-1 1 0,0 0 0,0 0-1,0 0 1,0 0 0,0 0 0,1 0 0,-1 0 0,0 0 0,0 0 0,0 0-1,0 0 1,1 0 0,-1 0 0,0 0 0,0 0 0,0 0 0,0 0-1,0 0 1,1 0 0,-1 0 0,0 0 0,0 0 0,0 0 0,0 0 0,0 1-1,1-1 1,-1 0 0,0 0 0,0 0 0,0 0 0,0 0 0,0 0 0,0 0-1,0 1 1,1-1 0,3 12-810,9 35 313,3-1 0,25 55 1,-30-78-112,1 0 0,2-1 0,0-1 0,1 0 0,1-1 0,21 20 0,20 10-4330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17360,'0'0'2947,"13"49"-2178,-7-10 704,1 4-768,-2 8-545,2 1-96,2-3-576,-2-1-1026,6-8-1184,-5-8-1474,-2-13-3427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3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38 178 5061,'-6'-11'8141,"4"8"-7474,-22-49 2496,23 50-3007,0 0 0,0 0-1,1 0 1,-1 0 0,1 0-1,-1 0 1,1 0 0,0 0-1,0-1 1,0 1 0,0 0-1,0 0 1,1 0 0,-1 0-1,1-1 1,-1 1 0,1 0-1,0 0 1,-1 0 0,1 0-1,0 0 1,0 1 0,1-1-1,-1 0 1,0 0 0,1 1-1,2-4 1,5 0 56,-1 1 1,1-1 0,0 2-1,1-1 1,-1 1-1,1 0 1,10-1-1,75-8 979,-79 11-1034,-4-1-29,20-1 47,0 0-1,0 2 0,63 7 1,-87-5-173,0 1-1,0 0 1,0 0-1,0 1 1,-1 0 0,1 0-1,-1 1 1,0 0 0,8 6-1,-12-7-1,1 0 0,0 1 0,-1-1-1,0 1 1,1 0 0,-1 0 0,-1 0-1,1 1 1,-1-1 0,0 1 0,0-1-1,0 1 1,0 0 0,-1-1 0,0 1-1,1 6 1,-1 1 175,0-1 0,-1 1 0,-1 0 0,0-1 0,0 1 0,-1 0 0,-1-1-1,0 1 1,-8 20 0,-5 18 212,14-35-525,0 0 1,1 0 0,0 0-1,3 27 1,-1-4 279,0-12-93,-1-17-15,1-1 1,-1 0-1,-1 1 1,0-1-1,0 0 0,-3 12 1,2-17 48,1 0 1,-1 0-1,0 0 1,0 0-1,0 0 1,0 0-1,0-1 1,0 1-1,-1-1 1,0 1-1,1-1 0,-1 0 1,0 0-1,0 0 1,0 0-1,0-1 1,0 1-1,-1-1 1,-3 1-1,-11 4 243,-1 0 0,1-2 0,-1 0 0,-33 2 0,46-5-323,1-1-1,0 0 1,0 1 0,0-2 0,0 1-1,-1 0 1,1-1 0,0 0-1,0 0 1,0-1 0,0 0 0,0 1-1,1-2 1,-1 1 0,1 0-1,-1-1 1,1 0 0,0 0 0,0 0-1,0-1 1,0 1 0,-4-6 0,7 7-218,0-1-1,-1 1 1,1-1 0,0 0 0,1 1 0,-1-1 0,0 0 0,1 0 0,-1 0 0,1-4 0,0 4-447,1-1-1,-1 1 1,1 0-1,-1 0 1,1-1 0,0 1-1,0 0 1,0 0-1,3-3 1,13-21-7672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19282,'0'0'3171,"-51"61"-2850,15-20 287,-3 9 1058,3 3-1314,1-2-224,2-2-96,3-7 32,8-5-32,5-10 32,8-8-32,9-13-416,20-23-4901,8-15 2146,5-13-1730,3-9-2850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16816,'0'0'6048,"-4"9"-5562,-7 17-361,1 0 1,1 2-1,2-1 0,0 1 0,2 0 0,1 0 1,1 0-1,2 1 0,1-1 0,4 44 0,-2-66-145,-1 0-1,1 0 1,0-1-1,0 1 0,1 0 1,-1-1-1,1 1 1,0-1-1,1 0 0,0 0 1,-1 0-1,1-1 1,1 1-1,-1-1 0,1 0 1,0 0-1,0-1 1,0 1-1,10 4 1,-10-6-953,1 1 0,-1-2 0,0 1 1,1-1-1,-1 0 0,1 0 1,0 0-1,5 0 0,-4-1-4851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43 14734,'0'0'5285,"-53"-10"64,71 10-4292,15 0-96,9 0-192,11 0-545,7-1-192,4-3-1538,-6-8-3138,-4-4-5510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62 13196,'4'-8'1383,"17"-45"1196,-24 68-2017,0 0 0,1 0-1,1 19 1,-2 11-178,-27 241 3362,-48 435 1407,71-667-5074,-39 383 303,39-318-319,13 200 1,5-250-97,3 0-1,3 0 1,2-1 0,40 89 0,-26-71-76,37 148-1,-66-213-357,0 0 0,-1 0 0,-1 0 0,-1 1 0,-3 33 0,2-55 305,0 1 1,0-1-1,0 0 1,0 1-1,-1-1 1,1 0-1,0 1 1,0-1 0,-1 0-1,1 1 1,0-1-1,0 0 1,-1 1-1,1-1 1,0 0-1,-1 0 1,1 1-1,0-1 1,-1 0 0,1 0-1,-1 0 1,1 0-1,0 1 1,-1-1-1,1 0 1,-1 0-1,1 0 1,0 0-1,-1 0 1,1 0 0,-1 0-1,1 0 1,0 0-1,-1 0 1,1 0-1,-1-1 1,1 1-1,0 0 1,-1 0-1,1 0 1,0 0 0,-1-1-1,1 1 1,-1 0-1,-14-9-7579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10826,'0'0'972,"12"1"-465,215 6 3342,128-20-2576,-70 1-1361,1039 13 22,-461 6-685,184-45 1303,-488 10 2254,-472 25-3596,-78-2-2269,-9-2-1874,0-4-6165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13645,'0'0'2877,"9"-5"-1975,2 0-603,1 1-1,0 0 0,1 1 0,-1 0 0,1 1 0,-1 0 0,1 1 0,0 0 0,-1 1 0,1 0 0,23 5 0,323 57 348,-349-60-622,1 1-1,-1 0 0,0 0 1,0 1-1,0 1 1,0-1-1,9 8 1,-17-11 26,0 1 1,0 0-1,0 0 1,0 0-1,0 0 1,0 0-1,0 0 1,-1 0-1,1 1 1,-1-1-1,0 1 1,0-1 0,0 1-1,0-1 1,0 1-1,0 0 1,-1-1-1,1 1 1,-1 0-1,0-1 1,0 1-1,0 0 1,0 0 0,0-1-1,-1 1 1,1 0-1,-1 0 1,1-1-1,-1 1 1,0-1-1,0 1 1,-1-1-1,-1 4 1,-3 5 173,-1-1 0,0 0-1,0 0 1,-1-1 0,0 0 0,-1 0 0,0-1-1,-13 9 1,-89 57 887,74-51-894,-9 7-186,-42 36-1,72-53-1800,2 1 0,-1 0-1,-14 21 1,10-5-8560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83 986 13581,'-9'7'187,"-1"1"-36,-3 2 480,0 0 0,-25 13 0,51-49 2284,201-260 414,-109 153-2579,-51 63-507,133-180 664,-135 173-1781,56-109 0,-99 171 612,-6 14 97,-6 25 55,0-8 134,-31 238 306,30-200-662,2 0-1,9 96 1,8-81-2332,4-15-1831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13485,'0'0'9192,"28"68"-8967,-28-13-129,0 4-128,0 2-1057,0-3-545,0-3-192,-1-12-832,-10-10-737,-5-18-705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15214,'2'-11'1533,"-1"4"-1351,0 1 1,1-1-1,0 0 1,0 1-1,1-1 1,0 1-1,0 0 1,0 0-1,1 0 1,-1 0-1,1 1 1,1 0-1,-1-1 1,1 1-1,0 1 1,0-1-1,1 1 1,-1 0-1,1 0 1,6-3-1,10-4-6,1 1 0,0 1 0,0 1-1,0 1 1,1 1 0,1 1-1,-1 1 1,0 2 0,1 0-1,42 3 1,-63-1-222,0 0 1,0 0-1,0 0 1,0 1 0,0 0-1,-1 0 1,1 0-1,0 0 1,0 1-1,-1 0 1,1-1-1,-1 1 1,1 0-1,-1 1 1,0-1-1,0 0 1,0 1-1,0 0 1,0 0-1,-1 0 1,3 3-1,-3-2 38,-1 0 1,1 0-1,-1 0 0,0 0 0,0 0 1,0 0-1,-1 0 0,0 0 0,1 0 1,-1 0-1,-1 1 0,1-1 0,-1 0 1,1 0-1,-1 0 0,0 0 0,-1 0 0,1 0 1,-1 0-1,-2 4 0,-3 6 207,-1-1-1,-1 0 1,0 0-1,-12 11 1,11-12 126,1 0 1,0 0 0,0 0 0,-9 19-1,18-30-323,0-1-1,0 0 0,0 1 0,0-1 0,0 0 0,0 1 1,0-1-1,0 0 0,1 1 0,-1-1 0,0 0 1,0 1-1,0-1 0,0 0 0,0 0 0,0 1 0,1-1 1,-1 0-1,0 1 0,0-1 0,0 0 0,1 0 1,-1 0-1,0 1 0,0-1 0,1 0 0,-1 0 0,0 0 1,0 1-1,1-1 0,-1 0 0,0 0 0,1 0 1,-1 0-1,0 0 0,1 0 0,-1 0 0,0 0 1,1 0-1,-1 0 0,0 0 0,1 0 0,-1 0 0,0 0 1,0 0-1,1 0 0,22 0-42,-18-1 69,32-1-151,-23 0-81,1 1 1,-1 0-1,0 1 1,27 4-1,-38-4 181,0 1 0,0 0 0,-1 0 0,1 0 0,0 0 0,0 0-1,0 1 1,-1-1 0,1 1 0,0 0 0,-1 0 0,0 0 0,1 0 0,-1 0-1,0 0 1,0 0 0,0 1 0,0-1 0,-1 1 0,1 0 0,-1-1 0,1 1-1,-1 0 1,0 0 0,0 0 0,0 0 0,0 5 0,0 0 81,0-1 0,0 1 0,-1 0 0,0 0 0,0 0 0,-1 0 0,0-1 0,-1 1 0,0 0 0,0-1 1,0 1-1,-1-1 0,0 0 0,-7 11 0,4-7 231,-2-1 0,1-1 1,-2 1-1,1-1 0,-1 0 0,0-1 1,-1 0-1,-17 10 0,7-6 145,-1-1 0,0-1 0,0-1 0,-1-1 1,0-1-1,0-1 0,-1 0 0,0-2 0,-36 2 0,47-5-427,0-1 0,-1-1 1,1 0-1,-19-4 0,28 4-310,0 0-1,-1 0 1,1-1 0,0 1-1,0-1 1,-1 0 0,1 0 0,-4-4-1,5 5-288,0-1 0,1 0-1,-1 0 1,1 0 0,-1 0-1,1 0 1,0 0 0,0 0-1,0 0 1,0-1 0,0 1-1,0 0 1,1-1-1,-1-2 1,0-10-8451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20435,'0'0'897,"-62"73"-384,31-28 63,-3 8-159,-2 1-161,1-3-192,5-6-32,5-6 32,7-12-32,7-12 0,8-8-160,5-15-5029,14-16-1761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15118,'0'0'4874,"9"7"-3753,-4-2-1059,0 0 0,-1 0-1,1 0 1,-1 1 0,0-1 0,0 1-1,-1 0 1,1 0 0,-1 1 0,-1-1-1,1 1 1,-1-1 0,0 1-1,-1 0 1,2 13 0,6 86-458,-6 115 0,-4-136-5341,-1-95 1578,-5-11-2353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 11050,'0'0'6374,"-53"-21"-2306,54 21-3267,21 0-96,11 0-129,8 0-351,5 0-193,1 0-1154,-3-2-4675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12780,'10'15'6853,"56"70"-4305,79 101 1124,130 149-2902,-244-303-760,123 136 83,-126-133-58,-2 1 1,-1 1-1,22 43 1,-33-51 375,1 0 0,2-1 0,1 0 0,30 34 0,-46-60-349,1 1 0,-1-1 0,0 0 0,1-1 0,-1 1 0,1 0 0,0-1 0,0 1 0,-1-1 0,1 0 0,0 0-1,0 0 1,0 0 0,5 0 0,-8-21-5107,-6-2-832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7399,'0'0'100,"-1"0"1,1-1-1,0 1 1,0 0-1,0 0 1,0 0-1,-1 0 1,1 0-1,0 0 1,0 0-1,0 0 1,-1 0-1,1 0 1,0 0-1,0 0 1,0 0-1,-1 0 1,1 0-1,0 0 1,0 0-1,0 0 0,0 0 1,-1 0-1,1 0 1,0 0-1,0 0 1,0 1-1,0-1 1,-1 0-1,1 0 1,0 0-1,0 0 1,0 0-1,0 0 1,0 1-1,-1-1 1,1 0-1,0 0 1,0 0-1,0 0 0,0 1 1,0-1-1,0 0 1,0 0-1,0 0 1,0 1-1,0-1 1,0 0-1,-2 17 3012,2-14-2854,0 0 0,0 1 0,0-1 0,1 0 0,0 0 0,-1 0 0,1 0 0,3 6-1,2-3-195,0-1-1,1 0 0,0-1 0,0 0 0,0 0 1,0 0-1,1-1 0,0 0 0,-1 0 0,1-1 1,0 0-1,0 0 0,12 1 0,-6-1 260,-1 1 0,0 0 0,0 1 0,16 8-1,104 73 1075,-97-59-1023,0-2-1,62 30 1,12-13-234,-79-31-13,0 2 1,-1 0-1,0 2 1,-1 1-1,28 20 1,-35-19 197,282 199 555,-268-192-856,42 28 46,2-3 0,2-4 0,95 36 0,-135-64-2,-2 3 0,1 1 0,42 29 1,104 85 310,-83-57-293,-53-42 35,-31-23 5,0 2-1,-1 0 1,0 1-1,20 22 0,-9-4 82,2-2 0,54 41-1,-74-65-497,-12-8 197,0 1-1,0 0 0,0 0 1,0 0-1,0 0 0,-1 0 1,1 0-1,0-1 1,0 1-1,0 0 0,0 0 1,0 0-1,0 0 0,0-1 1,0 1-1,0 0 0,0 0 1,0 0-1,0 0 1,0-1-1,0 1 0,0 0 1,0 0-1,0 0 0,0 0 1,0-1-1,0 1 1,0 0-1,0 0 0,0 0 1,0-1-1,0 1 0,0 0 1,0 0-1,0 0 1,0 0-1,0 0 0,1-1 1,-1 1-1,0 0 0,0 0 1,0 0-1,0 0 0,0 0 1,0 0-1,1-1 1,-1 1-1,0 0 0,0 0 1,0 0-1,0 0 0,1 0 1,-1 0-1,0 0 1,0 0-1,0 0 0,1 0 1,-1 0-1,0 0 0,0 0 1,0 0-1,0 0 1,1 0-1,-1 0 0,0 0 1,0 0-1,0 0 0,0 0 1,1 1-1,-8-14-9080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13196,'0'0'8905,"3"-11"-7645,27-174 2264,-25 123-5356,-5 81-6336,0-13 572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9577,'0'0'12428,"7"-11"-11846,5-8-445,0-2 426,0 1 1,2 1 0,27-31-1,-40 49-562,1-1 0,-1 1 0,1 0-1,0 0 1,-1 0 0,1 0 0,0 1 0,0-1-1,-1 0 1,1 1 0,0-1 0,0 1 0,0 0-1,0 0 1,0-1 0,0 1 0,0 0 0,0 1-1,0-1 1,-1 0 0,1 1 0,0-1-1,0 1 1,0-1 0,0 1 0,-1 0 0,1 0-1,0-1 1,0 2 0,-1-1 0,1 0 0,-1 0-1,1 0 1,-1 1 0,0-1 0,1 0 0,-1 1-1,0 0 1,1 1 0,7 9 28,0 0 0,-1 1 0,12 24 0,-16-28 21,22 45 85,-16-30-7295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10858,'26'11'10702,"42"28"-8587,-11-6-1634,38 18-369,220 126 22,-262-141-97,53 48 0,-80-65-32,1 0-1,0-2 1,1-1-1,41 16 1,12 8-11,110 53-774,-149-67 742,43 34 0,10 8 13,57 37-1353,-91-71 1052,-49-29 190,0 1 0,0 1 0,15 10 0,194 146-766,-188-138 1517,-5-3 299,2-1 1,57 31-1,-85-52-1553,6 4 1821,-6-3-3568,-16 0-15107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5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7911,'0'0'8131,"13"32"-7288,-11-31-445,0-1 0,0 1 0,0 0-1,0-1 1,0 1 0,0-1-1,0 1 1,0-1 0,0 0 0,0 0-1,1 0 1,1 0 0,-2-1-372,0 1 0,0 0 1,0 0-1,0 0 0,0 0 0,-1 0 1,1 0-1,0 1 0,0-1 0,0 1 1,0-1-1,-1 1 0,1 0 0,0 0 1,-1-1-1,1 1 0,-1 0 0,4 3 1,12 11 290,1 0 1,30 17 0,20 16 522,-65-44-762,1-1 0,0 0-1,0 0 1,0 0 0,0 0-1,1-1 1,-1 0 0,1 0-1,-1 0 1,1 0 0,0-1-1,0 0 1,-1 0 0,1 0-1,0 0 1,0-1 0,0 0-1,0 0 1,6-1 0,27 5 477,-37-4-528,0 1 1,0-1 0,-1 0-1,1 0 1,0 1 0,0-1-1,0 0 1,0 1 0,-1-1 0,1 1-1,0-1 1,0 1 0,-1-1-1,1 1 1,0 0 0,-1-1-1,1 1 1,-1 0 0,1-1-1,-1 1 1,1 0 0,-1 0-1,1 0 1,-1-1 0,0 1-1,1 0 1,-1 0 0,0 0 0,0 0-1,0 0 1,0 0 0,0 0-1,0-1 1,0 1 0,0 0-1,0 0 1,0 2 0,-10 6-698,1-1-2506,3-2-4216,3-1-2377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3844,'-1'-1'-15,"1"1"1,-1 0-1,1-1 1,0 1 0,-1 0-1,1-1 1,-1 1-1,1-1 1,0 1-1,-1-1 1,1 1 0,0-1-1,-1 1 1,1-1-1,0 1 1,0-1 0,-1 0-1,1 1 1,0-1-1,0 1 1,0-1-1,0 0 1,0 1 0,0-2-1,1-22 4353,-1 21-3541,1 1-1,-1 0 1,0-1 0,0 1-1,0-1 1,0 1-1,0-1 1,0 1 0,-1 0-1,1-1 1,-1 1 0,-1-4-1,-1 21 4644,4-9-5314,-1 0 1,1-1 0,0 1-1,0 0 1,1-1 0,3 10-1,5 4 200,-1 1 0,0 1 0,-2 0 0,0 0 0,6 33 0,12 39 265,14 13-549,-9-26 165,-2 1-1,16 89 1,-40-150 11,1 1 0,1-1 0,0 0 0,2-1 0,0 0 0,15 26 0,-18-50 2912,-2 0-4779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16400,'0'0'3555,"54"-26"-2274,-6 4-448,11-9-289,12-5-287,0-1-161,3-2-128,-7 2-833,-9 5-320,-15 5-161,-14 5-223,-13 8-897,-16 1-545,-3 4-2082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15022,'-11'3'2205,"2"-2"-1781,0 2 0,0-1 0,1 1 0,-1 0 0,1 0 0,-1 1 0,1 1 1,0-1-1,1 1 0,-1 1 0,1-1 0,0 1 0,0 0 0,1 1 0,-9 10 0,6-3-411,-6 11 2,-2-1 1,0 0-1,-27 26 1,32-37 206,0 0 1,1 1-1,1 0 0,-15 25 1,21-31-127,0 1 1,0 0-1,0-1 0,1 2 1,1-1-1,-1 0 1,1 0-1,1 1 1,0-1-1,0 11 1,1-18-99,1 0 1,-1-1 0,1 1 0,-1-1 0,1 1 0,-1-1 0,1 1 0,0-1-1,0 1 1,0-1 0,0 0 0,0 1 0,0-1 0,0 0 0,1 0 0,-1 0 0,0 0-1,0 0 1,1 0 0,-1 0 0,1 0 0,-1 0 0,1-1 0,-1 1 0,1-1 0,0 1-1,-1-1 1,1 1 0,0-1 0,-1 0 0,1 0 0,3 0 0,6 0-10,-1 0 0,1 0 0,0-1 1,10-2-1,15-6-132,0-1 0,-1-2-1,60-30 1,-5 3-651,130-37-3033,-160 56 1280,31-10-5119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68 12748,'1'-9'3080,"4"-28"97,-5 36-3041,0 0 1,0 0-1,0 0 0,-1 0 1,1 1-1,0-1 1,0 0-1,0 0 1,-1 0-1,1 0 0,-1 0 1,1 1-1,0-1 1,-1 0-1,1 0 1,-1 1-1,0-1 0,1 0 1,-1 1-1,0-1 1,1 1-1,-1-1 1,0 0-1,1 1 0,-1 0 1,0-1-1,0 1 1,0-1-1,0 1 1,1 0-1,-1 0 0,0-1 1,0 1-1,0 0 1,0 0-1,-1 0 1,-30 4 1578,24-1-1605,1 1 0,-1 0-1,1 0 1,-1 1 0,1 0-1,1 0 1,-1 1 0,1 0-1,0 0 1,0 0 0,-7 11 0,0 1-15,0 1 0,1 0 1,-11 25-1,19-33-66,-1-1 1,1 1-1,1 0 0,0 0 1,0 0-1,0 13 0,3-22-24,-1 0-1,1 0 0,0 0 0,0 0 0,0 0 1,0 0-1,1 0 0,-1 0 0,0 0 0,1 0 1,0 0-1,-1-1 0,1 1 0,0 0 0,0 0 1,0 0-1,0-1 0,0 1 0,0 0 1,1-1-1,-1 1 0,0-1 0,1 0 0,0 1 1,-1-1-1,1 0 0,0 0 0,-1 0 0,1 0 1,0 0-1,0 0 0,0-1 0,0 1 0,0 0 1,0-1-1,0 0 0,0 1 0,0-1 0,4 0 1,7 0-307,1-1 1,-1 0 0,0 0-1,1-2 1,-1 1 0,0-2-1,0 0 1,12-6 0,-5 2-2893,-1-2-1,23-14 1,-2-5-8828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13549,'0'0'4724,"-11"7"-1830,6-4-2615,-9 5 703,1 0-1,1 1 1,-21 19 0,30-26-920,0 1-1,1-1 1,-1 1 0,1 0 0,-1 0 0,1 0 0,0 1 0,0-1-1,0 0 1,1 1 0,-1 0 0,1-1 0,0 1 0,0 0 0,0-1 0,0 1-1,1 0 1,-1 0 0,1 0 0,0-1 0,1 1 0,-1 0 0,2 7-1,-2-10-64,1 0 0,0 0 0,0 0 0,0 0 0,0 0 0,0 0-1,0 0 1,0-1 0,0 1 0,0 0 0,1 0 0,-1-1 0,0 1 0,0-1-1,1 1 1,-1-1 0,0 0 0,1 1 0,-1-1 0,0 0 0,1 0-1,-1 0 1,0 0 0,1 0 0,-1 0 0,1 0 0,-1-1 0,0 1 0,1 0-1,-1-1 1,0 1 0,2-1 0,41-17 197,34-46-99,-13 10-72,-64 53-23,-1 0 0,1 0-1,0 0 1,0 1 0,0-1 0,0 0 0,0 1 0,-1-1 0,1 1 0,0-1 0,0 1 0,0-1 0,1 1 0,-1 0 0,0 0 0,0-1 0,0 1 0,0 0 0,0 0 0,0 0 0,0 0 0,0 0 0,0 0 0,0 0 0,1 1 0,-1-1 0,0 0 0,0 1 0,0-1-1,0 0 1,2 2 0,-2 0 1,1 1-1,-1-1 0,1 1 0,-1 0 0,0-1 1,0 1-1,0 0 0,0 0 0,1 3 0,3 10 5,-5-15 3,1-1 1,-1 1-1,1-1 0,0 1 1,-1-1-1,1 0 0,0 1 1,-1-1-1,1 0 1,0 0-1,0 0 0,-1 1 1,1-1-1,0 0 0,0 0 1,-1 0-1,1 0 0,0 0 1,0 0-1,-1-1 1,1 1-1,0 0 0,0 0 1,-1 0-1,2-1 0,19-6 165,-11 3-256,-1 0 0,1 0 0,0 1 0,0 1 0,11-2 0,4 2-2591,2 1-3384,-13-1 554,4-7-3187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14446,'0'0'9176,"-9"1"-8701,2 0-420,1 1 0,-1-1 0,1 2-1,-1-1 1,1 1 0,0 0-1,0 0 1,0 1 0,0 0 0,1 0-1,-1 0 1,1 1 0,0-1 0,1 1-1,-1 0 1,1 1 0,0-1-1,0 1 1,-6 11 0,6-9 51,1-1 0,-1 1 0,1-1 0,1 1 0,-3 13 0,4-20-134,1 0-1,-1 0 1,1 1 0,0-1 0,-1 1-1,1-1 1,0 0 0,0 1-1,0-1 1,0 0 0,0 1-1,1-1 1,-1 0 0,0 1-1,0-1 1,1 0 0,-1 1-1,1-1 1,0 0 0,-1 0-1,1 1 1,0-1 0,-1 0-1,1 0 1,0 0 0,0 0-1,0 0 1,0 0 0,0 0 0,0 0-1,0-1 1,1 1 0,-1 0-1,0-1 1,0 1 0,1 0-1,-1-1 1,0 0 0,3 1-1,47-1-7252,-20-7-332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108 172 12364,'0'0'11878,"-10"1"-10613,10-1-1261,-3 0 53,-1 0-1,1 0 1,0 1 0,-1-1 0,1 1-1,0 0 1,0-1 0,-1 2-1,1-1 1,0 0 0,0 1 0,0-1-1,0 1 1,1 0 0,-1 0-1,0 0 1,1 0 0,-1 0 0,1 1-1,0-1 1,0 1 0,0-1-1,0 1 1,0 0 0,-2 5 0,0 1 55,0-1 1,1 1 0,0 1-1,0-1 1,1 0 0,0 1-1,1-1 1,-1 13 0,2-22-108,0 1 0,0 0 0,0 0 0,0-1 0,0 1 0,0 0 0,1 0 0,-1-1 0,0 1 0,0 0 0,0 0 0,1-1 0,-1 1 0,1 0 0,-1-1 0,0 1 0,1 0 0,-1-1 0,1 1 0,-1-1 0,1 1 0,-1-1 0,1 1-1,0-1 1,-1 1 0,1-1 0,0 0 0,-1 1 0,1-1 0,0 0 0,1 1 0,29-4 103,-22 0-166,0 0 1,0-1-1,-1 0 0,15-9 0,-12 4-363,-1 0-1,1-1 0,-1 0 0,-1 0 0,10-14 1,-15 18 364,0 0 1,0 0-1,-1-1 1,0 1-1,0-1 1,0 0-1,-1 1 1,0-1-1,-1 0 1,1 0 0,0-13-1,-3 19 72,1 1-1,0 0 1,-1 0 0,1 0 0,0 0-1,-1-1 1,1 1 0,0 0-1,-1 0 1,1 0 0,0 0-1,-1 0 1,1 0 0,-1 0-1,1 0 1,0 0 0,-1 0-1,1 0 1,0 0 0,-1 1-1,1-1 1,0 0 0,-1 0-1,1 0 1,0 0 0,-1 0-1,1 1 1,0-1 0,-1 0 0,1 0-1,-1 1 1,-5 6 135,0 1-1,0-1 1,0 1 0,1 0 0,0 0 0,0 1-1,1 0 1,0-1 0,1 1 0,0 1 0,1-1-1,-1 0 1,2 1 0,-1-1 0,1 1-1,1 19 1,1-28-135,-1 0 0,1 1 0,-1-1 0,1 0 0,0 0 0,-1 0 0,1 1 0,0-1 0,0 0 0,0 0 0,0 0-1,0 0 1,0 0 0,0-1 0,0 1 0,0 0 0,1 0 0,-1-1 0,0 1 0,0-1 0,1 1 0,-1-1 0,0 1 0,1-1 0,-1 0 0,1 0-1,-1 0 1,0 0 0,1 0 0,-1 0 0,0 0 0,3 0 0,2-1 8,1 1 1,-1-1-1,0 0 1,0-1-1,0 1 0,8-4 1,5-6-154,-1 0 1,-1-1 0,1-1-1,-2-1 1,0 0-1,25-30 1,12-9-369,-53 53 497,0 0 0,0-1 0,1 1 0,-1 0 0,0-1 0,0 1 0,0 0 0,1-1 0,-1 1 0,0 0 0,0 0 0,1-1 0,-1 1 0,0 0 0,1 0 0,-1 0 0,0-1 0,1 1 0,-1 0 0,0 0 0,1 0 0,-1 0 0,1 0 0,-1 0 0,0 0 0,1 0 0,-1 0 0,0 0 0,1 0 0,-1 0 0,1 0 0,-1 0 0,0 0 0,1 0 0,-1 0 0,0 0 0,1 0 0,-1 1 0,0-1 0,1 0 0,-1 0 0,0 0 0,1 1 0,-1-1 0,0 0 0,1 0 0,-1 1 0,0-1 0,0 0 0,0 1 0,1-1 0,-1 0 0,0 1 0,0-1 0,0 0 0,0 1 0,1-1 0,-1 0 0,0 1 0,0-1 0,0 0 0,0 1 0,0-1 0,0 1 0,0-1 0,0 0 0,0 1 0,0-1 0,-1 1 0,-1 39 488,1-24-221,1-15-246,1 0 1,-1-1-1,1 1 0,0 0 0,-1-1 0,1 1 0,0 0 0,-1-1 0,1 1 1,0-1-1,0 1 0,0-1 0,-1 0 0,1 1 0,0-1 0,0 0 1,0 1-1,0-1 0,0 0 0,0 0 0,0 0 0,0 0 0,-1 0 0,1 0 1,0 0-1,0 0 0,0 0 0,0 0 0,0-1 0,0 1 0,0 0 1,0-1-1,-1 1 0,1 0 0,1-1 0,36-13-51,35-41-3172,-73 58 3424,0 1-1,0-1 1,0 1 0,0-1-1,1 1 1,-1-1 0,1 1-1,0-1 1,0 0 0,0 0-1,4 7 1,-2-8-166,1-1-1,0 1 1,0-1-1,0 0 1,0 0 0,0-1-1,0 1 1,0-1-1,0 0 1,0 0 0,0 0-1,0 0 1,0-1-1,0 1 1,7-3-1,1-1-23,-1 1-1,0-2 0,0 1 1,12-8-1,-2-1 3,-2 0 1,30-25-1,-42 32-25,0 0 1,0-1-1,-1 0 0,0-1 0,0 1 0,-1-1 0,1 0 0,-2-1 0,5-10 1,-8 18 2,-1 1 0,0-1 1,1 1-1,-1-1 1,0 0-1,1 1 0,-1-1 1,0 0-1,0 1 1,0-1-1,0 0 0,1 1 1,-1-1-1,0 0 1,0 1-1,0-1 1,-1 0-1,1 1 0,0-1 1,0 0-1,0 1 1,0-1-1,-1 0 0,1 1 1,0-1-1,0 1 1,-1-1-1,1 0 0,-1 1 1,0-2-1,-18 7 160,-23 23 52,35-21 10,1-1 0,0 2 0,1-1 0,-7 11 0,11-17-203,0 0-1,0 0 0,0 0 0,1 0 0,-1 0 0,0 0 0,1 0 1,-1 0-1,1 1 0,-1-1 0,1 0 0,0 0 0,-1 1 0,1-1 0,0 0 1,0 0-1,0 1 0,0-1 0,0 0 0,0 0 0,0 1 0,0-1 1,1 0-1,-1 0 0,0 1 0,1-1 0,-1 0 0,1 0 0,0 0 0,-1 0 1,1 1-1,0-1 0,-1 0 0,1 0 0,0 0 0,0-1 0,0 1 1,0 0-1,0 0 0,0 0 0,0-1 0,2 2 0,19 3-257,0 0 0,1-1 0,-1-1 0,1-1 0,0-1-1,24-3 1,-18 2-1794,4-1-3973,-5-3-5253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39 14510,'-45'-19'10299,"39"16"-9550,0 0-1,1 0 1,-2 0 0,1 1-1,0 0 1,-8-1 0,11 3-725,0 0 0,0 0 0,0 0 0,0 0 0,0 1 0,0-1 0,0 1 0,0 0 0,0 0 0,0 0 0,0 0 0,1 1 0,-1-1 0,1 1 0,-1-1 0,1 1 0,-5 4 0,2-1-100,0 0-1,1 0 0,0 0 1,0 0-1,0 1 1,1 0-1,-1 0 0,1 0 1,1 0-1,-1 0 1,1 1-1,0-1 0,0 1 1,1-1-1,0 1 0,0 0 1,1 0-1,0-1 1,1 13-1,-1-17-13,1-1 1,-1 1-1,1-1 1,0 0-1,-1 1 1,1-1-1,0 0 1,0 0-1,0 0 0,0 1 1,0-1-1,0 0 1,0 0-1,0 0 1,0-1-1,1 1 0,-1 0 1,0 0-1,1-1 1,-1 1-1,0-1 1,1 1-1,-1-1 0,1 1 1,-1-1-1,0 0 1,1 0-1,2 0 1,53 3-499,-40-3 442,-13 1 73,13-1-117,-1 1 1,0 1 0,0 1-1,24 7 1,-38-10 197,1 1 0,-1-1 1,0 1-1,0 0 0,0 0 0,0 0 0,0 0 1,0 0-1,0 0 0,0 0 0,0 1 0,0-1 1,-1 1-1,1-1 0,-1 1 0,1 0 0,-1 0 1,0 0-1,1 0 0,-1 0 0,0 0 0,0 0 1,0 0-1,-1 0 0,1 0 0,0 0 0,-1 0 1,0 1-1,1-1 0,-1 0 0,0 1 0,0-1 1,0 0-1,0 0 0,-1 1 0,1-1 0,-1 0 1,1 0-1,-1 0 0,0 1 0,0-1 0,-2 3 1,0 1 50,-1 0 0,0 0 0,-1 0 0,1-1 1,-1 1-1,0-1 0,0-1 0,-1 1 0,0-1 1,0 0-1,0 0 0,-8 4 0,6-4 18,-1 0 0,0 0 0,0-1 0,0 0 0,0 0 0,-1-1 0,1 0 0,-16 0 0,24-2-105,1 0-1,-1 0 0,0 0 0,1 0 0,-1 0 0,0 0 1,1 0-1,-1 0 0,1-1 0,-1 1 0,0 0 0,1 0 1,-1-1-1,1 1 0,-1-1 0,0 1 0,1 0 1,-1-1-1,1 1 0,-1-1 0,1 1 0,0-1 0,-1 1 1,1-1-1,0 1 0,-1-1 0,1 0 0,0 1 0,-1-1 1,1 0-1,0 1 0,0-1 0,0 0 0,0 1 1,0-1-1,0 0 0,0 1 0,0-1 0,0 0 0,0 1 1,0-1-1,0 0 0,0 1 0,0-1 0,1 1 0,-1-1 1,0 0-1,1 0 0,16-35-4340,9 2-1818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17457,'0'0'5204,"-8"11"-3218,2-4-1749,0 1 0,1-1 0,0 1 0,0 0 0,1 1 0,0-1 0,1 1 0,0 0 0,0 0 0,1 0 0,0 0 0,-2 16 0,4-19-202,0-1 0,0 1 0,0-1 1,0 1-1,1-1 0,0 1 0,0-1 0,1 0 1,-1 0-1,1 1 0,0-1 0,1 0 1,-1-1-1,6 9 0,-4-10-25,-1 0 0,0 0 1,1 0-1,0-1 0,0 1 0,0-1 0,0 0 0,0 0 0,0 0 0,0-1 0,1 0 0,-1 1 1,0-2-1,1 1 0,-1 0 0,1-1 0,-1 0 0,7 0 0,-1 0-88,0-1-1,-1 1 0,1-2 1,0 1-1,-1-1 1,0-1-1,1 0 0,-1 0 1,0-1-1,11-6 0,-13 6-603,-1 0 0,0-1 0,1 0 0,-2 0 0,1-1 0,0 0 0,-1 0-1,6-8 1,-17 27 620,2 1-1,0 0 1,1 0-1,0 1 1,1-1-1,-1 20 1,3-33 28,0 0 0,0 0 0,1 0 0,-1 0 0,0-1 0,0 1 0,0 0 0,1 0 0,-1 0 0,0 0 0,1-1 0,-1 1 0,1 0 0,-1 0 0,1-1 0,-1 1 0,1 0 0,0-1 0,-1 1 1,1 0-1,0-1 0,-1 1 0,1-1 0,0 1 0,0-1 0,0 0 0,-1 1 0,1-1 0,0 0 0,0 1 0,0-1 0,0 0 0,0 0 0,-1 0 0,1 0 0,0 0 0,0 0 0,0 0 0,0 0 1,1 0-1,2-1-625,1 1 1,-1-1 0,1 0 0,-1 0 0,0-1 0,1 1 0,4-4 0,21-16-5748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8392,'0'0'9566,"-10"5"-7334,-54 28 131,59-30-2201,0 0 0,0 0 0,0 1 0,1 0 0,-1 0 0,1 0 0,0 1-1,0 0 1,0-1 0,1 1 0,0 0 0,-4 7 0,7-11-157,0 0 1,0-1-1,0 1 1,0 0-1,1 0 1,-1-1-1,0 1 1,0 0-1,0 0 1,1-1-1,-1 1 1,0 0-1,1-1 1,-1 1-1,0 0 1,1-1-1,-1 1 1,1 0-1,-1-1 1,1 1-1,-1-1 1,1 1-1,0-1 1,-1 1-1,1-1 1,-1 0-1,1 1 1,0-1-1,0 0 1,-1 1-1,1-1 0,0 0 1,0 0-1,-1 0 1,2 0-1,36 9 148,-26-6-124,15 5-114,-17-4 4,0-1 0,0 0 0,1-1-1,20 2 1,-30-5 83,0 1 1,0-1-1,0 0 1,0 0-1,0 0 0,-1 0 1,1 1-1,0-1 1,-1 0-1,1 0 0,0 0 1,-1-1-1,1 1 1,-1 0-1,0 0 0,1 0 1,-1 0-1,0 0 1,1 0-1,-1-1 0,0 1 1,0-2-1,3-32 65,-3 34-66,1-15 5,0 10-22,0 0 1,-1-1 0,0 1-1,0-1 1,0 1 0,-3-11-1,-5 48-11798,8-18 855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0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14189,'0'0'7869,"-4"10"-6395,0 8-1011,1 0 0,0 0 0,1 0 0,1 0 0,1 1 0,0-1-1,2 0 1,0 0 0,1 0 0,7 24 0,5 0-115,-10-30-312,0 0 1,0 1-1,-2-1 0,1 1 1,-2-1-1,1 1 0,-2 0 1,0 0-1,0 0 0,-2 23 1,0-35-17,1 1 1,0-1-1,0 1 1,-1 0-1,1-1 1,-1 1-1,1-1 1,-1 1-1,1-1 1,-1 1-1,0-1 1,0 1-1,0-1 1,0 0-1,0 0 1,0 1-1,0-1 1,0 0-1,-1 0 1,1 0-1,0 0 1,-1 0-1,1 0 1,-1-1-1,1 1 1,-1 0-1,1-1 1,-1 1-1,1-1 1,-4 1-1,4-1 14,-1-1 1,1 1-1,-1-1 0,1 0 0,-1 1 1,1-1-1,-1 0 0,1 0 1,0 0-1,0 0 0,-1 0 0,1 0 1,0 0-1,0 0 0,0-1 0,0 1 1,0 0-1,0-1 0,0 1 0,1-1 1,-1 1-1,0-1 0,1 1 1,-1-1-1,1 1 0,0-1 0,-1 0 1,1 1-1,0-1 0,0-2 0,-3-28-112,1 1 1,2-1-1,1 1 0,1 0 0,2-1 0,1 1 0,1 0 0,2 1 0,12-33 0,-17 57 52,-1 1 1,1-1-1,0 1 0,0 0 1,1 0-1,-1 0 0,1 0 0,0 0 1,0 1-1,1 0 0,0 0 1,-1 0-1,1 0 0,0 1 1,1 0-1,-1 0 0,1 0 1,-1 0-1,1 1 0,0 0 0,0 1 1,0-1-1,0 1 0,0 0 1,0 0-1,0 1 0,0 0 1,0 0-1,0 1 0,1-1 1,6 3-1,-12-3 8,0 0 0,0 0-1,0 1 1,-1-1 0,1 0 0,0 1 0,0-1 0,0 1 0,0 0 0,0-1-1,0 1 1,-1-1 0,1 1 0,0 0 0,-1 0 0,1-1 0,0 1-1,-1 0 1,1 0 0,-1 0 0,1 0 0,-1 0 0,1 0 0,-1 0-1,0 0 1,0 0 0,1 0 0,-1 0 0,0 0 0,0 0 0,0 0 0,0 0-1,0 0 1,0 0 0,0 0 0,-1 0 0,1 0 0,0 0 0,0 0-1,-1 0 1,1 0 0,-1 0 0,1-1 0,-1 1 0,1 0 0,-1 0-1,0 0 1,1 0 0,-1-1 0,0 1 0,0 1 0,-39 38 64,21-25-40,0-1 1,-1-1-1,-1 0 1,-33 14-1,49-27-5007,10-6-71,10-9-1575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16720,'0'0'5733,"10"2"-3266,8 1-1495,0 0 1,28 1-1,-39-4-905,-1 0-1,1 0 0,-1-1 1,1 0-1,-1 0 0,0-1 0,1 0 1,-1 0-1,0 0 0,0-1 1,0 0-1,9-6 0,-10 5-50,1-1-1,-1 0 0,-1 0 1,1 0-1,-1-1 1,0 0-1,0 1 0,5-12 1,-8 16-4,0 0 0,-1 0 0,1-1 0,0 1 0,-1-1 0,1 1 1,-1-1-1,0 1 0,1 0 0,-1-1 0,0 0 0,0 1 0,0-1 0,0 1 0,0-1 0,0 1 1,0-1-1,-1 1 0,1-1 0,0 1 0,-1 0 0,0-1 0,1 1 0,-1-1 0,0 1 0,1 0 1,-1 0-1,0-1 0,0 1 0,0 0 0,0 0 0,0 0 0,0 0 0,-1 0 0,1 0 1,0 0-1,0 0 0,-1 1 0,1-1 0,0 0 0,-1 1 0,1-1 0,-1 1 0,-2-1 0,-2 0 9,0 0-1,0 0 0,0 0 0,0 1 0,0-1 0,0 2 0,0-1 1,0 1-1,0 0 0,0 0 0,0 0 0,0 1 0,0 0 0,1 0 1,-1 0-1,1 1 0,-1 0 0,1 0 0,0 1 0,0-1 0,-7 7 1,7-5-5,0 0 0,0 1 0,1 0 0,-1-1 0,1 1 0,0 1 0,1-1 0,0 1 0,0-1 0,0 1 0,1 0 0,0 0 0,0 0 0,0 0 0,1 0 0,1 1 0,-1 11 0,2-16-26,-1 0 0,1 0 0,0 0 0,0 0 0,0 0 0,1 0 0,-1-1 0,1 1 0,0-1 0,-1 1 0,1-1 0,0 1 0,1-1 0,-1 0 0,0 0 0,0 0 0,1 0 0,-1-1 0,1 1 0,0-1 0,-1 1 0,1-1 0,0 0 0,0 0 0,0 0 0,0 0 0,4 0 0,44 8-2723,-7-6-4301,-14-3-1854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91 347 9001,'4'-9'4025,"-3"7"-3706,14-42 4430,-10 6 1340,-5 37-6008,0 1 0,1-1 0,-1 0 0,0 1 1,0-1-1,0 1 0,0-1 0,-1 1 0,1-1 0,0 1 0,0-1 1,0 0-1,0 1 0,-1-1 0,1 1 0,0-1 0,0 1 0,-1-1 1,1 1-1,0-1 0,-1 1 0,1 0 0,0-1 0,-1 1 0,1-1 0,-1 1 1,1 0-1,-1-1 0,1 1 0,-1 0 0,1 0 0,-1-1 0,1 1 1,-1 0-1,-22 6 891,18-2-927,0-1 0,-1 1 1,1 0-1,1 0 0,-10 9 1,9-5 0,0 0 1,0 0-1,0 0 0,1 0 1,0 0-1,1 1 0,0 0 1,0 0-1,1 0 1,0 0-1,1 0 0,0 0 1,0 1-1,1-1 0,1 16 1,-1-24-25,1 0 0,0 1 1,-1-1-1,1 0 0,0 0 0,0 0 1,0 0-1,0 0 0,0 0 0,0 0 1,0 0-1,0 0 0,0-1 0,0 1 1,1 0-1,-1-1 0,0 1 0,0-1 1,1 1-1,-1-1 0,0 1 0,1-1 1,-1 0-1,0 0 0,1 0 0,-1 0 1,1 0-1,-1 0 0,0 0 0,1 0 1,-1 0-1,0-1 0,1 1 0,-1 0 1,0-1-1,1 0 0,1 0 0,4-2 105,0 1 0,1-1 0,-1-1 0,-1 1 0,12-8 0,-5 1-88,-1-1 1,0 1 0,-1-2-1,0 0 1,0 0 0,-1-1-1,-1 0 1,0-1 0,-1 1-1,-1-2 1,0 1 0,0-1-1,-2 0 1,0-1-1,-1 1 1,0-1 0,-1 0-1,-1 0 1,0 0 0,-2-18-1,0 33-42,1 1 0,-1-1 0,0 1 0,0-1 0,0 0 0,0 1-1,-1-1 1,1 1 0,0-1 0,0 0 0,0 1 0,0-1 0,-1 1 0,1-1-1,0 1 1,0-1 0,-1 1 0,1-1 0,0 1 0,-1-1 0,1 1-1,-1-1 1,1 1 0,-1 0 0,1-1 0,-1 1 0,1-1 0,-1 1 0,1 0-1,-1 0 1,1-1 0,-1 1 0,1 0 0,-1 0 0,-1 0 0,1 0-5,1 0 1,-1 0-1,0 1 0,0-1 1,1 0-1,-1 1 1,0-1-1,1 1 1,-1-1-1,0 1 0,1-1 1,-1 1-1,1-1 1,-1 1-1,1 0 1,-1-1-1,1 1 0,-1 0 1,1-1-1,0 1 1,-1 0-1,1 0 1,0 0-1,-1-1 0,1 2 1,-2 7-5,0 0 0,0 0 0,1 0 0,1 0 0,0 17 1,0-24 12,0-1 1,0 1-1,0-1 1,1 1-1,-1-1 1,0 1-1,1-1 1,-1 1-1,1-1 1,0 0-1,-1 1 1,1-1 0,0 0-1,0 0 1,0 1-1,0-1 1,0 0-1,0 0 1,0 0-1,0 0 1,1 0-1,-1 0 1,0-1-1,1 1 1,-1 0-1,0-1 1,1 1-1,-1-1 1,1 1 0,-1-1-1,1 1 1,-1-1-1,1 0 1,-1 0-1,1 0 1,-1 0-1,1 0 1,-1 0-1,1 0 1,-1-1-1,1 1 1,1-1-1,3-2 8,0 1 0,-1 0-1,1-1 1,-1 0-1,0 0 1,0-1-1,0 0 1,0 1-1,-1-1 1,0-1-1,1 1 1,-2-1-1,1 0 1,5-9 0,0 1 10,-1-1 0,-1-1 0,0 1 0,7-22 1,-12 27-72,0 1 1,0 0 0,-1-1 0,0-16-1,-16 72-738,9 4 881,2-1 0,2 1 0,8 88-1,-2-118-49,2 1 1,0-1-1,1 0 0,1-1 0,1 1 0,1-1 0,20 30 0,-14-22-15,-1 0-1,16 42 1,-27-49 256,-4-21-269,0 1 1,0-1 0,0 0 0,-1 0-1,1 0 1,0 0 0,0 0 0,0 0-1,-1 0 1,1 0 0,0 0 0,0 1 0,-1-1-1,1 0 1,0 0 0,0 0 0,-1 0-1,1 0 1,0 0 0,0 0 0,0-1-1,-1 1 1,1 0 0,0 0 0,0 0-1,-1 0 1,1 0 0,0 0 0,0 0-1,0 0 1,-1-1 0,1 1 0,0 0-1,0 0 1,0 0 0,0 0 0,-1-1 0,1 1-1,0 0 1,0 0 0,0-1 0,-27-31 813,12 5-827,1 0 0,0-1 0,2 0 0,2-1 0,0 0 0,2-1 0,1 0 0,-4-47 0,11 75-105,0-1 0,1 1 0,-1 0-1,1-1 1,-1 1 0,1-1 0,0 1 0,0 0 0,0 0-1,0 0 1,0-1 0,0 1 0,1 0 0,-1 0 0,1 1-1,-1-1 1,1 0 0,0 0 0,-1 1 0,1-1 0,0 1-1,3-2 1,56-26-5690,-24 13 1010,9-12-7039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9577,'0'0'13810,"7"10"-12758,9 21-744,-2 0-1,0 2 1,-3 0-1,14 57 1,-16-62-285,2 5-553,-9-12-3965,-5-22-700,-10-4 1667,-9-10-2894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53 296 8808,'0'0'4581,"-47"-56"-962,41 43-992,6-4-353,0 1-641,14-5-416,13-5-224,6-2 0,9-2-256,9 2-481,3 2-192,2 7-256,-2 8-1762,-5 6-1313,-12 5-2466,-11 0-5061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13325,'-2'11'3624,"-2"11"-2359,2 0 0,0-1 0,1 1 0,1 0 0,6 36 0,-4-44-1009,1 0 0,1 0-1,0 0 1,1-1 0,1 1-1,10 18 1,-6-14-167,-6-10-63,0 0 0,0 0 1,1-1-1,0 1 0,0-1 1,1-1-1,0 1 1,0-1-1,10 9 0,-15-15-16,-1-1 0,0 1-1,1 0 1,-1 0 0,1 0 0,-1 0-1,0 0 1,1-1 0,-1 1 0,0 0-1,1 0 1,-1-1 0,0 1-1,0 0 1,1 0 0,-1-1 0,0 1-1,0 0 1,1-1 0,-1 1 0,0 0-1,0-1 1,0 1 0,0 0 0,0-1-1,1 1 1,-1-1 0,0 1-1,0 0 1,0-1 0,0 1 0,0-1-1,0 1 1,0 0 0,0-1 0,0 1-1,-1 0 1,1-1 0,0 0 0,0-24 67,0 20-42,-1-21 46,-2 0 0,-1 0 0,-1 1 0,-12-37 0,-3-15-38,22 77-444,-1 0 0,1-1 0,0 1 0,0 0 0,-1 0 0,1 0 0,0 0 0,0 0 0,-1 0 0,1 0 0,0 1 0,0-1 0,-1 0 0,1 1 0,2 1 0,-2-2-331,19 4-3432,4-4-1233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11851,'0'0'9748,"-1"9"-8312,0 5-1160,0-3 33,1 0 0,-1-1 0,2 1 0,-1 0 0,4 17 0,-3-26-279,-1 0 0,1 0 0,0 0 0,-1 0 0,1 0 0,0-1-1,0 1 1,0 0 0,0 0 0,1 0 0,-1-1 0,0 1 0,1-1 0,-1 1 0,1-1 0,0 1 0,-1-1 0,1 0 0,0 0 0,0 0-1,0 0 1,0 0 0,-1 0 0,1-1 0,1 1 0,-1-1 0,0 1 0,0-1 0,0 0 0,0 0 0,0 1 0,0-2 0,0 1-1,0 0 1,0 0 0,0-1 0,4 0 0,0-1-8,-1 1 0,0-1-1,0 0 1,0 0 0,-1-1-1,1 1 1,0-1 0,-1 0-1,0 0 1,0-1-1,5-5 1,39-49 215,-40 46-615,0 0 0,1 1 0,0 1 0,17-15 0,-26 24 242,1 1-1,0-1 1,-1 1 0,1-1 0,0 1 0,0 0-1,-1-1 1,1 1 0,0 0 0,0-1-1,-1 1 1,1 0 0,0 0 0,0 0 0,0 0-1,-1 0 1,1 0 0,0 0 0,0 0 0,0 0-1,-1 0 1,1 0 0,0 1 0,0-1-1,0 0 1,-1 0 0,2 1 0,17 17-3117,4 3-759,-22-21 3813,1 0-1,-1 1 1,0-1-1,0 0 0,0 0 1,0 1-1,1-1 0,-1 0 1,0 0-1,0-1 0,0 1 1,0 0-1,1 0 0,-1 0 1,0-1-1,0 1 0,0-1 1,0 1-1,0-1 1,0 1-1,0-1 0,0 1 1,0-1-1,0 0 0,0 0 1,1 0-1,2-5 434,1 1-1,-2 0 1,1-1-1,0 0 1,-1 1-1,0-1 1,0-1-1,-1 1 1,0 0-1,3-12 1,3-38 10361,-31 100-8032,20-37-2460,-1 1 106,1-1 0,0 1 1,0 0-1,0 0 0,1 0 1,0 0-1,-1 12 1,5-19-193,-1 0 0,0-1 0,1 1 0,-1-1 1,1 1-1,-1-1 0,1 0 0,-1 1 1,1-1-1,-1 0 0,1 0 0,-1 0 1,1 0-1,-1 0 0,3-1 0,0 1 1,72-6-1556,-58 3 1141,-1 2 1,0 0-1,0 0 0,0 2 1,30 4-1,-46-5 433,0 0 1,0 1 0,0-1 0,1 1-1,-1-1 1,0 1 0,0 0-1,0-1 1,-1 1 0,1 0-1,0 0 1,0-1 0,0 1-1,0 0 1,-1 0 0,1 0 0,-1 0-1,1 0 1,0 0 0,-1 0-1,1 0 1,-1 1 0,0-1-1,1 0 1,-1 0 0,0 0-1,0 0 1,0 0 0,0 1-1,0-1 1,0 0 0,0 0 0,0 0-1,0 0 1,-1 1 0,1-1-1,0 0 1,-1 0 0,1 0-1,-1 1 1,-2 4 203,1 0-1,-1 0 1,1 0 0,-2-1-1,1 1 1,-4 4-1,-4 2 212,1 0-1,-1-1 1,-23 17-1,31-25-387,0-1-1,-1 1 1,1-1-1,-1 0 1,1 0 0,-1 0-1,0 0 1,0-1-1,0 0 1,0 0 0,0 0-1,0 0 1,0 0-1,0-1 1,0 0 0,0 0-1,-1 0 1,1 0-1,-6-2 1,8 1-183,1-1-1,-1 1 1,0-1-1,0 0 1,1 0-1,-1 0 1,1 0-1,0 0 1,0 0-1,-1 0 1,1 0-1,1 0 1,-1-1-1,0 1 1,0 0-1,1-1 1,-1 1-1,1 0 1,0-1-1,0 1 1,0-1-1,1-4 1,3-58-6093,9 14-65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16239,'0'0'2355,"-2"13"346,-7 34-869,3-1-1,0 56 1,5-79-1657,2 0 1,1-1-1,1 1 0,1-1 0,1 0 1,0 0-1,12 27 0,13 16-85,-17-40-51,-1 0 0,-2 0 0,9 32 0,-37-122-126,-3 1 0,-3 1 0,-37-71 1,91 133-4260,-5 3-378,1-1-2125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14574,'0'0'11050,"0"9"-9838,-1 4-830,3 32 608,-2-44-979,0 0 0,1 0-1,-1 0 1,1 0 0,0-1 0,-1 1 0,1 0 0,-1-1-1,1 1 1,0 0 0,0-1 0,-1 1 0,1-1 0,0 1-1,0-1 1,0 1 0,0-1 0,-1 0 0,1 1-1,0-1 1,0 0 0,0 0 0,0 0 0,0 1 0,0-1-1,0 0 1,0 0 0,0-1 0,0 1 0,0 0 0,0 0-1,0 0 1,0-1 0,-1 1 0,1 0 0,0-1-1,0 1 1,0 0 0,0-1 0,1 0 0,36-19 52,-12-4-395,21-17 86,-44 39 237,0 0 0,0 0 1,0 0-1,1 0 0,-1 0 0,1 1 1,-1-1-1,1 1 0,0 0 0,-1 0 1,8 0-1,-10 1 1,0 0 0,0 0 0,0 1 0,-1-1 1,1 1-1,0-1 0,0 1 0,-1-1 0,1 1 0,0-1 0,-1 1 0,1 0 1,0-1-1,-1 1 0,1 0 0,-1 0 0,1-1 0,-1 1 0,0 0 1,1 0-1,-1 0 0,0-1 0,1 1 0,-1 2 0,0-2 4,1 0-1,-1 0 1,0 0-1,1 1 1,-1-1-1,1 0 1,-1 0-1,1 0 1,0 0-1,-1 0 1,1 0-1,0 0 1,0-1-1,0 1 1,0 0-1,-1 0 1,1 0 0,0-1-1,0 1 1,1-1-1,-1 1 1,0-1-1,2 2 1,2-3-180,0 0 0,0 1 1,0-1-1,0-1 0,0 1 1,-1-1-1,1 0 1,0 0-1,-1 0 0,0-1 1,1 0-1,-1 1 0,0-2 1,0 1-1,-1 0 1,7-7-1,9-11-4464,27-37 0,-39 49 2182,-6 8 971,-24 42 1063,18-31-1105,1-3-2142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158 335 13229,'0'0'6464,"-9"-7"-3399,6 4-2826,-2-1 66,0 0 0,0 1 1,0-1-1,0 1 0,0 0 0,-8-3 1,11 5-264,-1 1 1,1-1 0,0 1-1,0-1 1,0 1 0,0 0-1,-1 0 1,1 0 0,0 0-1,0 0 1,0 0 0,-1 1 0,1-1-1,0 1 1,0 0 0,0-1-1,0 1 1,0 0 0,0 0-1,0 0 1,0 0 0,0 1-1,1-1 1,-1 1 0,0-1 0,-2 4-1,-2 2 68,1 0-1,0 1 0,0 0 1,1 0-1,-7 16 0,10-21-38,-1 1 0,1-1 0,0 1 0,0-1 0,0 1 0,1 0 0,-1-1 0,1 1 0,0 0-1,0-1 1,0 1 0,0 0 0,1-1 0,-1 1 0,1-1 0,0 1 0,2 5 0,-1-7-60,-1-1 1,1 1 0,0-1-1,0 0 1,-1 0 0,1 1-1,0-1 1,0 0-1,0-1 1,0 1 0,0 0-1,0 0 1,0-1 0,0 1-1,1-1 1,-1 0 0,0 0-1,0 0 1,0 0-1,1 0 1,-1 0 0,0 0-1,3-1 1,2 0 10,-1-1 0,0 1 0,1-1 0,-1 0-1,0 0 1,11-7 0,-7 3-84,-1-1 1,0-1-1,0 1 0,-1-2 0,0 1 0,0-1 1,-1 0-1,0 0 0,-1-1 0,0 0 1,-1 0-1,0-1 0,0 1 0,-1-1 1,0 0-1,-1-1 0,-1 1 0,1 0 0,-2-1 1,1-12-1,-2 23 51,0 1 0,0 0 0,0 0-1,1 0 1,-1 0 0,0-1 0,0 1 0,0 0 0,0 0 0,0 0 0,0-1 0,0 1-1,0 0 1,0 0 0,0 0 0,0-1 0,0 1 0,0 0 0,0 0 0,0 0 0,0 0-1,0-1 1,0 1 0,-1 0 0,1 0 0,0 0 0,0 0 0,0-1 0,0 1-1,0 0 1,0 0 0,0 0 0,-1 0 0,1 0 0,0-1 0,0 1 0,0 0 0,0 0-1,-1 0 1,1 0 0,0 0 0,0 0 0,0 0 0,0 0 0,-1 0 0,1 0 0,0 0-1,0 0 1,0 0 0,-1 0 0,-8 9-194,-6 18 149,11-6 93,4-21-27,1 0 1,-1 1-1,0-1 0,0 0 1,0 0-1,0 1 1,1-1-1,-1 0 1,0 0-1,0 0 1,1 1-1,-1-1 1,0 0-1,0 0 0,1 0 1,-1 0-1,0 1 1,0-1-1,1 0 1,-1 0-1,0 0 1,1 0-1,-1 0 1,0 0-1,1 0 0,-1 0 1,0 0-1,0 0 1,1 0-1,-1 0 1,0 0-1,1 0 1,-1 0-1,1-1 1,2 0 42,0 0 0,-1 0 0,1-1 0,0 1 1,0-1-1,-1 0 0,1 0 0,-1 0 1,0 0-1,3-3 0,10-14-6,-1 0 0,-1-1 0,-1 0 0,0-1 0,-2 0 0,0-1 1,-2 0-1,0-1 0,-2 0 0,5-24 0,-12 45-245,-3 8 79,-8 19 41,-10 36 88,18-36 84,1 0 0,1-1 0,0 1 0,4 29 0,-2-52-88,0-1 0,0 1-1,0-1 1,0 1-1,0-1 1,0 1 0,0-1-1,1 0 1,-1 1-1,1-1 1,-1 1 0,1-1-1,-1 0 1,1 1 0,0-1-1,0 0 1,0 0-1,0 0 1,0 1 0,0-1-1,0 0 1,0 0 0,0 0-1,0-1 1,0 1-1,1 0 1,-1 0 0,0-1-1,1 1 1,-1-1-1,0 1 1,1-1 0,1 1-1,0-1 5,-1 0-1,0-1 1,0 1 0,0-1-1,0 1 1,0-1-1,0 0 1,0 1-1,0-1 1,0 0 0,0-1-1,0 1 1,-1 0-1,1 0 1,0-1-1,-1 1 1,1-1-1,-1 1 1,0-1 0,1 0-1,-1 0 1,1-2-1,2-3-5,0 0-1,-1 0 0,0 0 0,0-1 1,-1 1-1,0-1 0,0 0 1,-1 0-1,0 0 0,-1 0 0,1 0 1,-2-12-1,1 20-2,0-1-1,0 1 1,0 0-1,0-1 1,0 1-1,0 0 1,0-1 0,0 1-1,0-1 1,0 1-1,-1 0 1,1-1-1,0 1 1,0 0 0,0-1-1,0 1 1,-1 0-1,1-1 1,0 1-1,0 0 1,-1 0 0,1-1-1,0 1 1,0 0-1,-1 0 1,1-1-1,0 1 1,-1 0 0,1 0-1,0 0 1,-1 0-1,1-1 1,0 1-1,-1 0 1,1 0-1,0 0 1,-1 0 0,1 0-1,-1 0 1,1 0-1,0 0 1,-1 0-1,1 0 1,0 0 0,-1 0-1,1 0 1,0 1-1,-1-1 1,1 0-1,-1 0 1,1 0 0,0 0-1,0 1 1,-1-1-1,1 0 1,-1 1-1,-14 16 198,14-15-175,1 0 0,-1 0 0,0 0 1,0 0-1,1 0 0,0 1 0,-1-1 1,1 0-1,0 0 0,0 0 0,0 0 1,0 1-1,1-1 0,-1 0 0,0 0 1,1 0-1,0 0 0,-1 0 0,1 0 1,0 0-1,0 0 0,0 0 0,0 0 1,1 0-1,-1 0 0,0-1 0,1 1 1,-1 0-1,1-1 0,0 0 0,-1 1 1,1-1-1,0 0 0,0 0 1,0 0-1,2 1 0,0-1-7,0 1 0,0-1 0,0-1 0,0 1 0,0-1 0,0 1 0,0-1 0,0 0 0,0-1 0,0 1 0,0-1 0,0 0 0,0 0 0,0 0 0,0 0-1,0-1 1,0 1 0,0-1 0,4-3 0,0-2 1,1-1 0,-1 0-1,0 0 1,0-1-1,-1 1 1,0-2 0,-1 1-1,9-18 1,-14 26-55,-5 38-132,2-29 171,0 0 0,1-1 1,0 1-1,1 0 0,0 0 1,0 0-1,2 13 0,-2-21-67,1 1-1,-1-1 1,0 1-1,0-1 1,1 1-1,-1-1 0,0 1 1,1-1-1,-1 1 1,1-1-1,-1 1 1,1-1-1,-1 0 1,0 1-1,1-1 1,0 0-1,-1 1 0,1-1 1,-1 0-1,1 0 1,-1 1-1,1-1 1,-1 0-1,1 0 1,0 0-1,-1 0 0,1 0 1,-1 0-1,1 0 1,0 0-1,-1 0 1,1 0-1,-1 0 1,1 0-1,0 0 0,-1-1 1,1 1-1,-1 0 1,1 0-1,-1-1 1,1 1-1,-1 0 1,2-1-1,18-18-5087,-10-5-1209,-1-5-3391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16207,'0'0'7527,"-15"50"-6598,15-27-704,0-2-193,9-2-737,4-7-3299,2-5-3619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17360,'0'0'7469,"1"9"-5595,5 25-679,-6-33-1163,1 0-1,0 0 1,-1 0-1,1 0 1,0 0-1,-1 0 1,1 0-1,0 0 1,0-1-1,0 1 1,0 0-1,0-1 0,0 1 1,0-1-1,0 1 1,0-1-1,0 1 1,0-1-1,0 0 1,0 1-1,0-1 1,1 0-1,-1 0 1,0 0-1,0 0 1,0 0-1,0 0 0,0 0 1,1 0-1,-1-1 1,2 0-1,32-9 110,-24 3-119,0 1 0,-1-1 0,13-12-1,-16 13-20,-1 0 0,1 1 0,0 0 0,1 0 0,-1 0 0,1 1 0,0 0-1,0 1 1,11-4 0,-18 8 5,0-1-1,-1 1 1,1-1-1,0 1 1,0-1 0,0 1-1,-1 0 1,1-1-1,0 1 1,-1 0-1,1-1 1,-1 1-1,1 0 1,-1 0-1,1 0 1,-1 0-1,1-1 1,-1 1 0,0 0-1,1 0 1,-1 0-1,0 0 1,0 0-1,0 0 1,0 0-1,0 1 1,6 39-43,-4-30-412,-2-10-214,1 10-1462,-1-8-1600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97 284 17232,'0'0'10650,"-9"8"-10602,-4 8-57,1-1 0,0 2 0,-12 21 0,21-32 68,-1 0 1,1 0-1,0 1 1,0 0-1,1-1 0,0 1 1,0 0-1,0 0 0,1 0 1,0 0-1,0 0 0,1 0 1,0 0-1,2 13 1,-2-19-42,1 0 0,-1 0 0,1-1 0,-1 1 1,1 0-1,0-1 0,-1 1 0,1 0 1,0-1-1,-1 1 0,1-1 0,0 1 1,0-1-1,0 0 0,0 1 0,-1-1 0,1 0 1,0 1-1,0-1 0,0 0 0,0 0 1,0 0-1,0 0 0,0 0 0,-1 0 0,1 0 1,0 0-1,0 0 0,0 0 0,0 0 1,0-1-1,1 0 0,31-11 261,-19 3-354,-1-1 0,1 0-1,-2-2 1,1 1-1,-2-1 1,0-1 0,18-25-1,-16 18-731,0 0 0,-2-2 0,0 1 0,15-45-1,-21 42 496,-13 35 594,-13 37 528,17-31-611,0 0 1,1 1 0,1 0-1,0 20 1,1-38-192,1 1 0,0-1-1,0 1 1,0-1 0,0 1 0,0-1 0,0 1 0,0-1-1,0 1 1,0-1 0,0 1 0,0-1 0,1 1 0,-1-1-1,0 1 1,0-1 0,0 1 0,1-1 0,-1 1-1,0-1 1,0 1 0,1-1 0,-1 0 0,0 1 0,1-1-1,-1 0 1,1 1 0,-1-1 0,0 0 0,1 1 0,-1-1-1,1 0 1,-1 0 0,1 1 0,0-1 0,18-8 179,15-26-58,-27 25-271,-1 0 1,0 0 0,0-1-1,-1 1 1,-1-2-1,0 1 1,0 0-1,-1-1 1,0 0-1,0 1 1,0-19-1,-20 50 1087,13-13-875,1 0 0,0 0 0,1 1 0,0-1-1,0 1 1,1 0 0,0-1 0,0 1 0,1 0 0,0 0-1,2 11 1,-2-19-68,1 0 0,-1 0 0,0 0 0,1-1 0,-1 1 0,1 0-1,-1-1 1,1 1 0,-1 0 0,1-1 0,-1 1 0,1-1 0,-1 1-1,1 0 1,0-1 0,-1 0 0,1 1 0,0-1 0,0 1 0,-1-1 0,1 0-1,0 0 1,0 1 0,0-1 0,-1 0 0,1 0 0,1 0 0,25-7-162,19-24-571,-30 16 294,38-30-728,-51 43 1145,1-1 1,-1 2-1,0-1 1,1 0-1,-1 0 1,1 1-1,0 0 1,0 0-1,-1 0 1,1 0-1,0 1 1,0-1-1,0 1 1,7 0-1,-10 1 39,0-1 0,0 1 0,0 0 0,1-1 0,-1 1 0,-1 0 0,1-1 0,0 1 0,0 0 0,0 0 0,0 0 0,0 0 0,-1 0 0,1 0 0,0 0 0,-1 0-1,1 0 1,-1 0 0,1 0 0,-1 0 0,0 1 0,1-1 0,-1 0 0,0 0 0,0 0 0,0 1 0,0 0 0,1 42 1162,-1-34-485,0-9-157,0-33 1495,0-84-1586,41 124-1606,-34-8 771,1 0 0,-1 0 0,1-1 0,-1-1 0,0 1 1,0-1-1,1 0 0,-1-1 0,-1 0 0,1 0 0,0 0 0,7-5 0,22-11-1358,-36 19 1781,0 0 0,0 0 0,1 0 0,-1 0 0,0 0 0,1 0 0,-1 0 0,0 0 0,1 0 0,-1 0 0,0 0 0,1 0 0,-1 0 0,0 0 0,1 0-1,-1 0 1,0 0 0,1 0 0,-1 0 0,0 0 0,1 0 0,-1 0 0,0 1 0,1-1 0,-1 0 0,0 0 0,0 0 0,1 1 0,-1-1 0,0 0 0,0 0 0,1 1 0,-1-1-1,0 0 1,0 1 0,0-1 0,1 1 0,3 18 1148,-4 34 665,0-39-1304,4 8 627,8-17-240,-10-5-897,0-1 0,1 0 0,-1 0 0,0-1 0,0 1 0,0 0 0,1-1 0,-1 1 0,-1-1 0,1 0 0,0 1 0,0-1 0,1-3 0,16-21-223,24-47-1,-23 40-48,-19 35 244,1 0-1,0 0 0,0-1 1,-1 1-1,1-1 0,0 1 0,0-1 1,0 0-1,0 0 0,1 0 1,-1 0-1,0 0 0,0 0 1,1-1-1,-1 1 0,0-1 1,1 0-1,-1 1 0,0-1 1,1 0-1,-1-1 0,0 1 1,1 0-1,-1-1 0,1 1 1,-1-1-1,0 1 0,4-3 0,-1 1-1,0 0 0,0-1 0,0 0-1,0 0 1,-1 0 0,1-1-1,-1 1 1,0-1 0,0 0-1,6-9 1,-7 11-5,-1-1 0,0 0-1,0 0 1,0 0 0,-1 0-1,1 0 1,-1 0 0,0 0-1,0-1 1,0 1 0,0 0-1,0-1 1,-1 1 0,1-1-1,-1 1 1,0-5 0,-1 8-2,1-1 0,-1 0 0,1 1 0,-1-1 0,0 0 0,1 1 0,-1-1 0,0 1 0,1-1 0,-1 1 0,0 0 0,0-1 1,0 1-1,1 0 0,-1-1 0,0 1 0,0 0 0,0 0 0,0 0 0,0 0 0,1 0 0,-1 0 0,0 0 0,0 0 0,0 0 0,0 0 0,0 0 0,1 0 0,-1 1 0,0-1 0,0 0 1,0 1-1,-1 0 0,-29 12-55,27-10 89,1 0-1,0 1 1,-1-1 0,1 1-1,1-1 1,-1 1 0,0 0-1,1 0 1,0 0-1,0 1 1,0-1 0,0 0-1,1 1 1,0 0 0,-1-1-1,2 1 1,-1-1 0,1 1-1,-1 0 1,2 5 0,-1-7-27,0 0 0,1 0 0,-1 0 0,1 0 0,0 0 0,0 0 0,0 0 0,1 0 0,-1 0 1,1-1-1,-1 1 0,1-1 0,0 1 0,0-1 0,0 1 0,0-1 0,0 0 0,1 0 0,-1 0 0,1 0 0,-1-1 1,1 1-1,0-1 0,0 1 0,-1-1 0,1 0 0,0 0 0,0 0 0,0-1 0,0 1 0,4 0 0,0 0-885,1-1-1,-1 1 0,0-1 0,1-1 0,-1 1 0,13-3 1,14-14-7112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6:1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2685 345 12460,'-37'-45'1206,"-2"1"0,-2 3 1,-55-45-1,76 71-994,0 1 0,-1 1 0,-1 0 0,0 2 1,-1 0-1,0 2 0,0 0 0,-1 2 0,0 0 0,-29-3 1,-14 4-223,0 3 1,-1 2 0,1 4 0,0 2 0,-112 25-1,13 10-10,-167 65-1,195-55 14,2 6 0,-146 83-1,221-104 8,2 3 0,1 2 1,2 3-1,2 2 0,1 2 0,-71 86 0,105-109 135,1 0 0,1 2 0,1 0 0,2 1 0,0 0 0,2 1 0,1 1-1,2 0 1,0 0 0,2 1 0,1 0 0,2 0 0,1 0 0,1 1 0,1-1 0,2 1 0,1-1 0,2 0 0,1 0-1,1 0 1,11 31 0,7 8-52,4-2-1,3 0 0,71 112 0,146 172 17,-224-319-89,665 803-304,-446-589-379,-209-216 560,1-1 0,2-2 0,1-1 0,1-3 1,63 30-1,-81-45 193,0-1 0,1-1 0,-1 0 0,1-2 0,1-1 0,-1 0 0,0-2 0,1 0 0,-1-2 1,1 0-1,-1-2 0,0 0 0,0-2 0,0 0 0,-1-1 0,0-2 0,0 0 0,0-1 0,-1-1 0,0 0 0,20-16 0,16-14 698,-2-2-1,-1-2 1,89-99-1,118-175 2257,-250 304-2958,122-158 321,154-265 1,-248 370-485,-4-1 1,-3-1-1,-2-2 0,-4 0 0,-3-2 1,-3-1-1,15-129 0,-30 140 91,-3-1 0,-2 0 0,-4 0 0,-2 1 0,-3 0 0,-2 0 0,-4 1 0,-33-88 0,32 109-290,-1 0 0,-2 2-1,-1 0 1,-3 1 0,-1 1 0,-1 2-1,-2 1 1,-2 0 0,-1 3-1,-1 0 1,-2 2 0,0 2 0,-41-24-1,42 32-284,-1 2 0,-1 2 0,0 1 0,-1 2-1,0 2 1,-61-11 0,47 15-215,0 1 0,0 3 0,-1 2 1,-73 9-1,3 15-3592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3059 9577,'352'-497'3965,"36"29"-2650,507-491 2208,-583 667-2162,373-267 1,-566 471-1200,159-89 1,-239 162-1795,-26 12-87,-25 9-316,-16 5-2604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276 173 12684,'1'-11'1596,"0"4"-1475,0-3 379,-1 1-1,0-1 1,0 1-1,0 0 1,-3-13 0,2 20-371,1-1 1,-1 0 0,0 0 0,0 1-1,0-1 1,-1 0 0,1 1 0,0-1-1,-1 1 1,0 0 0,0 0-1,1-1 1,-1 1 0,0 0 0,-1 0-1,1 1 1,0-1 0,-1 0 0,1 1-1,-1-1 1,1 1 0,-1 0-1,1 0 1,-1 0 0,-3-1 0,1 1-17,1 0 0,-1 1 1,0-1-1,0 1 0,0 0 1,0 1-1,0-1 0,0 1 1,0 0-1,1 0 0,-1 0 1,0 0-1,0 1 0,-7 4 1,4-1 10,0 0 0,0 0 0,1 1 0,0 0 1,0 0-1,1 1 0,-10 11 0,6-5 41,1 1 1,0 0-1,1 1 0,0 0 0,2 0 0,-1 1 0,2 0 0,-6 24 1,10-35-129,0 0 1,0 1-1,0-1 1,1 0-1,0 1 1,0-1-1,0 1 1,1-1-1,0 1 1,0-1 0,0 0-1,2 6 1,-1-9-32,0 1 1,-1-1-1,1 0 1,0 0-1,0 0 1,0 0-1,1 0 1,-1 0-1,0-1 1,1 1-1,-1-1 1,1 0 0,-1 1-1,1-1 1,0 0-1,-1 0 1,1-1-1,0 1 1,0-1-1,0 1 1,0-1-1,-1 0 1,1 0-1,4-1 1,6 1 25,0-2 0,0 0-1,-1 0 1,1-1 0,0-1 0,-1 0 0,0-1 0,0 0-1,0-1 1,-1 0 0,20-15 0,-2 0-24,-2-1 1,0-1 0,27-32-1,-40 41-38,-1-1-1,-1 0 1,-1 0 0,0-1-1,0-1 1,-2 0-1,0 0 1,-1-1-1,6-21 1,-52 101-280,-18 75 316,51-124-12,1 0 0,1 1 0,0-1 0,1 1 0,0-1 0,1 1 0,0 0 0,3 22 0,-2-34-82,1 0 0,-1 0 0,1 1 0,0-1 0,-1 0 0,1 0 0,0 0 0,0 0 0,1 0-1,-1 0 1,0 0 0,1 0 0,-1-1 0,1 1 0,-1 0 0,1-1 0,0 1 0,2 0 0,-2 0-250,1-1 0,-1 0 0,1 0 0,-1 0 0,1-1 0,0 1 0,-1 0 0,1-1 0,0 0 1,-1 0-1,1 0 0,0 0 0,0 0 0,4-1 0,24-8-5497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19218,'0'0'3497,"0"11"-2467,-6 37 87,-2-1 0,-19 65-1,14-66-936,2 2-1,2-1 1,-3 57-1,12-89-237,-1-7 14,1 0 0,0 0-1,0 0 1,1 0 0,2 15 0,-2-21-45,0 0 0,-1-1 0,1 1 0,0-1 0,0 1 0,0 0 0,0-1 0,0 0 0,0 1 0,1-1 0,-1 0 0,0 1 1,1-1-1,-1 0 0,1 0 0,-1 0 0,1 0 0,-1 0 0,1-1 0,0 1 0,-1 0 0,1-1 0,0 1 0,0-1 0,0 0 0,-1 1 0,1-1 1,0 0-1,0 0 0,3-1 0,-2 0-325,1 0 0,0 0 0,-1 0 0,1-1 0,-1 1 0,1-1 0,-1 0 0,0 0 0,0-1-1,0 1 1,0 0 0,0-1 0,0 0 0,-1 0 0,1 0 0,-1 0 0,0 0 0,0 0 0,0-1 0,0 1 0,-1 0 0,2-5 0,-1 5-3,21-43-6625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17104,'0'0'1089,"-6"50"737,-12-1 224,1 10-320,1 8-321,1 3-320,4-4-513,7-7-479,4-10-162,7-9-1248,10-12-897,2-10-1634,-4-9-2305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18802,'0'11'630,"-23"352"1174,24-191-2113,-1-102 6234,13-308-3651,-8 197-2448,2 0 1,2 1 0,25-70-1,-31 103 144,0 0-1,0 1 0,1 0 0,0 0 1,0 0-1,1 0 0,-1 0 1,1 1-1,0 0 0,1 0 1,0 1-1,-1-1 0,1 1 1,13-6-1,-15 8-73,-1 0 1,1 1 0,1-1-1,-1 1 1,0 0 0,0 0-1,0 1 1,0-1 0,1 1-1,-1 0 1,0 0 0,1 0-1,-1 1 1,0-1-1,0 1 1,0 0 0,0 1-1,1-1 1,-1 1 0,-1-1-1,1 1 1,0 0 0,0 1-1,-1-1 1,1 0-1,3 4 1,-5-4 92,0 0 1,0-1-1,-1 1 0,1 0 0,0 0 0,0 0 1,-1 0-1,1 1 0,-1-1 0,0 0 0,0 1 1,0-1-1,0 1 0,0-1 0,0 1 0,-1-1 1,1 1-1,-1-1 0,0 1 0,0 0 0,1-1 0,-2 1 1,1-1-1,0 1 0,-1 0 0,1-1 0,-1 1 1,0-1-1,1 1 0,-1-1 0,-1 1 0,1-1 1,0 0-1,0 1 0,-1-1 0,0 0 0,1 0 1,-1 0-1,0 0 0,0-1 0,0 1 0,-3 2 1,-6 5 407,-1 1 0,-1-2 1,0 0-1,0 0 0,0-1 1,-15 5-1,18-8-226,0 0 0,0-1 0,0 0-1,-1 0 1,1-1 0,0 0 0,-1-1 0,0 0-1,1-1 1,-1 0 0,-12-2 0,22 2-236,0-1-1,0 1 1,1 0 0,-1 0 0,0-1-1,1 1 1,-1 0 0,0-1-1,1 1 1,-1-1 0,0 1 0,1-1-1,-1 1 1,1-1 0,-1 1 0,1-1-1,-1 1 1,1-1 0,-1 0-1,1 1 1,0-1 0,-1 0 0,1 1-1,0-1 1,-1 0 0,1 0-1,0 1 1,0-1 0,0 0 0,0 0-1,0 1 1,0-1 0,0 0 0,0 0-1,0 0 1,0 1 0,0-1-1,0 0 1,1 0 0,-1 1 0,0-1-1,1 0 1,-1 1 0,0-1-1,1 0 1,-1 1 0,1-1 0,-1 0-1,1 1 1,-1-1 0,1 1 0,0-1-1,2-3-778,1 0 0,-1 0 0,1 1 0,-1 0-1,1-1 1,8-3 0,25-11-5178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26 24119,'-9'0'1708,"4"1"-1548,-1 0 0,0 0 0,0 1 0,1 0 0,-1 0 0,1 0-1,0 0 1,-1 1 0,1 0 0,0 0 0,1 0 0,-1 1 0,0 0 0,1-1 0,0 2 0,0-1 0,0 0-1,0 1 1,1 0 0,0 0 0,-5 9 0,5-8-132,0 1 0,1 0-1,-1 1 1,1-1 0,1 0 0,-1 1 0,1-1-1,1 1 1,-1-1 0,2 15 0,-1-19-24,1 0 1,-1 0 0,1 1 0,0-1-1,-1 0 1,1 0 0,1 0 0,-1-1-1,0 1 1,1 0 0,0 0 0,-1-1-1,1 1 1,0-1 0,0 0 0,0 1-1,1-1 1,-1 0 0,1 0 0,-1 0-1,1-1 1,-1 1 0,1 0-1,0-1 1,0 0 0,0 0 0,0 0-1,3 1 1,-1-1 10,0 0 0,1 0 0,-1 0 0,0-1 0,1 0 0,-1 0 1,0 0-1,1-1 0,-1 0 0,0 0 0,0 0 0,1 0 0,-1-1 0,0 0 0,0 0 0,-1-1 0,1 1 0,0-1 0,-1 0 0,0 0 0,1 0 0,-1-1 0,0 0 0,-1 1 0,1-1 0,-1-1 0,0 1 1,5-8-1,-3 3 16,-1 0 1,0-1 0,0 1 0,-1-1-1,0 0 1,-1 0 0,0 0 0,-1 0-1,0-1 1,0 1 0,-1 0 0,-1 0 0,1-1-1,-4-11 1,4 20-58,0 0-1,0 0 1,0 0-1,-1 1 1,1-1-1,-1 0 1,0 0-1,1 0 1,-1 1-1,0-1 1,0 0-1,0 0 1,0 1-1,0-1 1,0 1-1,-1-1 1,1 1-1,0 0 1,-1 0 0,1-1-1,-1 1 1,0 0-1,1 0 1,-1 0-1,0 0 1,1 1-1,-1-1 1,0 0-1,0 1 1,0-1-1,0 1 1,0 0-1,1 0 1,-4 0-1,3 0-250,0 0-1,0 1 0,0-1 0,0 1 0,1 0 0,-1 0 0,0-1 1,0 1-1,0 0 0,1 1 0,-1-1 0,0 0 0,-1 2 0,1 0-508,0-1-1,0 0 1,1 0-1,-1 1 1,1-1-1,-1 1 1,1 0-1,0-1 0,0 1 1,-1 5-1,-2 13-8277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 17809,'0'0'4532,"-11"-2"-2199,4 1-2109,-1-1 0,1 1 1,-1 1-1,1 0 0,-1 0 0,0 0 0,1 1 1,-1 0-1,1 1 0,0-1 0,-1 1 1,1 1-1,0-1 0,0 1 0,0 1 0,0-1 1,-6 6-1,-25 23 31,36-30-261,0 0 0,1 0 1,-1 0-1,1 0 0,-1 0 0,1 0 0,0 0 0,0 0 0,0 0 1,0 1-1,0-1 0,0 1 0,1-1 0,-1 0 0,1 1 1,0-1-1,0 1 0,0 2 0,0-4-7,1 0 0,0 0-1,0 0 1,0 0 0,1 0 0,-1 0 0,0 0 0,0 0-1,0 0 1,1-1 0,-1 1 0,0-1 0,1 1-1,-1-1 1,1 1 0,-1-1 0,0 0 0,1 1 0,-1-1-1,1 0 1,-1 0 0,1 0 0,-1 0 0,3-1 0,41-2-459,-23-2-338,-1-1 0,28-12-1,-35 12 651,0 1-1,1 0 1,0 1-1,-1 0 0,1 1 1,1 1-1,24-1 1,-40 3 203,1 1 0,0-1 0,-1 1 0,1-1 0,-1 1 0,1 0 0,-1-1 0,1 1 1,-1-1-1,1 1 0,-1 0 0,0 0 0,1-1 0,-1 1 0,0 0 0,0-1 0,1 1 1,-1 0-1,0 0 0,0 0 0,0-1 0,0 1 0,0 0 0,0 0 0,0-1 0,0 1 0,-1 0 1,1 0-1,0-1 0,0 1 0,-1 0 0,1 0 0,0-1 0,-1 2 0,-10 29 1315,0-14-814,-1-1 0,-1 0 0,0-1 0,-1 0 0,-1-1 0,0 0 0,-1-1 0,0-1 0,-25 14 0,10-16-958,20-15-2405,8-10-3520,5-3-814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 15150,'0'0'10565,"0"-5"-15871,-1 5 5156,1 0 0,0 1 0,0-1 0,0 0 0,0 0 0,0 1 0,0-1 0,0 0 1,0 1-1,0-1 0,0 0 0,0 1 0,0-1 0,0 0 0,0 0 0,0 1 0,0-1 1,0 0-1,0 1 0,1-1 0,-1 0 0,0 0 0,0 1 0,0-1 0,0 0 0,1 0 0,-1 1 1,0-1-1,0 0 0,0 0 0,1 1 0,-1-1 0,0 0 0,0 0 0,1 0 0,-1 0 0,0 0 1,1 1-1,-1-1 0,0 0 0,0 0 0,1 0 0,-1 0 0,0 0 0,1 0 0,-1 0 1,0 0-1,1 0 0,-1 0 0,1 0 0,9 1 6957,-14-2-2394,-15-3-2276,8 2-1677,0 1 1,0 0-1,0 1 1,0 0-1,0 0 1,0 2-1,0-1 1,-15 5-1,23-6-457,-1 1-1,1 0 1,0 1-1,-1-1 0,1 0 1,0 1-1,0 0 1,0 0-1,0 0 1,0 0-1,0 0 0,1 1 1,-1-1-1,1 1 1,-1-1-1,1 1 1,0 0-1,0 0 0,0 0 1,1 0-1,-1 1 1,1-1-1,-1 0 0,1 1 1,0-1-1,1 1 1,-1-1-1,0 1 1,1 4-1,0-6-20,1 0 0,-1 0 1,1 0-1,0-1 0,-1 1 0,1 0 1,0 0-1,0-1 0,0 1 0,0-1 0,0 1 1,1-1-1,-1 1 0,0-1 0,1 0 0,-1 0 1,1 1-1,-1-1 0,1 0 0,0 0 1,-1-1-1,1 1 0,0 0 0,0-1 0,0 1 1,0-1-1,-1 1 0,1-1 0,0 0 0,2 0 1,65 6-1402,-61-6 1168,16 0-560,46 1-1020,-66 0 1792,0-1 0,0 0 0,-1 1 1,1 0-1,0 0 0,-1 0 0,1 1 0,-1-1 1,1 1-1,-1 0 0,1-1 0,-1 2 0,0-1 1,3 3-1,-5-4 90,0 1 1,0-1 0,0 1-1,0 0 1,0-1-1,-1 1 1,1 0-1,-1 0 1,1-1-1,-1 1 1,0 0-1,1 0 1,-1 0-1,0 0 1,0-1 0,0 1-1,-1 0 1,1 0-1,0 0 1,-1-1-1,1 1 1,-1 0-1,1 0 1,-1-1-1,0 1 1,0 0-1,0-1 1,0 1 0,0-1-1,0 1 1,-2 1-1,-4 6 357,-1-1 0,0 0 0,-16 12-1,20-17-335,-4 4 68,-1 1-1,-1-1 0,1-1 0,-1 0 0,0 0 1,-1-1-1,1 0 0,-1-1 0,0 0 0,0-1 1,0 0-1,-13 1 0,24-4-207,-1 0 0,1 0 0,-1-1 0,1 1 0,0 0 0,-1 0 0,1-1 0,-1 1 0,1-1 0,0 1 0,-1 0 0,1-1 0,0 1 0,0-1 0,-1 1 0,1 0 0,0-1 0,0 1 0,-1-1 0,1 1 0,0-1 0,0 1 0,0-1-1,0 1 1,0-1 0,0 1 0,0-1 0,0 1 0,0-1 0,0 1 0,0-1 0,0 1 0,0-1 0,1 1 0,-1-1 0,0 1 0,0-1 0,1 0 0,7-23-3060,13-6-2179,8-5-2353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15439,'0'0'10794,"-3"60"-8744,-5-31-609,5 0-768,-1-1-513,2-2-128,2-4-448,0-5-1410,5-7-1730,2-8-2145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19635,'0'0'11595,"30"-35"-14863,-24 35-2721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84 8136,'1'-9'2066,"-1"9"-2401,1-18 1232,4-22 5167,-1 23-687,-3 48-3586,-14 402 3483,13-433-5266,0 1 0,0-1 0,0 1 0,-1-1 0,1 0 0,0 1 0,0-1 0,0 1 0,0-1 0,0 1 0,1-1 0,-1 0 0,0 1 0,0-1 0,0 1 0,0-1 0,0 0 0,0 1 0,1-1 0,-1 1 0,0-1 0,0 0 0,1 1 0,-1-1 0,0 0 0,1 0 0,-1 1 0,0-1 0,1 0 0,-1 1 0,0-1-1,1 0 1,-1 0 0,0 0 0,1 0 0,-1 1 0,1-1 0,16-9 139,14-22 1,-11 7-138,0 0-410,40-39 0,-55 58 269,1 0 0,0 0 0,0 1 0,1-1 0,-1 1 0,1 1 0,0 0 0,0-1 0,0 2 0,0-1 0,1 1 0,12-2 0,-19 4 112,1 0-1,0 0 0,-1 0 0,1 0 1,-1 0-1,1 1 0,0-1 0,-1 0 1,1 1-1,-1-1 0,1 1 0,-1 0 1,1-1-1,-1 1 0,0 0 0,1 0 1,-1 0-1,0 0 0,0 0 1,1 0-1,-1 0 0,0 0 0,0 1 1,1 1-1,0 1 11,0 0-1,-1 0 1,1 0 0,-1 0-1,0 0 1,0 0 0,0 0-1,-1 0 1,1 7 0,-1-2 69,0 0 0,-1 0 1,0 0-1,0 0 0,-1 0 0,0-1 1,0 1-1,-1-1 0,-4 9 0,1-7 114,-1-1 0,0 1 0,0-2 0,-1 1-1,0-1 1,-1 0 0,1-1 0,-1 0 0,-1 0 0,1-1 0,-1-1-1,0 1 1,-1-1 0,1-1 0,-1 0 0,0-1 0,0 0-1,0 0 1,0-1 0,-1-1 0,1 0 0,-15 0 0,23-1-238,-1-1 0,1 1 0,-1-1-1,1 0 1,0 0 0,0 0 0,-1-1 0,1 1 0,0-1 0,0 0 0,0 0 0,0 0 0,1 0 0,-1 0 0,0 0 0,1-1 0,0 1 0,-1-1 0,1 0 0,0 0 0,0 0 0,1 0 0,-1 0-1,1 0 1,-1 0 0,1 0 0,0-1 0,0 1 0,0-1 0,1 1 0,-1-6 0,0 2-527,1 1 1,0-1-1,1 1 0,-1-1 1,1 1-1,0-1 0,1 1 1,-1 0-1,1-1 0,1 1 0,-1 0 1,1 0-1,0 0 0,0 1 1,1-1-1,4-5 0,22-20-5126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15599,'0'0'9000,"0"52"-7622,0-12 127,-2 6-256,-1 4-448,3 3-353,0-3-127,0 0-193,5-6-64,7-8 0,0-11-128,4-11-1025,2-14-1025,-1-2-1986,-2-22-2114,-1-11-9032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52 208 8392,'0'0'2963,"11"-2"-230,-2 1-2085,0-1 1,-1 0-1,0-1 1,1 0-1,-1 0 1,0-1-1,0 0 1,-1-1-1,1 1 1,-1-1-1,0-1 0,0 1 1,-1-1-1,1 0 1,-1-1-1,10-14 1,9-29 2055,-24 47-2539,0 1 0,0-1 0,0-1 0,0 1 0,0 0 0,-1 0 0,0 0 0,0 0 0,1 0 0,-2-1 0,1 1 0,0 0 0,-1 0 0,1 0 0,-2-4-1,0 5-126,1 1-1,0 0 0,-1 0 0,1-1 0,0 1 0,-1 0 0,0 0 0,1 1 1,-1-1-1,1 0 0,-1 0 0,0 1 0,0-1 0,1 1 0,-1-1 0,0 1 1,0 0-1,0 0 0,1 0 0,-1 0 0,0 0 0,-3 1 0,-42 8 124,38-5-150,0 1 0,0 0 1,0 1-1,0 0 0,1 0 1,0 1-1,1 0 0,0 0 1,0 0-1,0 1 0,1 1 1,0-1-1,0 1 0,1 0 1,1 0-1,-1 0 0,1 1 0,1 0 1,0-1-1,0 1 0,1 1 1,0-1-1,1 0 0,0 14 1,1-22-3,0 1-1,0-1 1,0 1 0,0-1 0,1 1 0,0-1-1,-1 1 1,1-1 0,0 1 0,0-1 0,0 0 0,0 1-1,1-1 1,-1 0 0,1 0 0,-1 0 0,1 0-1,0 0 1,0-1 0,3 4 0,0-2 1,0-1 0,-1 1 1,1-1-1,0 0 0,1 0 0,-1-1 1,0 1-1,0-1 0,9 1 1,6-1-420,0-1 0,0-1 0,0 0 0,28-7 0,22-12-4259,-26 1-1810,6-7-8817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11499,'0'0'11547,"4"10"-10421,6 12-624,-2 0 0,-1 1 0,0 0 0,5 42 0,4 108 965,-12-107-132,18 96-1,-17-224 460,-10-131-1616,2-98-436,2 288 240,2-1 0,-1 0 0,0 0 0,1 1 0,0-1 0,-1 0 0,2 1-1,-1-1 1,0 1 0,1-1 0,-1 1 0,1 0 0,0 0 0,0-1 0,0 1 0,1 0 0,-1 1 0,4-4 0,-3 4-23,1 0-1,-1 1 1,1-1 0,-1 1 0,1-1 0,0 1 0,0 0 0,0 0 0,0 1-1,0-1 1,0 1 0,0 0 0,0 0 0,0 0 0,0 1 0,0-1 0,4 2-1,-3-1 27,-1 0-1,1 0 0,0 0 1,-1 1-1,1 0 0,-1 0 1,1 0-1,-1 0 0,0 1 1,0 0-1,0 0 0,0 0 1,-1 0-1,1 0 0,-1 1 1,0-1-1,0 1 0,0 0 0,0 0 1,-1 0-1,0 1 0,0-1 1,0 1-1,0-1 0,0 1 1,-1-1-1,0 1 0,0 0 1,0 0-1,-1-1 0,0 1 1,0 0-1,0 0 0,0 0 1,-1 0-1,1-1 0,-1 1 1,-1 0-1,1-1 0,-1 1 0,1 0 1,-1-1-1,-1 0 0,1 1 1,-1-1-1,1 0 0,-7 7 1,0-2 203,-1-1 0,0 1 0,0-1 0,-1-1 0,0 0 1,-16 7-1,22-11-230,-1-1 0,1 0 1,0 0-1,0 0 0,-1-1 0,1 1 1,-1-2-1,0 1 0,1 0 0,-1-1 1,0 0-1,1-1 0,-1 1 1,1-1-1,-1 0 0,1 0 0,-8-3 1,11 3-133,1 0 1,-1 0-1,1 1 1,0-1 0,0 0-1,0 0 1,-1 0 0,1 0-1,0-1 1,0 1-1,0 0 1,1 0 0,-1-1-1,0 1 1,0 0 0,1-1-1,-1 1 1,0-3-1,-2-29-7379,3 10-786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5573,'0'0'19779,"6"10"-18733,10 27 66,22 71-1,6 16-430,-44-124-650,0 1-1,0-1 1,0 1-1,0-1 1,0 1-1,0-1 1,0 1-1,1-1 1,-1 0-1,0 1 1,0-1-1,0 1 1,1-1-1,-1 0 1,0 1-1,0-1 1,1 1-1,-1-1 1,0 0-1,1 1 1,-1-1-1,1 0 1,-1 0-1,0 1 1,1-1-1,-1 0 1,1 0-1,-1 0 1,0 1-1,1-1 1,-1 0-1,1 0 1,0 0-1,4-15 904,-3-30-131,-2 44-817,-1-13 25,0 0 0,-1 0 1,-1 0-1,0 0 0,-1 0 0,0 1 0,-1 0 0,-1 0 0,0 0 0,-1 0 0,0 1 0,-1 0 0,-17-21 0,25 33-26,-1 0-1,1-1 1,0 1 0,0 0-1,0 0 1,0-1 0,0 1-1,-1 0 1,1 0-1,0-1 1,0 1 0,-1 0-1,1 0 1,0 0 0,0-1-1,-1 1 1,1 0-1,0 0 1,0 0 0,-1 0-1,1 0 1,0 0 0,-1 0-1,1-1 1,0 1 0,0 0-1,-1 0 1,1 0-1,0 0 1,-1 0 0,1 0-1,0 0 1,-1 1 0,1-1-1,0 0 1,0 0-1,-1 0 1,1 0 0,-1 0-1,0 14-472,11 21-469,-7-32 658,0 0 1,0 1 0,1-1-1,-1 0 1,0 0 0,1-1-1,0 1 1,0-1 0,-1 0-1,1 0 1,1 0 0,7 2 0,-7-2-344,0-1 1,0 0-1,0-1 1,0 1 0,0-1-1,1 0 1,-1 0 0,0 0-1,0-1 1,0 0 0,0 0-1,0 0 1,0 0-1,0-1 1,0 0 0,0 0-1,6-4 1,15-15-4228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7143,'0'0'12871,"-9"8"-10661,2-1-1894,0 0 0,0 1 1,1-1-1,0 1 1,0 1-1,1-1 0,0 1 1,0 0-1,1 0 1,1 0-1,-1 1 0,1-1 1,1 1-1,-3 18 1,5-24-219,-1 2 85,1 0 1,-1 1-1,1-1 0,1 0 1,-1 0-1,1 0 0,2 7 1,-3-11-161,1-1 0,0 1 0,0-1 1,0 0-1,0 1 0,0-1 0,0 0 1,0 0-1,0 0 0,0 0 0,1 0 1,-1 0-1,0 0 0,1 0 1,-1 0-1,1-1 0,-1 1 0,1 0 1,-1-1-1,1 0 0,-1 1 0,1-1 1,-1 0-1,1 1 0,0-1 1,-1 0-1,1 0 0,-1-1 0,1 1 1,0 0-1,-1 0 0,3-2 0,2 1 37,0-1 0,0 0 0,0 0 0,0 0 0,-1-1 0,1 0 0,-1 0-1,1 0 1,-1-1 0,0 0 0,-1 0 0,1 0 0,-1 0 0,0-1 0,0 0-1,5-7 1,-4 5 10,0-1-1,-1 1 1,0-1-1,0 0 1,-1 0 0,0 0-1,-1 0 1,0 0-1,0-1 1,-1 1-1,1-13 1,-2 19-45,0 0 0,0 0 1,0 0-1,-1 0 0,1 1 0,-1-1 1,1 0-1,-1 0 0,0 1 0,0-1 1,0 0-1,0 1 0,0-1 1,0 1-1,0-1 0,0 1 0,-1-1 1,1 1-1,0 0 0,-1 0 0,1 0 1,-1 0-1,0 0 0,-2-1 1,0 0 18,-1 0 1,0 0-1,0 1 1,0-1-1,-1 1 1,1 1 0,0-1-1,0 1 1,-8 0-1,7 0-106,-1 1 0,1 0-1,0 0 1,-1 0 0,1 1-1,0 0 1,-10 4 0,13-5-54,1 1 0,0-1 0,0 0 0,0 0 0,0 1 0,0 0 1,0-1-1,0 1 0,0 0 0,1 0 0,-1 0 0,1 0 0,-1 0 0,1 0 0,0 0 1,0 0-1,0 1 0,-2 3 0,3-5-41,0 0 1,0 0-1,0 0 0,0 0 0,0 0 1,0 0-1,0 0 0,0 0 0,0 0 1,0 0-1,1 0 0,-1 0 1,0 0-1,0-1 0,1 1 0,-1 0 1,1 0-1,-1 0 0,1 0 1,-1 0-1,1-1 0,0 1 0,-1 0 1,1-1-1,0 1 0,0 0 1,0 0-1,32 8-3476,-20-8 1520,-1-1-1,0-1 1,21-3 0,10-9-6941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172 166 11563,'0'0'4917,"-12"3"-1826,4-2-2702,0 1 0,0 0 1,0 1-1,1-1 1,-1 2-1,1-1 0,-1 1 1,1 0-1,1 1 1,-1-1-1,0 1 0,1 1 1,0-1-1,0 1 1,1 0-1,0 1 0,-7 10 1,7-9-151,1-1-1,0 1 1,1 1 0,0-1 0,0 0-1,1 1 1,0 0 0,0-1 0,1 1 0,0 15-1,0-23-236,1 0 0,1 0 0,-1 0 0,0 0 0,0 0 0,0 0-1,0 0 1,1 0 0,-1 0 0,0 0 0,1 0 0,-1-1 0,1 1 0,-1 0 0,1 0-1,0 0 1,-1 0 0,1-1 0,0 1 0,0 0 0,-1-1 0,1 1 0,0 0-1,0-1 1,0 1 0,0-1 0,0 1 0,-1-1 0,3 1 0,0 0 13,1-1 0,0 1 1,0-1-1,0 1 0,0-1 0,0-1 1,0 1-1,4-1 0,4-1-51,0-1-1,0 0 0,0-1 1,16-7-1,-23 8 15,-1 1-1,1-1 1,0 1 0,-1-1-1,1-1 1,-1 1-1,0 0 1,0-1 0,-1 0-1,5-5 1,-6 5-13,-1 1 1,0 0-1,0 0 0,0 0 1,-1 0-1,1-1 0,-1 1 1,0 0-1,1 0 0,-1-1 1,-1 1-1,1 0 0,-1-1 1,1 1-1,-1 0 0,0 0 0,-2-5 1,2 2-532,1 4 380,-1 0 1,1 1-1,0-1 1,0 1-1,-1-1 1,1 1-1,-1-1 1,1 1-1,-1-1 1,0 1-1,0-1 1,0 1-1,1 0 1,-1-1-1,0 1 1,0 0-1,-1 0 1,1 0-1,-2-2 1,-7-20 2992,-6-17-2433,-2-14 179,16 44-378,0 0 0,-1 1 0,-1-1 0,1 1 0,-1 0 0,-1 0 0,0 0 0,0 1 0,-1-1 0,-6-7-1,10 26-67,0 0 0,1 0 0,0 0 0,2 10-1,0 0 45,1 0 0,0-1 0,2 0 0,1 0 0,0 0 0,1 0 0,1-1 0,1 0 0,0 0 0,2-1 0,0 0 0,0 0 0,23 25 0,-32-41-205,1 1 0,-1-1 0,1 1 0,-1-1 0,1 0-1,-1 1 1,1-1 0,0 0 0,-1 0 0,1 0 0,0-1 0,0 1-1,0 0 1,0-1 0,0 1 0,0-1 0,0 1 0,0-1 0,0 0 0,0 0-1,0 0 1,3-1 0,9-12-4176,-9-13-3918,-5 2-1990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17617,'0'0'7863,"0"9"-6389,0-7-1388,0 4 228,0 0 0,0 0 1,1 0-1,0 0 0,3 12 0,-3-16-274,-1-1 0,1 1 1,0 0-1,0 0 0,0 0 0,0-1 0,1 1 0,-1-1 0,0 1 0,1-1 0,-1 1 0,1-1 0,-1 0 0,1 1 0,-1-1 0,1 0 0,0 0 0,0 0 1,0-1-1,-1 1 0,1 0 0,0-1 0,0 1 0,0-1 0,0 0 0,3 1 0,-2-1-22,0 0 0,0 0 0,-1 0-1,1 0 1,0 0 0,0-1 0,0 1 0,0-1 0,0 0 0,-1 0-1,1 0 1,0 0 0,-1 0 0,1-1 0,-1 1 0,1-1 0,-1 0-1,0 0 1,0 1 0,1-1 0,-1-1 0,-1 1 0,1 0 0,0 0-1,0-1 1,-1 1 0,0-1 0,3-4 0,-1-3 15,0 1-1,0-1 1,-1 0 0,-1 0-1,1 0 1,-1 0 0,-1-13-1,-4 57-427,3-25 404,-1 1 0,1-1 0,0 0 0,1 0-1,0 1 1,0-1 0,1 0 0,0 0 0,1 0 0,0 0 0,3 10 0,-4-18-7,-1 0 0,1 0 0,0 0-1,-1 0 1,1 0 0,0 0 0,0 0 0,0 0-1,0 0 1,0 0 0,0 0 0,0 0 0,0 0-1,0-1 1,0 1 0,1-1 0,-1 1 0,0-1 0,0 1-1,1-1 1,-1 1 0,0-1 0,0 0 0,1 0-1,-1 0 1,0 0 0,1 0 0,-1 0 0,0 0-1,1 0 1,-1 0 0,0-1 0,1 1 0,-1-1-1,0 1 1,0-1 0,0 1 0,1-1 0,-1 0-1,0 1 1,0-1 0,2-1 0,19-21-2746,-7-2-5560,-7 2-3216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7591,'0'0'10832,"0"-10"-7779,-1-31-618,1 40-2305,0-1 0,0 1 0,0 0 0,-1 0 1,1 0-1,0 0 0,-1 0 0,1 0 0,-1 1 1,0-1-1,1 0 0,-1 0 0,1 0 0,-1 0 0,0 1 1,0-1-1,0 0 0,1 0 0,-1 1 0,0-1 1,0 1-1,0-1 0,0 1 0,0-1 0,0 1 1,0 0-1,0-1 0,0 1 0,0 0 0,0 0 0,0 0 1,0 0-1,-2 0 0,-30 4 691,26-1-761,0 0 0,0 0-1,0 1 1,1 0 0,0 0-1,-1 1 1,2 0 0,-1 0-1,1 0 1,-1 1 0,1 0-1,-8 12 1,10-13-22,-1 1 1,0 0-1,1 0 0,0 0 1,1 0-1,-1 0 0,1 1 1,1-1-1,-1 1 0,1-1 1,0 1-1,0 0 0,1-1 1,1 14-1,-1-19-32,0 1 0,1-1 0,-1 0 1,1 1-1,-1-1 0,1 0 0,0 0 1,-1 0-1,1 0 0,0 1 0,0-1 0,0 0 1,0 0-1,0 0 0,0-1 0,0 1 0,0 0 1,0 0-1,1-1 0,-1 1 0,0 0 0,2 0 1,39 5 135,-28-7-357,-1 0 0,0-1 0,1 0 0,14-5 0,26-16-3353,-19 4-1891,2-5-5304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18898,'0'8'1313,"0"10"-457,2 0 0,0 1 0,1-2 0,1 1 0,0 0 0,2-1 0,13 32-1,-8-26-536,2 0 0,1-1 0,0 0 0,1-1 0,23 23-1,-27-33-351,-7-9-91,-1 1 0,0 0-1,0 0 1,0 0 0,0 0 0,-1 0 0,1 1 0,-1-1 0,0 1 0,3 7 0,-32-20-1654,-10-11 1740,11 6 698,0 0 1,-35-27-1,61 41-627,0 0 0,-1-1-1,1 1 1,0 0 0,-1 0-1,1 0 1,0-1 0,0 1 0,-1 0-1,1-1 1,0 1 0,0 0-1,-1-1 1,1 1 0,0 0-1,0-1 1,0 1 0,0 0-1,-1-1 1,1 1 0,0 0 0,0-1-1,0 1 1,0-1 0,0 1-1,0 0 1,0-1 0,0 1-1,0 0 1,0-1 0,0 1 0,0-1-1,1 1 1,-1 0 0,0-1-1,0 1 1,0 0 0,0-1-1,1 1 1,-1 0 0,0-1-1,0 1 1,0 0 0,1-1 0,-1 1-1,0 0 1,1 0 0,-1-1-1,0 1 1,1 0 0,-1 0-1,0 0 1,1-1 0,-1 1 0,0 0-1,1 0 1,-1 0 0,1 0-1,28-8-256,-22 6 297,63-21-3273,-25 2-3706,-3-2-6130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139 135 5701,'0'0'7693,"6"-11"-2557,-4 8-4705,25-43 3680,-25 44-3846,-1 0-1,0-1 1,0 1 0,0 0-1,-1-1 1,1 1-1,-1-1 1,1 1 0,-1-1-1,0 1 1,1-1 0,-1 1-1,-1-1 1,1 1-1,0-1 1,-1 1 0,1-1-1,-1 1 1,0-1-1,0 1 1,0 0 0,-1-3-1,0 3-218,0 0-1,0 1 0,0-1 0,0 1 1,0 0-1,0 0 0,0 0 1,-1 0-1,1 0 0,0 0 1,-1 0-1,1 1 0,-1-1 1,1 1-1,-1 0 0,1-1 0,-1 1 1,1 0-1,-1 1 0,1-1 1,-1 0-1,-2 2 0,0-1-41,0 0-1,1 0 0,-1 0 0,0 1 1,1 0-1,0 0 0,-1 0 1,1 1-1,0-1 0,-5 6 1,2-1 8,0 2 0,0-1 0,2 1 0,-1 0 1,1 0-1,0 0 0,-6 18 0,9-21-3,0 0-1,0-1 1,0 1-1,1 0 0,0 0 1,1 0-1,-1 0 1,1 1-1,0-1 1,0 0-1,1 0 1,0 0-1,0 0 0,4 10 1,-3-13-46,0 0 0,0-1 0,0 1 0,0-1 0,1 0 0,-1 0 0,1 0 0,-1 0 0,1 0 0,0-1 0,0 1 0,0-1 0,0 0 0,0 1 0,0-1 0,0-1 0,0 1-1,1 0 1,-1-1 0,0 0 0,0 0 0,1 0 0,-1 0 0,0 0 0,0 0 0,1-1 0,3-1 0,6 0-767,-1 0 0,0-2 0,0 1 0,0-1-1,20-10 1,16-17-4454,-5-4-2520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35 15983,'0'0'2717,"-4"12"102,0-4-2175,1-2-213,1 1 0,-1 0 0,1 0 0,0 0 0,0-1 0,1 2 0,0-1 0,0 0 0,1 12 0,1-18-377,-1 0 0,0 0 0,1 0 0,-1-1 0,1 1 0,0 0 0,-1-1 0,1 1 0,-1 0 0,1-1 0,0 1 0,0-1-1,-1 1 1,1-1 0,0 1 0,0-1 0,0 1 0,-1-1 0,1 0 0,0 0 0,0 1 0,0-1 0,0 0 0,0 0 0,0 0 0,0 0 0,-1 0 0,1 0 0,0 0 0,0 0 0,0 0 0,0-1 0,0 1 0,0 0 0,-1 0 0,1-1-1,0 1 1,0-1 0,0 1 0,1-1 0,36-18 158,23-32-278,-44 35-1028,0 1 0,33-21 1,-49 35 1019,-1 1 1,1-1 0,0 0 0,-1 1 0,1-1 0,0 1 0,-1-1 0,1 1 0,0 0 0,-1-1 0,1 1 0,0 0 0,0-1 0,0 1 0,-1 0 0,1 0 0,0 0 0,0-1 0,0 1 0,0 0 0,-1 0 0,1 0 0,0 1 0,0-1 0,0 0 0,0 0 0,-1 0 0,1 1 0,0-1 0,0 0 0,-1 1 0,1-1 0,0 0 0,0 1 0,-1-1 0,1 1 0,0-1 0,-1 1 0,1 0 0,-1-1 0,1 1 0,0 1 0,1 3 112,-1 0 0,0 1 0,-1-1 0,1 0 0,-1 0 0,0 8 0,0-8 12,-1 0-1,2 0 0,-1 0 0,1 1 0,-1-1 1,1 0-1,3 8 0,-4-12-94,1-1 0,-1 1 1,1 0-1,-1-1 0,0 1 1,1-1-1,-1 1 0,1-1 1,0 1-1,-1-1 0,1 1 1,-1-1-1,1 0 0,0 1 1,-1-1-1,1 0 0,0 1 1,-1-1-1,1 0 0,0 0 1,-1 0-1,1 0 0,1 1 1,25-11-2552,-5-7-1456,-1-6-2115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11979,'0'0'7410,"-6"11"-5221,5-9-2152,-4 7 405,0 1 0,0 0 0,1 0 0,-3 14 0,6-21-375,0 0 0,0 1 0,1 0 0,0-1 0,-1 1-1,1-1 1,1 1 0,-1-1 0,0 1 0,1-1 0,0 1-1,-1-1 1,2 1 0,-1-1 0,0 1 0,1-1 0,-1 0 0,1 0-1,0 0 1,3 5 0,2-2-231,0 0-1,1 0 0,-1 0 0,1-1 1,0 0-1,1-1 0,-1 0 1,1 0-1,0-1 0,0 0 1,0 0-1,17 2 0,-14-3 174,1 1-1,-1 1 1,0 0-1,0 1 0,-1 0 1,13 7-1,-23-11-12,0-1 1,-1 0-1,1 1 0,0-1 1,-1 0-1,1 1 0,-1-1 0,1 1 1,0-1-1,-1 1 0,1 0 0,-1-1 1,0 1-1,1-1 0,-1 1 0,1 0 1,-1-1-1,0 1 0,1 0 0,-1 0 1,0-1-1,0 1 0,0 0 0,1 0 1,-1-1-1,0 1 0,0 0 0,0 0 1,0-1-1,0 1 0,-1 0 0,1 0 1,0-1-1,0 1 0,0 0 0,-1 0 1,1-1-1,0 1 0,-1 0 0,1-1 1,0 1-1,-1 0 0,1-1 1,-1 1-1,1-1 0,-1 1 0,0-1 1,1 1-1,-1-1 0,1 1 0,-1-1 1,-1 1-1,-2 2 197,0-1 0,0 0 0,0 1 0,-1-1 0,1-1 0,-1 1 0,-5 1 0,-12 0 971,-1-1 1,1 0 0,0-2 0,-37-4 0,51 0-3415,16-2 70,22-6-2186,-26 11 3190,22-9-4948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15246,'0'0'10021,"-3"11"-8105,1-3-1636,-3 6 179,1 1-1,0-1 1,2 1 0,-1 0 0,2 0 0,0 26-1,2-41-476,1 1 0,-1-1 0,0 1 1,1-1-1,-1 0 0,0 0 0,1 1 0,-1-1 0,0 0 0,1 0 0,-1-1 0,0 1 0,1 0 0,-1 0 0,0-1 0,1 1 0,-1 0 0,0-1 0,1 1 0,-1-1 0,2-1 0,6-5-651,-1 0 0,0 0 0,0-1 0,0 0 0,7-11 0,-9 11 110,0 0 0,1 1 0,-1 0 0,2 0 0,-1 0 0,16-9 0,-23 16 559,0 0 1,0-1 0,1 1-1,-1 0 1,0 0-1,0 0 1,0 0 0,1 0-1,-1 0 1,0 0-1,0 0 1,1 0-1,-1 0 1,0 0 0,0 0-1,1 0 1,-1 0-1,0 0 1,0 0 0,1 0-1,-1 0 1,0 1-1,0-1 1,0 0 0,1 0-1,-1 0 1,0 0-1,0 0 1,0 1 0,1-1-1,-1 0 1,0 0-1,0 0 1,0 1-1,0-1 1,0 0 0,1 0-1,-1 0 1,0 1-1,0-1 1,0 0 0,0 0-1,0 1 1,4 16 1243,3 6-1444,-7-23 36,0 1 1,1-1 0,-1 0-1,0 1 1,1-1-1,-1 0 1,1 0 0,-1 1-1,1-1 1,-1 0 0,0 0-1,1 0 1,-1 0 0,1 0-1,-1 0 1,1 1 0,-1-1-1,1 0 1,-1 0 0,1-1-1,-1 1 1,1 0-1,-1 0 1,1 0 0,-1 0-1,1 0 1,-1 0 0,1-1-1,-1 1 1,0 0 0,1 0-1,-1-1 1,1 1 0,-1 0-1,0-1 1,1 1-1,-1 0 1,0-1 0,1 1-1,-1 0 1,0-1 0,0 1-1,1-1 1,9-13-13156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13453,'0'0'14253,"20"47"-14157,2-43-1377,2 0-3491,4-2-5895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102 178 7847,'0'0'6657,"-8"5"-2680,-1 0-3148,-2 0 272,-1 2 0,2-1 0,-16 13 0,24-17-1013,0-1 0,0 0 0,0 1 0,0 0 0,1-1 0,-1 1 0,1 0 0,0 0 0,-1 0 0,1-1-1,0 2 1,0-1 0,0 0 0,0 0 0,0 0 0,1 0 0,-1 0 0,1 1 0,-1-1 0,1 0 0,0 1 0,0-1 0,0 0 0,0 1 0,0-1 0,1 0 0,-1 0 0,2 4 0,-2-5-95,1 1 0,0-1 0,0 0 0,0 0 0,1 0 0,-1 0 0,0 0 0,0-1 0,0 1 0,1 0 0,-1 0 0,0-1 0,1 1 0,-1-1 0,1 1 1,-1-1-1,0 0 0,1 1 0,-1-1 0,1 0 0,-1 0 0,1 0 0,-1 0 0,1 0 0,-1-1 0,1 1 0,2-1 0,0 0-59,-1 1 0,1-1 0,0-1 0,0 1 0,-1 0 0,1-1 0,-1 0 1,1 0-1,4-3 0,0-3-292,-1 1 0,-1-2 0,1 1 0,-1-1 0,0 0 0,-1 0 0,0 0 0,-1-1 0,0 0 0,0 0 0,2-10 1,-1-3 822,-1 0 0,-1 0 0,-1-45 0,-2 67-389,0-1 0,1 1 0,-1 0 0,0-1 0,1 1 0,-1 0 0,0-1 0,1 1 0,-1 0 0,1 0 0,0-1 0,0 1 0,-1 0 0,1 0 0,0 0 0,0 0 0,0 0-1,0 0 1,0 0 0,2-1 0,-3 2-81,1 0 0,-1-1 0,1 1 0,-1 0 0,1 0 0,-1 0 0,1 0-1,-1 0 1,1 0 0,-1-1 0,1 1 0,-1 0 0,1 1 0,-1-1 0,1 0 0,-1 0-1,1 0 1,-1 0 0,1 0 0,-1 0 0,1 1 0,-1-1 0,1 0 0,-1 0 0,1 1-1,-1-1 1,1 0 0,-1 1 0,0-1 0,1 0 0,-1 1 0,0-1 0,1 1 0,-1-1 0,0 1-1,1-1 1,-1 0 0,0 1 0,0-1 0,0 1 0,0-1 0,1 1 0,-1-1 0,0 1-1,0 0 1,0-1 0,0 1 0,0-1 0,0 1 0,0-1 0,-1 1 0,3 21 196,-1 0 0,-2 0 1,0 0-1,-5 23 0,-2 48 2232,8-85-2196,1 31 49,-1-38-260,0 0 0,0-1 0,0 1 0,0 0-1,0 0 1,1-1 0,-1 1 0,0 0 0,0 0 0,1-1-1,-1 1 1,0 0 0,1 0 0,-1-1 0,1 1 0,-1 0-1,1-1 1,-1 1 0,1-1 0,-1 1 0,1-1 0,0 1 0,-1-1-1,1 1 1,0-1 0,-1 1 0,1-1 0,0 0 0,0 0-1,-1 1 1,1-1 0,0 0 0,0 0 0,-1 0 0,1 0-1,0 0 1,0 0 0,1 0 0,-1 0 46,-1-1 0,1 0 0,0 0 0,-1 1 0,1-1 0,-1 0 0,1 0 0,-1 0 0,1 1 0,-1-1 0,1 0-1,-1 0 1,0 0 0,1 0 0,-1 0 0,0 0 0,0 0 0,0 0 0,0 0 0,0 0 0,0 0 0,0-1 0,0-31 41,-1 24-8,-4-43 50,4 49-170,0 0 0,1-1 0,-2 1-1,1 0 1,0 0 0,0 0-1,-1 0 1,0 0 0,0 0 0,1 0-1,-2 1 1,1-1 0,-4-3 0,6 6 18,0 0 0,0-1 1,-1 1-1,1 0 0,0 0 1,0 0-1,0 0 0,0 0 1,-1-1-1,1 1 1,0 0-1,0 0 0,-1 0 1,1 0-1,0 0 0,0 0 1,0 0-1,-1 0 0,1 0 1,0 0-1,0 0 1,-1 0-1,1 0 0,0 0 1,0 0-1,0 0 0,-1 0 1,1 0-1,0 0 0,0 0 1,-1 0-1,1 0 1,0 0-1,0 1 0,0-1 1,-1 0-1,1 0 0,0 0 1,0 0-1,-1 1 0,-1 11-76,7 15 70,-3-24 16,0 0 0,0 1-1,1-1 1,-1 0 0,1-1-1,0 1 1,-1 0-1,1-1 1,0 1 0,1-1-1,-1 0 1,0 0 0,1 0-1,-1-1 1,1 1 0,-1-1-1,1 0 1,0 0 0,-1 0-1,1 0 1,0-1 0,7 1-1,-4 0-9,-1-1 0,0 0 0,1-1 0,-1 1 0,1-1 0,-1 0 0,0-1 0,1 1 0,-1-1 0,0-1 0,0 1 0,0-1 0,5-3 0,2-5 11,0 0 0,-1-1 0,0 0 0,-1 0 0,-1-2 0,0 1 0,9-17 0,-26 77 957,-8 25 159,14-66-1037,0 0 1,1 0 0,0 1 0,0-1 0,0 0 0,0 0 0,1 1 0,0-1 0,3 9 0,-3-14-84,-1 0-1,1 0 1,-1 0 0,1-1-1,-1 1 1,1 0-1,-1 0 1,1 0 0,0-1-1,-1 1 1,1 0 0,0-1-1,0 1 1,-1 0 0,1-1-1,0 1 1,0-1-1,0 1 1,0-1 0,0 0-1,0 1 1,0-1 0,0 0-1,0 0 1,0 0 0,0 0-1,0 0 1,0 0 0,0 0-1,0 0 1,0 0-1,0 0 1,0 0 0,0-1-1,0 1 1,0 0 0,0-1-1,-1 1 1,1-1 0,0 1-1,0-1 1,0 1-1,0-1 1,-1 0 0,1 1-1,0-1 1,1-1 0,2-2-89,1 0 1,-1 0 0,0 0 0,0-1-1,-1 0 1,6-8 0,-3 1-1206,-1 0 1,-1 0-1,0 0 1,0-1-1,3-24 1,-3-31-8376,-4 18-2759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19346,'0'0'9097,"-15"51"-8136,22-46-673,7-3-160,-1-2-1153,5 0-3555,0 0-4741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14478,'0'0'13319,"6"15"-12903,20-9-427,1-1 0,-1-1 0,1-2 0,-1 0 0,1-2-1,38-5 1,-42 4 9,37-13 760,-60 14-756,1 1-1,-1 0 0,0 0 0,1-1 0,-1 1 1,1 0-1,-1 0 0,1-1 0,-1 1 0,1-1 1,-1 1-1,1 0 0,0-1 0,-1 1 1,1-1-1,0 0 0,0 1 0,-1-1 0,1 1 1,0-1-1,1 0 0,4 1-628,1-1 1,0 0-1,0 0 0,-1-1 1,1 0-1,0 0 0,8-3 1,-3-1-2414,0 0 1,0-1-1,0 0 0,20-16 1,-5 4-4099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1858,'0'0'14531,"-9"-1"-10853,8 1-3464,-39-4 2727,38 4-2749,1 0 0,-1 0-1,1 0 1,-1 0 0,1 0 0,0 0 0,-1 0 0,1 1-1,-1-1 1,1 0 0,0 1 0,-1-1 0,1 1 0,0 0-1,0-1 1,-1 1 0,1 0 0,0 0 0,0 0 0,0 0 0,0 0-1,0 0 1,0 0 0,0 0 0,0 0 0,1 1 0,-1-1-1,0 0 1,1 1 0,-2 1 0,6-3-389,0 1 0,0-1 0,-1 0 1,1 0-1,0 0 0,0-1 0,7-1 0,90-15-7335,-78 15 7297,-1 1 0,37 3 0,-57-2 460,0 0-1,0 0 1,0 1-1,0-1 1,0 0-1,0 0 1,-1 1 0,1 0-1,0-1 1,0 1-1,-1 0 1,1 0-1,0 0 1,-1 0 0,1 0-1,-1 0 1,1 0-1,-1 0 1,1 1-1,-1-1 1,0 0 0,0 1-1,0-1 1,0 1-1,0 0 1,0-1-1,0 1 1,0 0-1,0 0 1,-1-1 0,1 1-1,-1 0 1,0 0-1,1 0 1,-1 3-1,0-1 98,-1 0-1,0 0 0,0 1 0,0-1 0,0 0 0,-1 0 1,1 0-1,-1 0 0,0 0 0,0-1 0,-1 1 0,1-1 1,-1 1-1,1-1 0,-5 4 0,-1 1-371,0 0 0,-1-1-1,0 0 1,0-1 0,0 0 0,-1 0-1,0-1 1,0 0 0,0-1 0,-1 0-1,1 0 1,-1-1 0,0-1 0,0 0 0,0 0-1,-12-1 1,-13-1-5155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1694 0 17489,'0'0'1420,"13"5"-1052,16 9-387,-1 0 0,-1 2 0,0 1 0,-2 1 0,0 1 1,0 1-1,-2 1 0,-1 1 0,0 1 0,27 40 0,-29-35-14,-2 0 0,-1 1 0,-1 0 0,-1 1 0,-2 1 0,-1 1 0,-2 0 0,-1 0 0,-1 1 0,3 40 0,-8-30 655,-2-1 0,-2 1 1,-2-1-1,-2 0 1,-1 0-1,-15 48 0,1-25 463,-3 0 0,-3-2 0,-36 66 0,14-44-801,-4-2 1,-3-2 0,-4-3-1,-3-3 1,-3-2-1,-4-3 1,-2-3-1,-4-4 1,-101 68-1,-391 210-1353,236-151 841,245-141 223,-54 34 80,118-69-69,1 2 1,1 0 0,-36 38-1,54-52-61,0 0 1,0 0-1,0 1 1,1-1-1,-1 1 0,1-1 1,-1 1-1,1 0 0,0-1 1,0 1-1,1 0 0,-1 0 1,0 4-1,1-6-93,0 0 0,0 0 0,0 0 0,1 0 0,-1 0 1,0 0-1,0-1 0,1 1 0,-1 0 0,1 0 0,-1 0 0,1 0 0,-1 0 0,1-1 0,0 1 0,-1 0 0,1 0 0,0-1 0,-1 1 1,1-1-1,0 1 0,0 0 0,0-1 0,0 0 0,-1 1 0,1-1 0,0 1 0,0-1 0,0 0 0,0 0 0,0 0 0,0 1 1,0-1-1,0 0 0,0 0 0,0 0 0,0 0 0,2-1 0,30-1-5292,9-8-4457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5:5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49 13869,'0'0'4527,"-3"-8"-2509,-9-25-555,9 25-358,1 33-334,-2 0 0,0 0 0,-1-1 0,-2 0 0,-16 40 0,8-20-304,-32 80 58,25-70-421,2 0 1,-14 66-1,33-113-104,-4 37 39,5-43-37,1 1 1,-1-1-1,0 0 0,1 0 1,-1 1-1,1-1 0,-1 0 1,1 0-1,-1 0 0,1 0 1,0 0-1,0 0 1,-1 0-1,1 0 0,0 0 1,0 0-1,0 0 0,0 0 1,0-1-1,0 1 0,0 0 1,0-1-1,1 1 0,-1-1 1,0 1-1,0-1 0,0 1 1,1-1-1,-1 0 0,2 0 1,22 1 30,-1-1 1,0-2-1,0 0 1,0-2-1,0-1 1,-1 0-1,34-14 1,-2 4-126,129-34-2522,-62 17-2577,-37 11-5090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196 189 10730,'3'-11'3171,"5"-9"-1736,16-50 3544,-22 63-4300,0 0-1,-1 1 1,0-1 0,0 0 0,-1 1 0,1-1 0,-1 0 0,-2-12 0,1 18-607,1 0 0,-1 0 0,0 0 1,1 0-1,-1 0 0,0 1 0,0-1 0,0 0 0,0 0 1,1 1-1,-1-1 0,0 0 0,0 1 0,0-1 0,0 1 0,-1-1 1,1 1-1,0 0 0,0-1 0,0 1 0,0 0 0,0 0 1,0 0-1,-1 0 0,1 0 0,0 0 0,-2 0 0,-33 6 310,25-1-356,1 0 0,1 0 0,-1 2 0,1-1-1,-1 1 1,2 0 0,-1 1 0,1 0 0,-14 17 0,13-14-3,1 0 0,0 1 0,1 0 0,0 0 0,1 0 0,1 1 0,-8 23 0,12-34-23,1-1 1,0 0-1,-1 1 0,1-1 0,0 1 0,-1-1 0,1 0 0,0 1 0,0-1 0,0 1 1,0-1-1,1 0 0,-1 1 0,0-1 0,1 1 0,-1-1 0,0 0 0,1 1 1,0-1-1,-1 0 0,2 2 0,-1-2 1,0-1 0,0 1 0,0-1 0,0 0-1,0 1 1,0-1 0,0 0 0,0 1 0,0-1 0,0 0 0,0 0 0,0 0 0,0 0 0,1 0 0,-1 0 0,0 0 0,0-1-1,0 1 1,0 0 0,2-1 0,6-3 12,-1 1 0,1-2-1,-1 1 1,15-12 0,16-16-135,-31 23-54,0 1 1,1 1-1,1 0 1,-1 0-1,1 1 1,12-6-1,-21 11 150,0 1 0,0 0 0,0-1 0,0 1 0,0 0 0,0 0 0,0 0-1,0 0 1,0 0 0,0 0 0,0 0 0,1 0 0,-1 0 0,0 0 0,0 1 0,0-1 0,0 0 0,0 1 0,0-1-1,0 1 1,0-1 0,0 1 0,-1-1 0,1 1 0,0 0 0,0-1 0,0 1 0,-1 0 0,1 0 0,0 0 0,-1-1-1,1 1 1,0 0 0,-1 0 0,0 0 0,2 2 0,9 45-379,-9-35 366,40 241 199,-36-197 54,-3 1-1,-5 83 1,1-127 108,-1 0 1,0 0 0,-1 0 0,-1 0 0,-7 17 0,9-27-177,1 0 0,-1 0-1,0 0 1,0-1 0,0 1 0,0-1-1,-1 1 1,1-1 0,-1 0 0,0 0 0,0 0-1,0-1 1,0 1 0,-1-1 0,1 1-1,-1-1 1,1 0 0,-1-1 0,0 1 0,0 0-1,0-1 1,-5 1 0,6-2-142,1 0 0,0-1-1,0 1 1,0-1 0,-1 0 0,1 0 0,0 0-1,0 0 1,0 0 0,0 0 0,0 0 0,0-1-1,1 1 1,-1-1 0,0 1 0,1-1 0,-1 0-1,1 1 1,-1-1 0,1 0 0,0 0 0,0 0 0,0 0-1,0 0 1,-1-3 0,-24-66-20,21 55 13,-6-14-238,1 0 0,2-1 0,1 1 0,1-1 0,2-1 0,-1-57 0,5 86-167,1 0 1,0 0-1,0 0 0,0 0 1,0 1-1,0-1 0,0 0 0,1 1 1,-1-1-1,1 1 0,-1 0 1,1-1-1,0 1 0,0 0 0,0 0 1,1 0-1,-1 1 0,0-1 1,1 0-1,-1 1 0,1-1 0,-1 1 1,1 0-1,5-2 0,-1 0-1357,25-14-8100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21396,'0'0'6727,"0"72"-6055,0-41-512,0-1-96,8-3-64,3-3-352,1-6-961,3-9-1185,0-9-1026,1-3-2081,4-22-7207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5958,'0'0'1313,"0"9"304,0 29-810,0-37-784,0 0 0,1 0 0,-1 0 0,0 0 0,0 0 0,1 0 1,-1 1-1,0-1 0,1 0 0,-1 0 0,1 0 0,0 0 0,-1 0 1,1-1-1,0 1 0,-1 0 0,1 0 0,0 0 0,0 0 0,0-1 1,0 1-1,0 0 0,0-1 0,0 1 0,0-1 0,0 1 1,0-1-1,0 0 0,0 1 0,0-1 0,0 0 0,0 0 0,0 0 1,1 0-1,-1 0 0,0 0 0,0 0 0,0 0 0,0 0 0,0 0 1,0-1-1,1 1 0,-1 0 0,0-1 0,0 1 0,0-1 0,1 0 1,9-1 7972,-8 26-824,5 2-3665,-2-12-3439,0 0 0,2 0 1,-1 0-1,1-1 0,1-1 1,15 18-1,-23-28-32,0-1 0,1 1 0,0 0 0,-1 0 0,1-1 0,0 1 0,0-1 0,0 1 0,0-1 0,0 0 0,0 0 0,0 0 0,0 0 0,0 0 0,1 0 0,-1 0 0,0-1 0,1 1 0,-1-1 0,0 0 0,1 0 0,-1 0 0,0 0 0,1 0 0,-1 0 0,1-1 0,-1 1 0,0-1 0,1 0 0,-1 1 0,0-1 0,0 0 0,0 0 0,0-1 0,0 1 0,0 0 0,0-1 0,0 1 0,0-1 0,2-2 0,1-2 75,-1 0 0,1 0 0,-1-1 0,-1 1 0,1-1 0,-1 0 0,0 0 0,-1 0 0,0 0 0,0-1 0,2-12 0,-2-4-111,0 1 0,-2-26 0,0 42 0,-1-1 0,0 1 0,0 0 0,-1 0 0,0 0 0,0 0 0,0 0 0,-1 0 0,0 0 0,-8-11 0,-3 6 10,5 15-52,8-1-14,0 0 0,0 0 0,0 0 0,0 0 0,1 0 0,-1 0 0,1 0 0,0 0-1,-1 0 1,1 0 0,0 3 0,-4-21-21628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18962,'0'0'10378,"50"-9"-10346,-13 7-449,3 2-2882,-1 0-3139,-3 0-7687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69 248 19699,'0'0'11947,"7"-10"-10949,27-34-868,26-33-112,-56 70-21,0 1 1,0-1-1,0 0 1,-1 0-1,1 0 1,-2-1-1,1 1 1,-1-1 0,1-10-1,-3 17 3,0-1 0,0 1 0,0 0 0,0-1 0,0 1 0,0 0 0,0-1 0,-1 1 0,1 0 0,-1 0 0,1-1 0,-1 1 0,1 0 0,-1 0 0,0 0 0,1-1 0,-1 1 0,0 0 0,0 0 0,0 0 0,0 0 0,0 1 0,0-1 0,0 0 0,0 0 0,-1 1 0,1-1 0,0 0 0,0 1 0,0-1 0,-1 1 0,1 0 0,0-1 0,-1 1 0,1 0 0,0 0 0,-1 0 0,1 0 0,0 0 0,-1 0 0,1 0 0,0 0 0,-1 1 0,1-1 0,0 0 0,-2 1 0,-3 0 0,0 1 0,0-1 0,0 1 0,0 0 0,0 1 0,1-1 0,-1 1 0,1 0 0,-6 5 0,1 1 0,1 1 0,1 0 0,-1 0 0,2 1 0,-1 0 0,2 0 0,-1 1 0,2 0 0,-1 0 0,2 0 0,-1 1 0,2 0 0,0 0 0,0 0 0,1 0 0,1 0 0,0 0 0,2 22 0,-1-33 0,0 0 0,1 0 0,-1 0 0,1 0 0,-1 0 0,1-1 0,0 1 0,-1 0 0,1 0 0,0 0 0,0-1 0,0 1 0,1 0 0,-1-1 0,0 1 0,0-1 0,1 1 0,-1-1 0,1 0 0,0 0 0,-1 0 0,1 0 0,0 0 0,-1 0 0,1 0 0,0 0 0,0 0 0,0-1 0,0 1 0,0-1 0,0 0 0,0 0 0,0 1 0,0-1 0,0 0 0,0-1 0,0 1 0,0 0 0,3-1 0,3-1 0,1 1 0,-1-1 0,1-1 0,-1 0 0,0 0 0,0-1 0,15-8 0,9-13-154,-1-1-1,-2-1 1,0-2-1,29-38 1,-19 23 125,-38 42 53,0 0-1,1 1 0,-1-1 1,1 0-1,-1 1 1,1-1-1,0 1 0,0 0 1,-1-1-1,1 1 0,0 0 1,0 0-1,0 0 1,0 0-1,0 1 0,0-1 1,4 0-1,-5 1-8,0 1 0,1 0 1,-1 0-1,0-1 0,1 1 0,-1 0 0,0 0 0,0 0 1,1 0-1,-1 1 0,0-1 0,0 0 0,0 0 0,-1 1 1,1-1-1,0 0 0,0 1 0,-1-1 0,1 1 0,-1-1 1,1 1-1,-1-1 0,1 3 0,0 1-14,0 0 0,1 0 0,0-1 0,0 1 1,1-1-1,-1 0 0,1 0 0,0 0 0,0 0 0,0 0 0,0 0 0,1-1 0,-1 0 1,1 0-1,0 0 0,0 0 0,8 4 0,-7-5-1,0-1 0,0 1-1,1-1 1,-1 0 0,0-1 0,1 1-1,-1-1 1,1 0 0,-1 0 0,1-1-1,-1 0 1,0 0 0,1 0 0,-1 0-1,0-1 1,6-3 0,61-34-190,-61 32 112,-1 0 0,1 0 0,0 2 0,0-1 0,1 1 0,0 1 0,0 0 0,20-4 0,-31 8 50,-1 0-1,1 0 1,-1 0-1,1 0 1,-1 0-1,1 1 0,0-1 1,-1 0-1,1 0 1,-1 0-1,1 1 0,-1-1 1,1 0-1,-1 1 1,0-1-1,1 0 0,-1 1 1,1-1-1,-1 1 1,0-1-1,1 0 1,-1 1-1,0-1 0,1 1 1,-1-1-1,0 1 1,0-1-1,1 1 0,-1-1 1,0 2-1,3 25-139,-11 26-336,-2 0-5598,7-34-1073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80 119 16528,'0'0'7698,"0"14"-7213,6 57 294,3-1-1,3-1 1,30 103-1,5 20 1532,-57-214-1934,-1 1 1,-24-36-1,9 17-442,14 19-76,4 6 99,-1 0 0,0 0 0,-1 1 0,-1 0 0,0 1 0,-18-17-1,15 25 59,15 17 28,17 18 22,-15-27-71,0 0 0,0-1 0,0 0 0,1 0 0,-1 0 0,1 0 0,-1 0 0,1-1-1,0 1 1,-1-1 0,1 0 0,0 0 0,0-1 0,0 1 0,0-1 0,0 0 0,0 0 0,0 0 0,0 0 0,0-1 0,0 1-1,-1-1 1,1 0 0,0-1 0,0 1 0,-1-1 0,1 1 0,-1-1 0,1 0 0,-1 0 0,0 0 0,1-1 0,-1 1-1,0-1 1,4-6 0,3-1-35,-1-1 0,-1 0 0,0 0 0,-1-1 0,0 0 0,-1 0 0,0 0-1,-1-1 1,5-16 0,-5 5-77,-1 0 0,-1-1-1,-1 1 1,-2 0 0,0-1-1,-1 1 1,-2 0 0,0 0-1,-2 0 1,0 0 0,-14-35-1,22 120-302,72 267 1986,-58-257-1000,-16-65-542,1-1 0,0 1 0,0-1 0,0 1 0,0-1 0,1 0 0,4 7 0,-6-12-17,-1 1 0,1-1 0,-1 1 0,1-1 0,-1 1 0,1-1 0,-1 1 0,1-1 0,-1 1 0,1-1 0,-1 0 0,1 0 0,0 1 0,-1-1 0,1 0 1,0 0-1,-1 0 0,1 1 0,-1-1 0,1 0 0,0 0 0,-1 0 0,1 0 0,0 0 0,1-1 0,-1 1 6,1-1 1,-1 0 0,0 0 0,1 0-1,-1-1 1,0 1 0,0 0-1,0 0 1,0-1 0,0 1 0,0 0-1,0-1 1,0 1 0,0-1-1,0-2 1,10-24-24,-1-1 1,-2-1-1,-1 0 1,6-50-1,-5 27-432,-3 181-347,-5-118 791,-1 10 8,2 1 1,0-1-1,7 34 0,-7-50-9,0 0-1,1 1 1,-1-1-1,1-1 0,0 1 1,0 0-1,0 0 1,0-1-1,1 1 0,4 4 1,-6-7-3,1 1 0,0-1 0,0 0 1,0 1-1,0-1 0,0 0 0,0 0 0,0-1 1,0 1-1,0 0 0,0-1 0,0 1 0,1-1 1,-1 0-1,0 0 0,0 1 0,1-2 0,-1 1 0,0 0 1,5-1-1,-2-1-15,0 0 1,0 0 0,0-1-1,0 1 1,-1-1-1,1 0 1,-1-1 0,0 1-1,0-1 1,0 1 0,0-1-1,0 0 1,-1-1-1,0 1 1,0-1 0,0 1-1,2-7 1,3-5-299,0 0 1,-1-1-1,9-33 1,-10 14 99,-1-1 0,-1 1-1,-2-54 1,-23 120 1092,2 4 27,14-27-779,0 0 0,1 0 0,0 1 0,1 0 0,-1 0 0,1 0 0,1 0 0,0 0 0,0 1 0,0-1 0,0 11 0,2-8-47,1 0 1,0 0-1,1 0 0,0 0 0,0 0 1,1 0-1,0-1 0,1 1 0,1-1 0,-1 0 1,2 0-1,6 10 0,-9-16-223,1 1-1,-1-1 1,1 0-1,0 0 1,1 0 0,-1 0-1,1-1 1,-1 0-1,1 0 1,0 0 0,0 0-1,1-1 1,-1 0-1,0 0 1,1 0 0,-1-1-1,1 0 1,0 0-1,-1 0 1,1-1 0,0 0-1,0 0 1,-1 0-1,1-1 1,7-1 0,22-12-4349,-2-12-4581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 16624,'-7'-19'2103,"2"17"1223,6 36-1015,7-1-1635,2 1 0,27 58 0,-6-16-163,-18-40-245,5 17 242,3 0 0,2-2-1,42 71 1,-63-118-559,-1-1-1,1 0 1,0 0 0,1 0 0,-1 0 0,0 0 0,1 0 0,0-1 0,0 1 0,-1-1-1,1 0 1,1 0 0,-1 0 0,0 0 0,0 0 0,1-1 0,-1 0 0,1 1 0,4 0-1,-7-2-47,-1 0-1,1 0 0,-1 0 0,1 0 1,-1 0-1,1 0 0,-1 0 0,1-1 1,-1 1-1,1 0 0,-1 0 0,1 0 1,-1 0-1,1-1 0,-1 1 0,0 0 1,1-1-1,-1 1 0,1 0 0,-1-1 1,0 1-1,1 0 0,-1-1 0,0 1 1,1-1-1,-1 1 0,0 0 0,0-1 1,1 1-1,-1-1 0,0 1 0,0-1 1,0 1-1,1-1 0,-3-25-3042,-18-25-2630,-13 7 640,-12-5-1314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9545,'0'0'4228,"-56"-39"256,48 32 1250,17 7-4966,21 2-607,11 8-97,10-3 0,12 0-32,6-7-1249,-3 0-2659,-7-14-4260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71 384 12748,'0'0'4426,"-8"11"-1800,7-9-2535,-7 7 321,1 1-1,1 0 1,0 0-1,0 1 1,1 0-1,0 0 1,0 0-1,2 0 1,-1 1-1,-1 14 1,4-10-169,0 0-1,1 0 1,1 0 0,6 32 0,-7-45-233,1 1-1,0-1 1,1 1 0,-1-1-1,0 0 1,1 0 0,0 0-1,0 0 1,0 0 0,0 0-1,0 0 1,5 4 0,-5-6-3,0 1 1,0-1-1,0 0 1,1 0-1,-1-1 1,0 1-1,0 0 1,1-1 0,-1 1-1,0-1 1,0 0-1,1 0 1,-1 0-1,0 0 1,1 0-1,-1 0 1,0 0-1,1-1 1,-1 0-1,0 1 1,5-3-1,-3 1 42,0-1 0,1 1 1,-1-1-1,0 0 0,-1-1 0,1 1 0,0-1 0,-1 1 0,0-1 0,0 0 1,0 0-1,0-1 0,-1 1 0,1 0 0,-1-1 0,0 0 0,2-7 0,1-4 17,-1 0-1,0 0 1,-1-1-1,0-17 1,-1 20 140,-2 0-1,0 0 1,-1 0-1,0 0 1,-1 0 0,-6-22-1,7 32-172,0 0 0,-1 0-1,0 0 1,1 0 0,-1 1-1,0-1 1,-1 1 0,1-1 0,-1 1-1,0 0 1,1 0 0,-1 0-1,0 0 1,-1 1 0,1-1-1,0 1 1,-1 0 0,0 0 0,1 0-1,-1 0 1,0 1 0,0-1-1,0 1 1,0 0 0,0 0-1,-7 0 1,9 1-51,-1 0 0,1 0 0,-1 0-1,1 1 1,0-1 0,-1 1 0,1 0-1,0-1 1,0 1 0,0 0 0,-1 0 0,1 1-1,0-1 1,0 0 0,0 1 0,1-1-1,-1 1 1,0-1 0,1 1 0,-1 0 0,1 0-1,-1 0 1,1 0 0,0 0 0,0 0-1,0 0 1,-2 4 0,3-4-90,-1-1 1,0 0-1,1 1 0,0 0 1,-1-1-1,1 1 1,0-1-1,0 1 0,-1-1 1,1 1-1,1 0 0,-1-1 1,0 1-1,0-1 1,0 1-1,1-1 0,-1 1 1,1-1-1,-1 1 0,1-1 1,0 1-1,0-1 1,-1 0-1,1 1 0,0-1 1,0 0-1,0 0 0,0 1 1,1-1-1,-1 0 1,0 0-1,0 0 0,1-1 1,-1 1-1,0 0 0,1 0 1,-1-1-1,1 1 1,2 0-1,0 0-610,1 0 0,0-1 0,0 1 0,0-1 0,-1 0 0,1 0 0,0 0 0,0-1 0,0 0 0,-1 0 0,6-2 0,28-19-6756</inkml:trace>
  <inkml:trace contextRef="#ctx0" brushRef="#br0" timeOffset="1">248 0 13485,'0'0'9465,"-6"15"-7906,2-4-1341,0 1 0,1-1 1,0 1-1,1 0 0,0 0 1,1-1-1,0 1 0,1 0 1,3 24-1,5 8 990,27 85 0,-30-114-1128,1-1 1,0 1-1,1-1 0,1 0 1,0-1-1,0 0 0,2 0 0,0-1 1,14 14-1,-22-24-96,0 0 1,0 0-1,0 0 0,0 0 1,0-1-1,1 1 1,-1-1-1,1 0 0,-1 0 1,1 1-1,-1-2 0,1 1 1,-1 0-1,1 0 1,0-1-1,0 0 0,-1 1 1,1-1-1,3 0 0,-5-1-128,0 0-1,1 0 0,-1 0 1,0 0-1,1 0 0,-1 0 0,0 0 1,0 0-1,0 0 0,0-1 1,0 1-1,0 0 0,-1-1 0,1 1 1,0-1-1,-1 1 0,1-1 1,-1 1-1,1-1 0,-1 1 0,1-1 1,-1 0-1,0 1 0,0-1 1,0 1-1,0-1 0,0 0 0,-1 1 1,1-1-1,0 1 0,-1-3 1,-1-2-341,1 0 0,-1 0 1,0 0-1,0 0 1,-1 1-1,0-1 0,0 1 1,0-1-1,-1 1 0,1 0 1,-1 0-1,-1 1 1,-5-7-1,5 7 559,0-1 0,0 1 0,0 0 0,0 0-1,-1 1 1,1 0 0,-1 0 0,0 0 0,0 0 0,0 1 0,0 0 0,-13-2-1,19 4 4,0 0-1,-1 0 1,1 0-1,0 0 0,-1 0 1,1-1-1,0 1 1,-1 0-1,1 0 0,0 0 1,-1 0-1,1 0 0,0 0 1,-1 1-1,1-1 1,-1 0-1,1 0 0,0 0 1,-1 0-1,1 0 1,0 0-1,-1 1 0,1-1 1,0 0-1,0 0 1,-1 0-1,1 1 0,0-1 1,0 0-1,-1 0 0,1 1 1,0-1-1,0 0 1,0 1-1,-1-1 0,1 0 1,0 1-1,0-1 1,0 0-1,0 1 0,0-1 1,0 0-1,0 1 1,0-1-1,0 0 0,0 1 1,0-1-1,0 1 0,0-1 1,0 0-1,0 1 1,0-1-1,0 0 0,0 1 1,1-1-1,-1 2 10,1-1 0,-1 0-1,1 1 1,0-1 0,0 0-1,0 0 1,0 0 0,0 0-1,0 1 1,0-1 0,0-1-1,0 1 1,3 2 0,4 0-234,0 0 1,-1-1 0,2 1-1,-1-1 1,0-1 0,0 0 0,0 0-1,1 0 1,-1-1 0,0 0-1,17-3 1,-12 0-1347,-1 0 0,1 0 0,-1-1 0,0-1 0,0 0 0,-1-1 0,12-7 0,18-13-3674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67 388 7015,'0'0'13324,"-8"4"-10542,4-3-2584,1 1 1,0 0-1,-1 0 1,1 0 0,0 1-1,0-1 1,1 1-1,-1-1 1,0 1 0,1 0-1,0 0 1,-1 0 0,1 1-1,0-1 1,-2 5-1,1 0 133,1 1 0,0-1 0,0 1 0,0-1-1,1 1 1,0-1 0,1 12 0,0-17-264,0 0 0,0-1 0,0 1 0,1 0 0,-1 0 0,1-1 0,0 1 0,-1 0 0,1-1 0,0 1 0,1-1 0,-1 1 0,0-1 0,1 0 0,-1 1 0,1-1-1,0 0 1,0 0 0,2 2 0,-2-3-69,0 0-1,0 0 0,0 0 1,0 0-1,0-1 0,0 1 1,0-1-1,0 1 1,0-1-1,0 0 0,0 0 1,0 0-1,0 0 0,1 0 1,-1 0-1,0-1 0,0 1 1,0-1-1,0 1 0,0-1 1,0 0-1,0 0 0,-1 0 1,1 0-1,0 0 0,0 0 1,1-2-1,3-1-96,-1 0-1,0-1 1,0 1-1,0-1 1,-1 0 0,1-1-1,-1 1 1,0-1-1,-1 1 1,0-1 0,4-9-1,0-4-561,-1-1 0,6-27 1,7-27-2390,-6 113 3285,-9-25 245,-1-1 0,2 1 0,0-1 0,0-1 0,1 1-1,10 14 1,-14-24-393,-1 0-1,1 0 1,0-1-1,0 1 1,0-1-1,1 0 1,-1 0-1,1 1 1,-1-2-1,1 1 1,-1 0-1,1 0 1,0-1-1,0 1 0,0-1 1,0 0-1,0 0 1,0 0-1,0-1 1,1 1-1,-1-1 1,0 1-1,0-1 1,0 0-1,1 0 1,-1-1-1,0 1 1,0-1-1,0 1 1,1-1-1,-1 0 1,0 0-1,4-3 1,-1 1 5,0-1 0,-1 0 0,0 0 0,0-1 0,0 0 0,-1 1 0,0-2 0,0 1 0,0 0 0,0-1 0,-1 0 0,5-10 0,28-78 89,-26 61-155,-2 0 1,7-50-1,-13 66-188,-1 0-1,0 0 1,-2 0 0,0 0-1,0 0 1,-8-31 0,8 46 114,1-1 0,-1 0 1,0 1-1,0-1 0,-1 1 0,1-1 1,0 1-1,-1 0 0,0 0 0,1-1 0,-1 1 1,0 0-1,0 1 0,0-1 0,0 0 1,0 0-1,-5-2 0,5 4 46,1 0-1,0-1 0,-1 1 1,1 0-1,-1 0 1,1 0-1,0 0 0,-1 1 1,1-1-1,0 0 1,-1 1-1,1-1 0,0 0 1,-1 1-1,1 0 1,0-1-1,0 1 1,-1 0-1,1 0 0,0-1 1,0 1-1,0 0 1,0 0-1,0 0 0,0 0 1,1 0-1,-1 1 1,0-1-1,0 0 0,1 0 1,-1 0-1,1 1 1,-1-1-1,1 0 0,-1 1 1,1 1-1,-10 24 241,2 0-1,1 1 1,2 1 0,0-1-1,2 1 1,1-1-1,2 1 1,0 0-1,6 34 1,-5-56-225,0 0-1,1 0 1,0 0 0,0 0-1,1 0 1,0 0 0,0-1-1,1 0 1,0 1 0,0-1-1,0 0 1,0-1 0,1 1-1,0-1 1,1 0 0,-1 0-1,1-1 1,0 1 0,11 5-1,-12-7-453,1-1-1,-1 0 0,1 0 1,0 0-1,0-1 1,0 0-1,0 0 1,0 0-1,0-1 0,0 0 1,0 0-1,0-1 1,0 1-1,0-1 1,10-3-1,11-10-6621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104 385 13036,'2'-14'4976,"6"-31"504,3-79-1,-10 123-5439,-1 0 0,0 1 0,0-1 0,0 0 0,1 0 0,-1 0 0,0 0 0,0 0 0,0 1-1,0-1 1,-1 0 0,1 0 0,0 0 0,0 0 0,0 0 0,-1 1 0,1-1 0,0 0 0,-1 0 0,1 1-1,-1-1 1,1 0 0,-1 0 0,1 1 0,-1-1 0,1 1 0,-1-1 0,0 0 0,1 1 0,-1-1 0,0 1-1,0 0 1,1-1 0,-1 1 0,0-1 0,0 1 0,0 0 0,1 0 0,-1-1 0,0 1 0,0 0 0,0 0-1,0 0 1,0 0 0,1 0 0,-1 0 0,0 0 0,0 0 0,0 1 0,0-1 0,0 0 0,1 0-1,-3 1 1,0 1-10,-1 0-1,1 0 0,-1 0 1,1 0-1,0 1 0,0-1 0,0 1 1,0 0-1,0 0 0,-4 5 0,-2 9 3,1 1 0,0-1-1,1 1 1,1 1-1,1-1 1,0 1 0,2 0-1,0 0 1,1 0-1,1 1 1,2 35-1,-1-53-23,0 0 1,0 0-1,0-1 0,0 1 0,0 0 0,0 0 0,0 0 0,1-1 0,-1 1 0,1 0 0,-1 0 0,1-1 0,0 1 0,0 0 0,-1-1 0,1 1 0,0-1 0,0 1 0,1-1 0,-1 1 0,0-1 0,0 0 0,1 0 0,-1 0 0,1 1 0,-1-1 0,1-1 0,-1 1 1,1 0-1,0 0 0,-1-1 0,1 1 0,0 0 0,3 0 0,-2-2 0,0 1 0,0 0 1,1-1-1,-1 0 1,0 0-1,0 0 0,0 0 1,0 0-1,0-1 0,-1 1 1,1-1-1,0 0 0,-1 0 1,1 0-1,-1 0 0,0 0 1,1 0-1,-1-1 1,2-3-1,9-13-44,-1 0-1,-1-2 1,-1 1 0,-1-1-1,-1-1 1,-1 1 0,0-1-1,-2-1 1,0 1 0,-2-1 0,-1 0-1,0 0 1,-2 0 0,-4-44-1,4 65 19,-1 0 0,1-1 0,-1 1 0,0 0 0,0 0 0,0 0 0,0-1 0,0 1 0,0 0 0,0 0 0,0 1 0,-1-1 0,1 0 0,-3-1 0,4 2 11,0 1 0,-1 0 1,1 0-1,0 0 0,0-1 1,-1 1-1,1 0 0,0 0 0,-1 0 1,1 0-1,0 0 0,-1 0 1,1 0-1,0 0 0,-1 0 1,1 0-1,0 0 0,-1 0 1,1 0-1,0 0 0,-1 0 1,1 0-1,0 0 0,-1 0 1,1 0-1,0 0 0,0 0 0,-1 1 1,1-1-1,0 0 0,-1 0 1,1 1-1,-7 18-244,3 19 272,2 62-1,2-84 141,1-1 0,1 1 1,1 0-1,0-1 0,1 1 0,9 23 0,-12-37-151,0 0 0,0 1 0,0-1 0,0 0 0,0 0 0,0 0 0,0 0 0,0-1 0,1 1 0,-1 0 0,1 0 0,0-1 0,-1 1 0,1-1 0,0 0 0,0 1 0,0-1 0,0 0 0,0 0 0,0 0 0,0 0 0,0-1 0,3 2 0,-2-3 1,-1 1 0,1 0 1,-1-1-1,1 0 0,-1 1 1,1-1-1,-1 0 1,0 0-1,1-1 0,-1 1 1,0 0-1,0-1 0,0 1 1,0-1-1,0 0 0,3-3 1,6-8 23,-1 0 0,0-1 1,-1 0-1,13-30 0,-5 2-130,23-88 0,-23 66-35,-14 61-194,1 9 149,4 25 141,6 41 316,-12-59-228,9 47 266,-10-57-307,-1 0 0,1 0 1,0 0-1,1 0 0,-1 0 0,1 0 0,-1 0 0,1 0 0,0 0 0,0-1 1,0 1-1,0-1 0,0 1 0,5 2 0,-6-4-13,0 0 0,1-1 0,-1 0 0,0 1 0,0-1 0,0 0 0,1 1 0,-1-1 0,0 0 0,0 0 0,1 0 0,-1 0 0,0 0 0,0-1 0,0 1 0,1 0 0,-1 0 0,0-1 0,0 1 0,0-1 0,0 1 0,1-1 0,-1 0 0,0 1 0,0-1 0,0 0 0,0 0 0,-1 1 0,1-1 0,0 0 0,0 0 0,0 0 0,0-2 0,23-39 0,-20 34 0,12-33-15,-13 31-3,1 0 1,-1 0-1,1 1 0,1 0 0,0-1 1,0 1-1,1 1 0,0-1 1,14-14-1,-19 23 9,-1-1 0,1 1 0,0 0 0,-1-1 0,1 1 0,0 0 0,0 0 0,0-1 0,-1 1 0,1 0 0,0 0 0,0 0 0,-1 0 0,1 0 0,0 0 0,0 0 0,0 0 0,-1 1 0,1-1 0,0 0 0,0 0 0,-1 1 0,1-1 0,0 0 1,0 1-1,-1-1 0,1 1 0,0-1 0,-1 1 0,1-1 0,-1 1 0,1-1 0,-1 1 0,1-1 0,-1 1 0,1 0 0,-1-1 0,1 1 0,-1 0 0,0 0 0,0-1 0,1 1 0,-1 0 0,0 1 0,14 43 79,-11-34-46,-1-5-2,0 4 48,1 0 0,0-1 1,9 18-1,-11-26-67,-1 0 1,0 0-1,1 0 0,-1 0 1,0-1-1,1 1 1,-1 0-1,1 0 1,-1-1-1,1 1 1,0 0-1,-1-1 0,1 1 1,0 0-1,-1-1 1,1 1-1,0-1 1,0 1-1,0-1 0,-1 0 1,1 1-1,0-1 1,0 0-1,0 1 1,0-1-1,0 0 1,0 0-1,0 0 0,0 0 1,-1 0-1,1 0 1,0 0-1,0 0 1,0 0-1,0-1 0,0 1 1,0 0-1,0 0 1,-1-1-1,1 1 1,0-1-1,0 1 0,0-1 1,-1 1-1,1-1 1,0 1-1,0-1 1,-1 0-1,1 1 1,-1-1-1,1 0 0,-1 1 1,1-1-1,-1 0 1,1 0-1,-1 0 1,1-1-1,44-78-715,-37 62 317,2 0 1,0 1-1,1 0 0,14-17 1,-24 32 258,0 1 0,0 0-1,0 0 1,0 0 0,0 0 0,0 0 0,1 0 0,-1 0 0,0 0 0,0 0-1,1 0 1,-1 1 0,0-1 0,1 1 0,-1-1 0,1 1 0,-1-1 0,3 1-1,-3 0 109,0 0-1,0 1 1,0-1-1,0 1 1,0-1-1,0 0 1,-1 1-1,1 0 1,0-1-1,0 1 1,-1-1-1,1 1 1,0 0-1,-1 0 1,1-1-1,0 1 1,-1 0-1,1 0 1,-1 0-1,0 0 1,1 0-1,-1 0 0,4 11 273,-1-1-1,-1 1 1,0 0-1,1 12 1,1 8-93,-4-31-192,0 0-1,0 0 1,0 0-1,1-1 1,-1 1-1,0 0 1,0 0-1,0 0 1,1-1-1,-1 1 1,0 0-1,1-1 1,-1 1-1,1 0 1,-1-1-1,0 1 1,1 0-1,0-1 1,-1 1-1,1-1 1,-1 1-1,1-1 1,0 1-1,-1-1 1,1 1-1,0-1 1,-1 0-1,1 1 1,0-1-1,0 0 1,0 0 0,-1 0-1,1 1 1,0-1-1,0 0 1,-1 0-1,1 0 1,0 0-1,0 0 1,0-1-1,-1 1 1,1 0-1,0 0 1,0 0-1,-1-1 1,1 1-1,0 0 1,0-1-1,-1 1 1,2-1-1,2-2-1066,-1-1 1,1 1-1,-1-1 0,1 0 0,-1 0 0,5-8 0,9-20-7364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63 610 15663,'0'0'4634,"-6"13"-1223,-1 2-2740,-28 63 2896,32-70-3273,0-1 1,1 1-1,0 0 0,0-1 0,1 1 1,0 0-1,1 0 0,0 16 0,0-24-328,0 1 1,1-1-1,-1 0 0,0 1 0,0-1 0,0 0 0,1 1 0,-1-1 0,0 0 0,1 1 1,-1-1-1,0 0 0,1 0 0,-1 1 0,0-1 0,1 0 0,-1 0 0,1 0 0,-1 1 1,0-1-1,1 0 0,-1 0 0,1 0 0,-1 0 0,1 0 0,-1 0 0,0 0 0,1 0 1,-1 0-1,1 0 0,-1 0 0,1 0 0,-1 0 0,0-1 0,1 1 0,-1 0 1,1 0-1,-1 0 0,0 0 0,1-1 0,16-7-584,-8-1 354,-1 1-1,0-1 1,-1 0-1,0-1 1,0 0-1,-1 0 1,-1 0 0,7-16-1,13-21-339,-18 44 835,-1 14 340,5 26 866,-8-24-900,-3-11-491,1 0 1,0 0 0,-1 0-1,1 0 1,0 0-1,0 0 1,0 0-1,0 0 1,0-1-1,0 1 1,0 0 0,1-1-1,-1 1 1,1-1-1,-1 1 1,1-1-1,0 0 1,-1 0 0,1 0-1,0 1 1,0-2-1,0 1 1,0 0-1,0 0 1,0-1-1,0 1 1,0-1 0,3 1-1,-1-2-40,-1 1-1,0-1 0,0 0 1,0 0-1,0 0 0,1-1 1,-2 1-1,1-1 0,0 1 1,0-1-1,0 0 0,-1 0 1,1-1-1,-1 1 0,0 0 1,1-1-1,1-3 1,13-17-647,-2-1 0,-1-1 0,16-36 0,15-27-9501,-42 147 13399,-3-41-2081,-1 39 2184,1-55-3237,0-1 0,0 1 0,1-1 0,-1 1 0,0-1 0,0 1 0,1-1 0,-1 1 0,1-1 0,-1 0 0,1 1 0,0-1 0,-1 0 0,1 1 0,0-1 0,0 0 0,0 0 0,0 0 0,0 0 0,0 0 0,0 0 0,1 0 0,-1 0 0,0 0 0,0-1 0,1 1 0,-1 0 0,0-1 0,2 1 0,-1-1-95,-1 0 0,1 0 0,-1 0 0,1-1 0,-1 1 0,1 0 0,-1-1 0,1 1 0,-1-1 0,0 0 0,1 1 0,-1-1 0,0 0 0,1 0 0,-1 0 0,0 0 0,0 0 0,0 0 0,0 0 0,0 0 0,1-2 0,20-33 291,-17 26-272,20-37-247,-3-1 0,-2-2 0,22-82 0,20-159-5922,-56 258 4540,1 90 4860,-8 236 3646,2-278-6711,1-1 0,1 1 1,0-1-1,0 0 0,2 0 0,-1 0 1,12 20-1,-13-28-263,0-1 1,0 0-1,1 1 0,0-1 1,0-1-1,0 1 1,1-1-1,9 8 0,-11-10-113,0 0 0,0 0-1,0-1 1,0 1 0,1-1 0,-1 0-1,0 0 1,1 0 0,-1-1 0,1 1-1,-1-1 1,1 1 0,-1-1 0,1-1-1,-1 1 1,8-1 0,-10 0-39,0 1 0,1-1 0,-1 0 1,0 1-1,0-1 0,0 0 0,0 0 0,0 0 0,1 0 1,-1 0-1,-1 0 0,1 0 0,0 0 0,0 0 0,0 0 1,-1 0-1,1 0 0,0-1 0,-1 1 0,1 0 0,-1-1 1,1 1-1,-1 0 0,0-1 0,0 1 0,0 0 0,0-1 1,1 1-1,-2-1 0,1 1 0,0 0 0,0-1 0,0 1 1,-1 0-1,1-1 0,-1 1 0,0-2 0,0-1-155,0-1 0,0 1 1,-1 0-1,0 0 0,0 0 0,0 0 0,0 0 0,0 1 0,-1-1 0,0 1 0,-3-4 0,-6-1 295,0 0-1,0 1 1,0 1-1,-1 0 0,0 1 1,0 0-1,0 1 1,-18-3-1,-115-12 7183,115 16-3694,35 1 543,21-12-3294,48-13-807,83-36-364,-106 38-3462,-3-4-3622,3-8-11254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74 425 7527,'0'0'23799,"-8"-2"-23308,6 1-485,1 0 0,-1 1 1,1-1-1,-1 1 0,1-1 0,-1 1 1,1 0-1,-1 0 0,1-1 0,-1 1 1,1 0-1,-1 1 0,1-1 1,-1 0-1,0 0 0,1 1 0,-1-1 1,1 0-1,0 1 0,-1 0 0,1-1 1,-1 1-1,1 0 0,0 0 1,-1 0-1,1 0 0,-1 1 0,-1 3-1,1-1-1,0 1 0,0 0 1,0 0-1,1 1 0,-1-1 1,1 0-1,1 0 0,-1 9 1,-1 0 17,-3 58 41,5-68-57,0 0 0,0 0 0,0 0 0,0 0 0,1 0 1,0 0-1,0 0 0,0 0 0,0 0 0,0 0 0,1-1 0,0 1 0,3 5 0,-4-8-5,0 0 0,-1-1-1,1 1 1,0 0 0,0 0-1,0-1 1,0 1 0,0-1-1,1 1 1,-1-1 0,0 1-1,0-1 1,0 0 0,0 1-1,0-1 1,1 0 0,-1 0-1,0 0 1,0 0 0,0 0-1,1 0 1,-1 0 0,0 0-1,0 0 1,0-1 0,0 1-1,1-1 1,-1 1 0,0-1-1,0 1 1,0-1 0,0 1-1,0-1 1,0 0 0,1 0-1,28-33 83,-16 11-96,-2 0 0,0 0 1,-1-2-1,-2 1 0,0-1 0,-2-1 0,0 1 0,-2-1 0,-1 0 0,-1-1 0,-1-38 0,-2 62-39,0 1 0,0-1 0,-1 1 0,1-1 0,-1 1 0,0-1-1,1 1 1,-1 0 0,0-1 0,-1 1 0,1 0 0,-2-3 0,-5 3-475,3 20 114,4-6 384,1 1 0,0 0 0,1 0 0,0-1 0,5 21 0,-5-29 31,-1-1-1,1 1 1,0-1 0,0 0 0,1 1 0,-1-1-1,1 0 1,-1 0 0,1 0 0,0 0-1,0 0 1,0 0 0,1-1 0,-1 1-1,1-1 1,-1 1 0,1-1 0,0 0-1,0 0 1,0 0 0,0-1 0,0 1-1,1-1 1,-1 1 0,5 0 0,-6-2 33,0 0-1,0 0 1,0 0 0,0-1 0,0 1 0,1-1 0,-1 1 0,0-1-1,0 0 1,0 1 0,0-1 0,0 0 0,0 0 0,-1-1 0,1 1-1,0 0 1,-1-1 0,1 1 0,0-1 0,-1 1 0,0-1-1,1 0 1,-1 0 0,0 1 0,0-1 0,0 0 0,1-2 0,4-8 92,-1 0 1,-1-1 0,5-15 0,-8 25-126,9-38-80,-2 0 0,-2 0 1,2-53-1,-6 2-3091,-1 173 3229,11 84 1,-8-134 500,2 0 0,0 0-1,3-1 1,0 0 0,27 55 0,-28-72-541,0 0 1,1-1 0,1-1 0,0 0 0,1 0 0,0 0 0,20 13 0,-17-13-510,0 1-1,-1 1 1,0 0-1,12 16 1,-22-26 420,-1 0 0,0 0-1,0 1 1,-1-1 0,1 1 0,-1-1 0,1 1-1,-1 0 1,0 0 0,-1-1 0,1 1 0,-1 0-1,1 0 1,-1 0 0,0 0 0,-1 0 0,1-1-1,-1 6 1,0-7 98,0 0 1,0-1-1,0 1 0,0 0 1,0 0-1,0-1 0,0 1 1,0-1-1,-1 1 0,1-1 1,-1 0-1,1 1 0,-1-1 1,1 0-1,-1 0 0,0 0 1,0 0-1,1 0 0,-1-1 1,0 1-1,0 0 0,0-1 1,0 1-1,0-1 0,0 0 1,0 0-1,0 0 0,0 0 1,0 0-1,0 0 0,0 0 1,0-1-1,1 1 0,-1-1 1,0 1-1,-3-2 0,-3-1 114,0 0-1,0-1 0,0 0 0,0-1 0,1 1 0,0-2 0,0 1 0,0-1 0,1 0 0,-1 0 0,-8-13 0,-7-8 375,-27-47 0,43 63-465,0 0 0,1 1 0,0-2 0,0 1 0,1 0 1,-3-19-1,6 26-55,0 1 0,1 0 0,-1 0 0,1-1 1,0 1-1,0 0 0,0-1 0,1 1 0,-1 0 0,1-1 1,0 1-1,0 0 0,0 0 0,0 0 0,1 0 1,-1 0-1,1 0 0,-1 0 0,1 0 0,0 0 1,0 1-1,1-1 0,-1 1 0,0 0 0,1-1 0,-1 1 1,1 0-1,3-1 0,7-4-492,1 1-1,0 0 1,0 1-1,1 1 1,22-4-1,38-1-10539,-34 7-6576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16720,'0'-11'5210,"0"-37"-1179,0 47-3905,0 0 1,-1 1 0,1-1 0,0 0 0,0 0 0,0 0 0,0 0 0,0 0 0,0 0-1,1 0 1,-1 1 0,0-1 0,0 0 0,1 0 0,-1 0 0,1 0 0,-1 1-1,0-1 1,1 0 0,-1 0 0,1 1 0,0-1 0,-1 0 0,1 1 0,0-1 0,-1 0-1,1 1 1,1-1 0,-1 1-94,0 0-1,0 0 1,0 0-1,0 0 1,0 1-1,0-1 0,-1 0 1,1 1-1,0-1 1,0 0-1,0 1 1,0-1-1,0 1 1,-1 0-1,1-1 1,0 1-1,-1-1 1,1 1-1,0 0 1,0 1-1,4 6 143,0-1 1,-1 1-1,-1 0 0,1 0 0,-1 1 1,0-1-1,-1 1 0,2 9 1,9 78 270,-12-87-431,4 133 86,-4-87-66,7 55 0,-8-107-81,0 0-1,1 0 1,0 0 0,-1 0-1,1 1 1,0-1-1,1 0 1,-1 0 0,0-1-1,1 1 1,0 0 0,-1 0-1,1-1 1,0 1-1,4 3 1,-4-5-28,0 0 0,-1-1 0,1 1 0,0 0-1,0-1 1,0 1 0,0-1 0,0 1 0,0-1 0,0 0 0,0 0 0,0 0 0,0 0-1,1 0 1,-1-1 0,0 1 0,0 0 0,0-1 0,-1 0 0,1 1 0,0-1-1,0 0 1,0 0 0,0 0 0,3-3 0,7-4-1457,-1-2 1,0 1-1,0-1 1,15-20-1,-21 24 749,39-45-6328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 13068,'-12'5'4709,"1"0"-4015,0 0-1,0 1 1,0 0 0,1 1-1,0 0 1,0 1 0,-9 9-1,13-11-446,0 0-1,1 0 1,0 1-1,1-1 1,-1 1-1,1 0 1,0 0-1,1 1 1,0-1-1,0 1 1,0 0-1,1 0 1,-2 14-1,3-17-137,1-1 0,0 1 0,0 0 0,0-1 0,0 1 0,1 0-1,0-1 1,0 1 0,0-1 0,0 1 0,1-1 0,0 0 0,0 1 0,0-1-1,0 0 1,6 6 0,-6-8-80,0 0 0,0 0 0,1 0 0,-1-1 0,0 1 0,1-1 0,0 0 0,-1 0 0,1 0 0,0 0 0,0 0 0,-1 0 0,1-1 0,0 1-1,0-1 1,0 0 0,0 0 0,0 0 0,-1 0 0,1-1 0,0 1 0,0-1 0,0 1 0,0-1 0,-1 0 0,1 0 0,0-1 0,3-1 0,1-1 55,0-1-1,0 1 1,-1-1 0,1-1 0,-1 1-1,0-1 1,-1 0 0,0-1 0,0 1-1,0-1 1,7-13 0,-3 3-73,0-2 1,-1 1 0,9-34 0,-14 38-176,0 0 1,-1-1-1,-1 1 1,0-20 0,-1 34 139,0 0 1,0 0-1,0 0 1,0 1-1,-1-1 0,1 0 1,0 0-1,0 0 1,0 0-1,0 0 1,-1 0-1,1 0 1,0 0-1,0 0 0,0 0 1,-1 0-1,1 0 1,0 0-1,0 0 1,0 0-1,0 0 1,-1 0-1,1 0 0,0 0 1,0 0-1,0 0 1,-1 0-1,1-1 1,0 1-1,0 0 1,0 0-1,0 0 0,0 0 1,-1 0-1,1 0 1,0-1-1,0 1 1,0 0-1,0 0 1,0 0-1,0 0 1,0-1-1,-1 1 0,-7 21-290,4 0 264,1 0 0,1 0 0,2 37 0,0-51-155,0 0 0,1 0 0,-1 0 0,2 0 0,-1 0 0,1-1 0,0 1 0,0 0 0,1-1 0,0 1 0,0-1 0,0 0 0,1 0 0,0 0 0,5 5 0,-8-9-102,1-1 0,-1 0 1,1 0-1,0 0 1,-1 0-1,1 0 1,0 0-1,-1-1 1,1 1-1,0-1 1,0 1-1,0-1 1,0 1-1,0-1 1,-1 0-1,1 0 1,0 0-1,0 0 1,0 0-1,0-1 1,0 1-1,0 0 1,-1-1-1,1 1 0,0-1 1,0 0-1,0 0 1,-1 0-1,1 0 1,-1 0-1,1 0 1,-1 0-1,1 0 1,-1 0-1,1-1 1,-1 1-1,0-1 1,0 1-1,0-1 1,0 1-1,0-1 1,1-2-1,23-38-8501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54 155 9001,'-4'-21'1553,"2"3"-491,-2-1 1,0 1-1,-1 0 0,-13-30 1,8 36 1409,5 22-694,5 34 379,0-35-1699,-1 76 832,3 105 2609,-2-188-3861,0 0 1,0 0-1,0 0 1,0 0-1,0 0 1,0 0 0,1 0-1,-1 0 1,1 0-1,-1 0 1,1-1-1,0 1 1,0 0-1,0 0 1,0 0-1,0-1 1,0 1 0,0 0-1,1-1 1,-1 1-1,1-1 1,-1 0-1,1 1 1,-1-1-1,1 0 1,0 0-1,0 0 1,-1 0 0,1 0-1,0-1 1,3 2-1,-2-2-52,1-1-1,-1 1 1,1-1-1,-1 0 0,0 0 1,1 0-1,-1 0 1,0 0-1,0-1 1,0 1-1,0-1 1,0 0-1,0 0 1,0 0-1,-1 0 0,1-1 1,3-3-1,24-28-1325,19-20-3428,-45 51 4264,1-1 0,-1 0 1,0 1-1,1 0 0,0 0 0,0 1 0,0-1 0,0 1 1,11-3-1,-15 4 536,0 1 0,0 0-1,1 0 1,-1 0 0,0 0 0,0 0 0,0 0 0,1 0 0,-1 0 0,0 0-1,0 1 1,0-1 0,0 0 0,0 1 0,1-1 0,-1 1 0,0 0 0,0-1-1,0 1 1,0 0 0,0-1 0,-1 1 0,1 0 0,1 1 0,0 1 243,0 0 0,0 0 0,-1 0 0,1 0 0,-1 0 1,1 0-1,-1 1 0,1 5 0,1 7 1276,-1 1 1,-1 29-1,-1-40-1401,1 7 271,-1-1 0,-1 0 0,0 0 0,-1 0 0,0 0 0,-1 0 0,0-1 0,-8 19 0,9-27-331,0 0 0,1 0 0,-1 0 0,-1 0 1,1 0-1,0-1 0,0 1 0,-1-1 0,0 1 0,1-1 1,-1 0-1,0 0 0,0 0 0,0-1 0,0 1 1,-1-1-1,1 1 0,0-1 0,-1 0 0,1-1 0,0 1 1,-1 0-1,1-1 0,-1 0 0,1 0 0,-1 0 1,1 0-1,-1 0 0,1-1 0,-1 0 0,1 1 0,0-1 1,-1-1-1,-4-1 0,1 0-815,1 0 0,0 0-1,0-1 1,0 1 0,0-1 0,1 0 0,-7-7 0,9 9 240,1-1 0,-1 1 0,1 0 1,0-1-1,0 0 0,0 1 1,0-1-1,0 0 0,1 0 1,-1 0-1,1 0 0,0-1 1,0 1-1,0 0 0,0 0 1,1-1-1,-1-3 0,6-5-6364,15 2-1884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60 283 16111,'0'0'11686,"-8"11"-11174,2-3-451,0 0-1,1 0 1,0 0-1,0 1 1,1-1-1,0 1 1,0 0-1,1 1 1,0-1-1,1 1 1,-2 17-1,4-27-40,-1 1 0,1-1 0,0 1 0,0-1 0,0 0 0,0 1 0,0-1 0,0 0 0,0 1 0,0-1 0,0 1 0,0-1 0,0 0 0,0 1 0,0-1 0,1 0 0,-1 1 0,0-1 0,0 1 0,0-1 0,0 0 0,1 1 0,-1-1 0,0 0 0,0 0 0,1 1 0,-1-1 0,0 0 0,0 0 0,1 1 0,-1-1 0,1 0 0,11-8 173,20-34-667,-15 18-54,-3 8-98,0 2 0,0-1 0,31-21 0,-40 32 623,1 1 0,-1-1 0,0 1 0,1 0 0,-1 1 0,1 0-1,0-1 1,0 2 0,0-1 0,0 1 0,0 0 0,0 0 0,0 0-1,0 1 1,1 0 0,10 2 0,-16-2 74,0 1 0,0 0 0,1 0 0,-1-1 0,0 1 0,-1 0 0,1 0 0,0 0 0,0 0 0,0 0 0,0 0 0,-1 0 0,1 1 0,-1-1 0,1 0 0,0 2 0,-1 3 895,-9-13-203,-28-32-18,-82-68-1,118 107-749,1 0 0,-1-1 0,1 1 0,-1 0 0,1 0 0,-1-1 0,1 1-1,-1 0 1,1 0 0,-1-1 0,1 1 0,0-1 0,-1 1 0,1 0-1,0-1 1,-1 1 0,1-1 0,0 1 0,0 0 0,-1-1 0,1 1 0,0-1-1,0 1 1,0-1 0,0 1 0,-1-1 0,1 1 0,0-1 0,0 1 0,0-1-1,0 0 1,0 1 0,0-1 0,1 1 0,-1-1 0,0 1 0,0-1 0,0 1-1,0-1 1,1 1 0,-1-1 0,0 1 0,0 0 0,1-1 0,-1 1 0,0-1-1,1 1 1,-1 0 0,0-1 0,1 1 0,-1 0 0,1-1 0,-1 1-1,0 0 1,1-1 0,-1 1 0,1 0 0,-1 0 0,1 0 0,-1 0 0,1-1-1,-1 1 1,1 0 0,0 0 0,51-8 21,-25 4-88,57-17-1500,-3-9-3636,-24 2-1721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1686 20147,'-102'108'7250,"102"-108"-7213,0 0 0,0 0 0,0 0 0,0 0 0,1 0 0,-1 0 0,0 0 0,0 0 0,0 0 0,0 0 0,0 0 1,1 0-1,-1 0 0,0 0 0,0 0 0,0 1 0,0-1 0,0 0 0,0 0 0,0 0 0,0 0 0,1 0 0,-1 0 1,0 0-1,0 1 0,0-1 0,0 0 0,0 0 0,0 0 0,0 0 0,0 0 0,0 1 0,0-1 0,0 0 0,0 0 0,0 0 1,0 0-1,0 0 0,0 0 0,0 1 0,0-1 0,0 0 0,0 0 0,0 0 0,0 0 0,0 0 0,0 1 0,0-1 1,-1 0-1,1 0 0,0 0 0,0 0 0,0 0 0,0 0 0,0 0 0,0 0 0,0 1 0,0-1 0,-1 0 0,1 0 1,0 0-1,0 0 0,0 0 0,14-5 659,30-22 325,60-49 0,-35 25-821,924-600-112,-552 398-3010,-302 177-1003,317-187-8243,-244 109 11476,-153 103 3941,73-79 0,-101 96-8412,-6 6-6378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3427,'-7'0'417,"-2"0"63,3 0-128,-1 0-512,-1 3-769,1 1-992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1602,'-6'0'1057,"-2"2"-449,4-1 193,0-1-385,1 0-256,0 0-320,-1 1-865,3 1-1761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1:5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87 1313,'0'0'6764,"-5"0"-6236,-5 0-1922,-4 0 3285,-25 1 13266,36-2-11696,6 0-1096,24-2-2849,47-9 1035,-48 7-382,0 1 0,35 0-1,-43 2-146,0 1-1,0-2 1,0-1-1,21-6 1,-22 5-25,1 0-1,-1 2 1,1 0-1,23-1 1,-4 6-60,-32 0 48,1-1 0,-1-1-1,0 1 1,1-1 0,-1 0 0,1 0-1,-1 0 1,1-1 0,-1 0 0,1 0 0,-1 0-1,0-1 1,0 0 0,0 0 0,0 0-1,0 0 1,0-1 0,5-4 0,-47 10 47,-12 7 257,-73 4 0,78-11-152,0 2-1,-63 16 0,93-16 22,0-2 0,0 0 0,-1-1 0,-20 1 0,59 12-334,-9-10 163,0 0 1,0-1-1,1-1 0,-1-1 0,1 0 0,0-1 0,-1 0 0,1-2 1,19-2-1,-3-2-35,0-2 0,-1-2 0,44-17 0,-52 18-53,0 1 1,1 1-1,0 0 0,0 2 1,0 1-1,47 1 0,-69 4 115,-10 4 19,-12 4 54,-76 8 531,69-15-1180,0 2 0,-44 14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33 10314,'2'-8'125,"1"-2"3449,3-5 11960,-5 27-15805,-4 37 636,-2 0 0,-2-1 0,-22 78 0,15-71-324,2 1 1,-5 65 0,16-119-21,1-1-1,0 1 1,-1-1-1,1 1 1,0-1 0,0 1-1,0-1 1,0 1-1,0-1 1,0 0-1,0 1 1,1-1-1,-1 1 1,0-1 0,1 1-1,0-1 1,-1 0-1,1 1 1,0-1-1,-1 0 1,1 0-1,0 0 1,0 1-1,0-1 1,0 0 0,0 0-1,0 0 1,0 0-1,0 0 1,2 0-1,0-1 28,1 0-1,-1 0 1,0 0 0,0 0-1,0-1 1,0 0-1,0 0 1,0 1-1,0-2 1,0 1 0,-1 0-1,1-1 1,0 1-1,3-3 1,-4 2-59,33-18 290,40-18 0,-62 33-568,-1 0 0,1 1 1,0 1-1,0 0 1,1 1-1,-1 0 1,17 0-1,-14 6-3587,-11 4-2273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42:1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17457,'0'0'13420,"59"-32"-12491,-14 17-352,8-4-193,3 1-384,1 2 0,-2 4 0,-4 2-96,-4 8-1153,-4-1-865,-7 3-1922,-14-4-3779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143 13421,'-16'-16'161,"0"1"0,-1 0 0,-1 2 0,0-1 0,-1 2 0,0 1 0,-25-11 0,31 17-219,0 0 0,-1 1 0,1 1 0,-1 0 0,0 1 0,1 1 0,-1 0-1,0 0 1,0 2 0,0 0 0,0 0 0,1 1 0,-15 4 0,5 2-111,0 0 1,1 2-1,0 0 0,0 2 1,1 0-1,1 1 1,0 1-1,1 1 0,-31 31 1,11-5 209,2 1 0,2 2 0,-35 58 0,31-39 592,2 3 0,4 1 1,2 1-1,3 2 0,4 0 0,2 2 0,4 1 0,3 0 0,3 1 0,3 1 0,2 103 0,8-146-555,1 0 1,2 0-1,1-1 1,1 1-1,2-1 1,21 52-1,-23-69-77,1 0-1,0 0 0,1-1 1,0 0-1,1 0 0,1-1 1,0 0-1,1-1 1,0 0-1,0-1 0,1 0 1,1-1-1,-1 0 0,2-1 1,24 12-1,-20-14-16,0 0 1,0-1-1,0-1 1,0-1-1,1 0 0,-1-2 1,1 0-1,0-1 0,-1-1 1,1 0-1,0-2 0,-1 0 1,0-1-1,0-1 1,0-1-1,32-14 0,-2-4 121,-1-2-1,-1-2 1,-1-2-1,68-60 0,7-21 706,-5-5-1,-4-4 0,-6-6 1,146-229-1,-110 114-494,-119 196-258,-2-2 1,-2 0-1,17-68 0,-30 96-1,-1 1-1,-2-1 0,1 0 0,-2 1 1,-2-34-1,1 48-16,0-1-1,-1 1 1,0-1 0,0 0-1,0 1 1,-1 0 0,1-1-1,-1 1 1,0 0 0,0 0 0,-1 0-1,1 0 1,-1 0 0,0 0-1,0 1 1,0-1 0,0 1-1,-1 0 1,1 0 0,-1 0-1,0 1 1,0-1 0,0 1-1,0 0 1,0 0 0,0 0-1,-8-1 1,-5 0-7,0 1 1,0 2-1,-1-1 1,1 2-1,0 0 1,-1 1-1,1 1 1,0 1-1,1 0 1,-1 1-1,-21 10 1,-8 4-222,1 3 0,2 1-1,-74 52 1,-112 108-2658,-181 210-4748,346-328 5565,-68 65-4328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59:3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532 110 7079,'-14'-3'2039,"-20"-6"-903,-111-24 1943,127 30-2878,0 0 0,1 2-1,-1 0 1,0 1 0,0 0 0,-26 5 0,35-2-94,1 1-1,-1 0 0,1 0 0,0 0 1,0 1-1,0 0 0,0 1 0,1-1 1,0 1-1,0 1 0,1 0 0,0 0 1,0 0-1,0 0 0,1 1 0,0 0 1,1 0-1,0 0 0,0 1 1,-3 11-1,-3 9 302,1 1-1,1-1 1,2 2 0,-5 57 0,9-53-316,1 0 1,1 0-1,2 0 1,2 0-1,1 0 1,1-1-1,16 49 1,-16-68-84,0 0 0,0 0 0,1-1 0,1 0 0,1-1 0,0 1 0,0-2 1,1 1-1,1-1 0,0-1 0,1 0 0,0-1 0,0 0 0,1 0 0,1-2 0,-1 0 1,2 0-1,25 10 0,-27-14 75,1 0 0,0 0 0,0-1-1,0-1 1,0-1 0,0 0 0,0 0 0,0-1 0,0-1 0,0-1 0,24-5 0,-19 2 166,0-1 0,0-2 0,-1 0 0,0 0 0,0-2 0,-1 0 1,25-21-1,-12 6 134,-2-1 0,0-2 0,-2-1 0,-2-1 0,0-1 0,-2-1 0,-1-1 1,17-39-1,-27 49-298,-1 0 0,-2-1 0,0 0 1,-1-1-1,-1 0 0,-2 0 1,0 0-1,-1-41 0,-3 53-140,0 0-1,-1 1 0,-1-1 1,0 0-1,-1 1 0,0 0 1,-1 0-1,-1 0 0,0 0 1,0 0-1,-1 1 1,0 0-1,-1 0 0,0 1 1,-1 0-1,0 0 0,-1 1 1,-18-16-1,11 13-286,-2 1 0,1 1 0,-1 1 0,-1 0 0,0 1 0,0 1 1,0 1-1,-1 1 0,0 1 0,-39-4 0,-12 4-2873,-127 9-1,137-1 641,11-3-1510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10570,'0'0'12956,"12"1"-12406,197 3 61,-161-3-5004,-3-1-4696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8552,'0'0'15823,"61"19"-15150,-9-28-353,7-2-224,4 5-96,2 6-576,-8 0-2980,-9 4-3234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1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234 382 8168,'0'0'6849,"4"-10"-4329,0-3-1344,0-1 1,-1 1-1,0-1 1,2-27-1,-6 40-1114,1 0-1,0 0 0,-1 0 0,1 0 0,-1 0 0,1 0 1,-1 0-1,1 0 0,-1 0 0,0 0 0,0 1 0,1-1 0,-1 0 1,0 0-1,0 1 0,0-1 0,0 0 0,0 1 0,0-1 0,0 1 1,0-1-1,0 1 0,0 0 0,0-1 0,0 1 0,0 0 1,0 0-1,0 0 0,0 0 0,0 0 0,0 0 0,0 0 0,-1 0 1,1 0-1,0 1 0,-1-1 0,-44 10 266,35-5-295,0 1 0,1 1 1,0 0-1,0 0 0,1 1 0,0 0 1,0 1-1,-12 15 0,16-18-20,0 0 0,0 1-1,1-1 1,0 1-1,0 0 1,1 1-1,0-1 1,0 0 0,1 1-1,-1 0 1,2-1-1,-1 1 1,1 0-1,0 9 1,1-15-2,0-1 0,0 1 0,1-1 0,-1 0-1,0 1 1,1-1 0,-1 1 0,1-1 0,0 0 0,-1 1 0,1-1 0,0 0-1,0 0 1,0 1 0,-1-1 0,1 0 0,1 0 0,-1 0 0,0 0 0,0 0-1,0 0 1,2 0 0,0 1 41,1-1 0,-1 1 0,1-1 0,-1 0 0,1-1 0,0 1 0,-1 0-1,1-1 1,3 0 0,3 0 130,0-1 0,0 0 0,0-1 0,0 0-1,0 0 1,11-5 0,-4 0-68,-1-1 0,0-1 0,-1 0 1,0-1-1,0 0 0,-1-1 0,-1-1 0,0-1 1,0 1-1,-1-2 0,-1 0 0,0 0 0,-1-1 0,-1 0 1,0-1-1,-1 0 0,-1-1 0,0 1 0,-2-1 0,1 0 1,-2-1-1,-1 1 0,0-1 0,1-29 0,-4 42-101,0 0-1,0 1 1,-1-1 0,0 0-1,0 1 1,0-1-1,0 0 1,-1 1-1,0 0 1,0-1 0,0 1-1,0 0 1,0 0-1,-1 0 1,0 0-1,0 0 1,0 1 0,-6-5-1,4 4-16,-1 0 0,0 1 0,0-1 0,0 1 0,0 1 1,-1-1-1,1 1 0,-1 1 0,1-1 0,-1 1 0,-11-1 0,0 1-15,0 2 0,0 0 0,0 0 1,1 2-1,-1 0 0,1 1 0,0 1 1,0 1-1,-17 8 0,20-8-89,0 2 1,1-1-1,-24 19 1,34-23-163,0 0 0,0 1-1,0-1 1,0 0 0,0 1 0,1 0 0,-1-1 0,-1 6 0,3-7-108,0 0 0,0 1 0,1-1 1,-1 0-1,1 0 0,0 0 0,0 0 0,-1 1 0,1-1 0,1 0 0,-1 0 0,0 0 0,0 1 0,1-1 0,-1 0 0,1 0 0,1 3 0,10 6-4532,10-4-2045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16015,'0'0'5686,"-3"13"-5142,-8 46-259,-21 119 371,22-59-3054,6-117-4985,-3-5 416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18161,'0'0'7367,"49"-18"-6022,-11 15-224,10-2-768,5 1-289,2 0 0,-1-1 0,-3 1-160,-7 3-1153,-10 1-577,-7 0-640,-12 0-449,-12 8-1665,-3-2-5446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14894,'0'0'9994,"71"-10"-8777,-17-2-641,2 1-384,3 2-128,-5 4-64,-5 5-832,-6 0-1667,-12 2-1536,-10 10-2211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12748,'0'0'4986,"11"3"-3657,15 3-341,0-1-1,1-1 0,-1-2 0,51-1 1,122-18 598,-38 2-1169,51 13-1145,-1 10-5251,-158-5 3446,-28-3-959,-7 0-1611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302 294 7207,'0'0'4078,"8"-9"-1547,-2 3-1855,33-36 1560,-37 39-1663,0 0 1,-1 1-1,1-1 0,-1 0 0,1 0 0,-1 0 0,0 0 0,0 0 0,1-6 0,-3 8-465,0 0 1,-1 0 0,1 0-1,0 0 1,-1 1 0,1-1-1,-1 1 1,1-1 0,-1 1-1,1-1 1,-1 1 0,1 0-1,-1 0 1,0 0 0,1 0-1,-1 0 1,1 0 0,-1 0-1,0 0 1,-1 1 0,-1-1 32,-9 1-119,-1 1 0,1 1 0,0-1 0,-1 2 0,2 0 0,-1 1 0,-23 11 0,11-2-15,1 0 1,-41 33-1,55-39-14,0 1 0,1 0 1,0 1-1,0 0 0,-11 18 0,17-23 35,0 0-1,0 0 1,1 1 0,-1-1-1,1 1 1,0 0 0,1 0-1,-1 0 1,1 0-1,1 0 1,-1 0 0,1 0-1,0 0 1,1 8-1,-1-12-6,0 0 1,1 0-1,0 0 0,-1 0 0,1 0 0,0 0 0,0 0 0,0 0 0,0-1 0,0 1 0,0 0 0,1 0 0,-1-1 0,0 1 0,1-1 0,0 0 0,-1 1 0,1-1 0,0 0 0,2 2 0,0-2 12,1 1-1,-1-1 0,0 1 0,1-1 0,-1-1 1,1 1-1,-1-1 0,1 1 0,5-2 0,1 1 102,1-2-1,-1 0 1,1 0-1,-1-1 0,0 0 1,20-9-1,-13 2 154,-1-1 1,0 0-1,-1-1 1,0-1-1,-1-1 0,-1 0 1,0-1-1,-1 0 1,22-34-1,-27 39-176,-2-1 0,0 0 0,0-1 1,-1 1-1,-1-1 0,0 0 0,0 0 0,-1 0 0,-1-1 0,0 1 0,0-1 0,-1 0 0,-1 1 1,0-1-1,-1 0 0,-1 1 0,-3-15 0,4 21-116,-1 0 0,-1 1 0,1-1-1,-1 1 1,0 0 0,0 0 0,0 0 0,-1 0 0,0 1 0,0-1-1,0 1 1,0 0 0,-1 0 0,0 1 0,1-1 0,-1 1 0,-1 0-1,1 0 1,0 1 0,-1 0 0,1-1 0,-1 2 0,0-1 0,-7-1-1,4 2-136,1 0-1,0 1 1,0-1-1,0 2 0,-1-1 1,1 1-1,0 0 0,0 1 1,0 0-1,0 0 0,0 0 1,1 1-1,-1 1 1,1-1-1,0 1 0,0 0 1,-8 6-1,-2 5-876,0 0 0,-27 33 0,12-1-3101,30-41 2708,-1-1 0,1 1 0,0 0 0,0 0 0,0 0 0,0 8 0,1-3-7813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2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61 15887,'8'-7'2109,"-2"2"-1791,-1 0 238,0 0 0,1 0 0,-1 1 0,1 0 0,0 0 1,0 1-1,0 0 0,0 0 0,1 0 0,0 1 0,-1 0 0,1 0 0,13-2 0,-20 4-515,1 0-1,0 1 1,-1-1-1,1 0 1,-1 0 0,1 1-1,0-1 1,-1 0-1,1 0 1,-1 1-1,1-1 1,-1 1-1,1-1 1,-1 0-1,1 1 1,-1-1-1,0 1 1,1-1-1,-1 1 1,0-1-1,1 1 1,-1 0 0,0-1-1,1 1 1,-1-1-1,0 1 1,0 0-1,0 0 1,1 28 573,-13 27-92,-6-16-420,-1-2 1,-2 0-1,-2-2 0,-41 51 1,-27 44 170,89-129-261,1-1-1,0 1 1,0 0 0,0 0 0,0-1 0,1 1 0,-1 0 0,0 0 0,1 0-1,-1 0 1,1 0 0,0 0 0,-1-1 0,1 1 0,0 0 0,0 0 0,1 3-1,-1-4-2,1-1-1,-1 1 1,1 0-1,-1 0 1,1-1-1,-1 1 1,1 0-1,0-1 1,0 1 0,-1 0-1,1-1 1,0 1-1,0-1 1,0 0-1,0 1 1,-1-1-1,1 0 1,0 1-1,0-1 1,0 0-1,0 0 1,0 0-1,0 0 1,1 0-1,8 0 48,-1 0 0,1-2 1,-1 1-1,1-1 0,15-5 0,197-75-375,-75 19-6563,-85 35-1558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4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69 398 5061,'9'-1'1105,"261"-38"5982,40-5-3348,495 10-1697,-328 21-1698,-61 4-225,297-20-1086,-434 4 171,-1595-1-78,1107 20 1075,-612 6-142,3 69-32,635-34-38,226-39 268,82 5 1,-42 1-138,-1-2-54,919-28 157,-549-15-189,211-17 63,2 33-41,-623 26-111,-24 0-16,0 0 0,1 1 0,-1 1 0,1 1 0,-1 0 0,0 2 0,0 0 0,29 10 0,-50-15 53,-1 1 1,0-1-1,1 1 1,-1 0-1,0 0 1,1 0-1,-1 0 1,-4 1-1,-11 0-11,-691-27-94,-524 24 433,869 13-126,-273 0-21,638-11-160,-35 2-74,24 6-14,11-7 83,0-1 1,0 1-1,1 0 0,-1 0 1,0-1-1,0 1 0,0 0 0,1-1 1,-1 1-1,0 0 0,1-1 0,-1 1 1,1 0-1,-1-1 0,0 1 1,1-1-1,-1 1 0,1-1 0,0 1 1,-1-1-1,1 1 0,0 0 0,5 3 4,0-1 0,0 1 0,0-1 0,0 0 0,0 0-1,1-1 1,-1 0 0,1 0 0,7 1 0,70 7 23,-61-8-21,677 4-217,503-92-196,-828 54 439,361-8-9,-1851 22 380,-309 40 15,1226-19-387,-158 8-202,334-6 78,17 5-60,6-9 150,0 1 1,0-1-1,0 1 1,1-1-1,-1 1 1,0-1-1,1 0 1,-1 0-1,0 0 1,1 0-1,0 0 1,-1 0-1,1 0 1,-1 0-1,1-1 1,0 1-1,3 0 1,44 14-84,2-2 0,0-2 0,79 6 0,160-5-1405,-268-12 1363,707-22-3965,-3-53 3770,-672 68 471,712-59 1373,-1099 76 1428,99-1-2637,-2090 35 298,2274-44-662,18 0-108,0 1 1,-64 10-1,79-3-404,23-1-538,26 1-536,25-4-762,16-4-1858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0:5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72 4388,'-12'0'897,"-111"-9"3144,101 6-1765,0-1 0,-23-7 0,51 12-2001,1 0 0,0 0 0,0-1 0,0 0 0,-1 0 0,13-2 0,8 1-102,512 13 409,565-2-198,-1086-10-369,-2 1 2,-1-1 1,1 0-1,0-1 1,-1-1-1,1-1 1,-1 0-1,25-8 1,-126 7 51,-747-24-294,700 22 306,-55-3 106,-198 17 0,344-5-187,0 2 0,0 2 0,-51 15 0,91-22-2,1 1 0,-1-1 0,0 1 0,1 0 0,-1 0 0,1-1 0,-1 1 0,1 0 0,-1 0 0,1 0 0,0 0 0,-1 1 0,-1 1 0,3-2 0,0-1-1,0 0 1,0 1-1,-1-1 1,1 1 0,0-1-1,0 1 1,0-1-1,0 1 1,0-1-1,1 0 1,-1 1 0,0-1-1,0 1 1,0-1-1,0 0 1,0 1 0,1-1-1,-1 1 1,0-1-1,0 0 1,1 1 0,-1-1-1,0 0 1,0 1-1,1-1 1,-1 0-1,0 1 1,1-1 0,-1 0-1,0 0 1,1 1-1,4 1-5,0 1 1,-1-1-1,1 0 0,0-1 0,0 1 0,1-1 0,4 1 0,48 4 34,110-3 1,-93-4-16,625-42 104,5-1-134,-841 55 51,41-2 0,-493 18 17,-258 22 447,779-38-1046,170-7-3886,151-13 0,-136-1-166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13325,'0'0'8488,"-44"68"-8168,44-47-192,17-3-96,11-7-2082,5-7-1537,4-4-3268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4684 1 11819,'0'0'2515,"-3"10"-1950,-1 0-112,0 1-1,1 1 0,0-1 0,1 0 0,0 1 0,1-1 1,1 1-1,-1-1 0,3 18 0,-1-24-263,0 0-1,-1 0 1,1 0 0,-1 0-1,-1 0 1,1 0 0,-1 0-1,0 0 1,0 0 0,0 0-1,-1 0 1,1 0 0,-1 0-1,-1-1 1,-2 6 0,0-3-86,0 0 0,0 0 0,-1-1 0,0 1 0,0-1 0,-1 0 0,0-1 0,-10 7 0,4-4 86,-1 0 0,1-2 0,-2 1 0,1-2 0,-1 0-1,1 0 1,-1-2 0,-1 0 0,-28 2 0,-436 33 359,62-1-520,-40 15 192,173-12-125,137-24-69,0-7-1,-1-6 0,-262-28 1,210 3-42,-2 9 0,-227 15 0,387 1 18,0 1 1,0 2 0,0 2-1,1 2 1,1 2 0,0 2-1,0 1 1,1 2 0,-62 38-1,-404 258 127,501-310-127,-5 4 9,0 0 0,-1-1 0,0 0 1,0-1-1,-20 7 0,31-12-18,-1 0-1,1 0 1,0 0 0,0 0 0,0 0-1,0 0 1,0 1 0,-1-1 0,1 0-1,0 0 1,0 0 0,0 0 0,0 0-1,0 0 1,-1 0 0,1 0 0,0 0-1,0-1 1,0 1 0,0 0 0,0 0-1,-1 0 1,1 0 0,0 0 0,0 0-1,0 0 1,0 0 0,0 0-1,0 0 1,-1 0 0,1 0 0,0-1-1,0 1 1,0 0 0,0 0 0,0 0-1,0 0 1,0 0 0,0 0 0,0-1-1,0 1 1,0 0 0,0 0 0,0 0-1,0 0 1,-1 0 0,1-1 0,0 1-1,0 0 1,0 0 0,1 0 0,-1 0-1,0 0 1,0-1 0,0 1-1,0 0 1,0 0 0,6-14-1039,14-12-1614,108-93-11123,-104 91 5268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 1 8168,'0'0'5642,"-9"3"-4761,-5 5-534,0 1 0,0 0 0,1 0 0,0 2 0,1-1 0,0 2 0,1 0 0,-11 14 0,-480 503 4554,501-528-4900,-27 30 66,20-15 21,8-15-84,0-1-1,0 0 1,0 0 0,0 1-1,0-1 1,0 0-1,0 1 1,0-1 0,0 0-1,1 0 1,-1 1 0,0-1-1,0 0 1,0 0 0,0 1-1,1-1 1,-1 0 0,0 0-1,0 0 1,1 1 0,-1-1-1,0 0 1,0 0 0,1 0-1,-1 0 1,0 0-1,1 1 1,-1-1 0,0 0-1,0 0 1,1 0 0,-1 0-1,0 0 1,1 0 0,-1 0-1,0 0 1,1 0 0,-1 0-1,0 0 1,0 0 0,1-1-1,-1 1 1,0 0 0,1 0-1,27-6 100,0-1 0,0-2-1,-1-1 1,0-1 0,-1-1-1,27-16 1,23-10-64,331-132-1000,-130 73-4858,-163 61-1040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7239,'0'0'14018,"5"9"-12977,-2 1-893,1-1 0,-2 0 0,1 1 0,-1 0 0,-1 0 0,0-1 0,0 1 0,-1 0 0,0 0 0,-1 0 0,0 0 0,-1-1 0,-2 12 0,-1 4-238,-19 124 1281,18-48-5308,0-100-4681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14542,'0'0'6534,"63"-52"-5125,-12 46-63,14 4-706,8 2-480,6 0-96,-1 5-352,-8 4-2306,-9-2-2307,-15-2-4804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15567,'0'0'1713,"-3"9"439,-3 12-1081,1 0 1,1 1 0,-2 32-1,5-44-853,0 1-1,1-1 1,1 1-1,0-1 0,0 0 1,1 1-1,0-1 1,1 0-1,0 0 1,7 15-1,-10-25-192,0 1 0,1-1 1,-1 1-1,0-1 0,1 1 0,-1-1 1,1 1-1,-1-1 0,0 0 0,1 1 1,-1-1-1,1 0 0,-1 1 0,1-1 1,-1 0-1,1 1 0,-1-1 0,1 0 0,0 0 1,-1 0-1,1 1 0,-1-1 0,1 0 1,-1 0-1,1 0 0,0 0 0,-1 0 1,1 0-1,-1 0 0,1 0 0,0 0 1,-1-1-1,1 1 0,-1 0 0,1 0 0,-1 0 1,1-1-1,-1 1 0,1 0 0,-1-1 1,1 1-1,-1 0 0,1-1 0,-1 1 1,1-1-1,-1 1 0,0-1 0,1 1 0,-1-1 1,0 1-1,1-1 0,-1 1 0,0-1 1,0 1-1,1-2 0,17-33 221,-18 34-239,6-11 1,-1-1 1,-1 1-1,0-1 0,-1 0 1,0 0-1,-1 0 1,0 0-1,-1 0 1,-1 0-1,0-1 1,-3-18-1,3 32-13,0-1 0,0 1-1,0-1 1,0 1 0,0-1 0,0 1-1,0-1 1,0 1 0,0-1 0,-1 1-1,1 0 1,0-1 0,0 1 0,-1-1 0,1 1-1,0-1 1,0 1 0,-1 0 0,1-1-1,0 1 1,-1 0 0,1-1 0,-1 1-1,1 0 1,0-1 0,-1 1 0,1 0-1,-1 0 1,1 0 0,-1-1 0,1 1 0,-1 0-1,1 0 1,-1 0 0,1 0 0,-1 0-1,1 0 1,-1 0 0,1 0 0,-1 0-1,1 0 1,-1 0 0,1 0 0,-1 0 0,0 1-1,0-1-12,0 1-1,0 0 1,0-1-1,1 1 1,-1 0-1,0 0 1,0 0-1,1-1 0,-1 1 1,0 0-1,1 0 1,-1 0-1,1 0 1,-1 0-1,1 0 1,0 0-1,-1 0 1,1 0-1,0 0 1,-1 2-1,1 0-151,0-1-1,0 1 1,0 0-1,1-1 1,-1 1-1,0 0 1,1-1-1,0 1 1,0 0-1,0-1 1,0 1-1,0-1 1,0 0 0,0 1-1,1-1 1,-1 0-1,1 0 1,0 0-1,0 0 1,3 3-1,-1-2-521,1 0 0,-1 0 0,1 0 0,0-1 0,0 0 0,0 0 0,1 0 0,-1-1 0,8 2 0,27 3-5229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13164,'0'0'3337,"-8"3"-657,4-1-2488,-35 16 2128,37-17-2161,0 0 0,0 0 0,0 0 0,0 1 0,1-1 0,-1 1 0,1-1 0,-1 1 0,1 0 0,-1-1 0,1 1 0,0 0 0,0 0 0,0 0 0,0 0 0,0 0 0,0 0 0,1 0 0,-1 0 0,0 4 0,2-5-147,0 0 0,1 0 0,-1-1 1,0 1-1,0-1 0,1 1 0,-1-1 1,0 1-1,1-1 0,-1 0 0,0 1 0,1-1 1,-1 0-1,0 0 0,1 0 0,-1 0 1,1 0-1,-1-1 0,0 1 0,2-1 0,3 1 36,12-1-349,-1-1-1,1-1 1,32-9-1,-33 7-287,0 1 1,0 0-1,35-1 0,-51 5 602,-1 0-1,1 0 1,0 0-1,-1 0 1,1 0-1,0 0 0,-1 0 1,1 0-1,0 0 1,-1 0-1,1 1 1,-1-1-1,1 0 1,0 0-1,-1 1 1,1-1-1,-1 0 1,1 1-1,-1-1 0,1 1 1,-1-1-1,1 0 1,-1 1-1,1-1 1,-1 1-1,0 0 1,1-1-1,-1 1 1,0-1-1,0 1 1,1-1-1,-1 1 0,0 1 1,-1 24 1063,0-24-1015,1 0 1,-1 0 0,1 0-1,0 0 1,0 0-1,0 1 1,0-1 0,0 0-1,0 0 1,0 0-1,1 0 1,-1 0 0,1 0-1,0 3 1,3-4-138,-1 0 0,1-1 0,-1 1 0,1-1 0,-1 1 0,1-1 0,-1 0 0,1 0 0,-1 0 0,1-1 0,-1 1 0,4-2 0,1-1-845,0 1-1,0-1 1,-1 0-1,12-8 1,-8 5-547,24-12-4874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11147,'0'0'6667,"-10"1"-4665,-53 9 913,71-9-2895,0 1 1,1 0 0,-1 1-1,13 5 1,-1-1-332,-7-2 136,0-1-120,0 0 0,0 1 0,18 10 1,-29-14 299,0 0 0,0 0 1,0 0-1,0 1 1,0-1-1,0 0 1,0 1-1,-1-1 1,1 1-1,-1 0 1,1 0-1,-1-1 1,0 1-1,0 0 0,0 0 1,0 0-1,0 0 1,0 1-1,0-1 1,-1 0-1,1 0 1,-1 0-1,1 1 1,-1-1-1,0 0 0,0 0 1,0 1-1,-1 2 1,0-2 186,-1 0 1,1 0 0,-1 0-1,0 0 1,0-1-1,0 1 1,0-1-1,-1 1 1,1-1-1,-1 0 1,1 0 0,-1 0-1,0 0 1,0 0-1,0-1 1,0 1-1,0-1 1,0 0-1,0 0 1,-4 1-1,-67 15 2156,74-17-2338,-3 0 41,-51 7 679,51-7-790,-1 0 0,1 1 0,0-1 0,0-1 0,0 1 0,-1 0 0,1-1 0,0 1 0,0-1 0,0 0 0,0 0 0,0 0 0,-4-3 0,6 4-159,1-1 0,-1 1 0,1-1 0,-1 0 0,1 1 1,-1-1-1,1 0 0,0 0 0,-1 1 0,1-1 0,0 0 0,0 0 1,-1 1-1,1-1 0,0 0 0,0 0 0,0 0 0,0 0 0,0 1 0,0-1 1,0 0-1,0 0 0,0 0 0,1 1 0,-1-1 0,0 0 0,0 0 0,1 0 1,-1 1-1,0-1 0,1 0 0,0 0 0,20-20-7367,8 4 363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10666,'0'0'13784,"-6"12"-13192,1-4-485,1 0-14,0-1 1,1 1-1,-1-1 1,1 1-1,1 0 1,0 0-1,0 1 0,0-1 1,0 16-1,4 16 304,1 1 0,3-1-1,1-1 1,12 40 0,8 36 235,-26-109-602,4 22 153,-7-35-150,-20-76-914,11 61 601,-1 0-1,0 1 1,-2 1 0,0 0 0,-1 1-1,-1 1 1,-22-19 0,39 37 282,-1 0 1,0 0 0,0 0 0,0 0-1,0 0 1,0 0 0,0 0-1,0 0 1,0 0 0,0 0-1,0 0 1,1 0 0,-1 0-1,0 0 1,0 0 0,0 0-1,0 0 1,0 0 0,0 0 0,0 0-1,0 0 1,0 0 0,1 0-1,-1 0 1,0 0 0,0 0-1,0 0 1,0 0 0,0 0-1,0 0 1,0 0 0,0 0-1,0 0 1,0 0 0,0-1 0,0 1-1,0 0 1,1 0 0,-1 0-1,0 0 1,0 0 0,0 0-1,0 0 1,0 0 0,0 0-1,0 0 1,0 0 0,0-1-1,0 1 1,0 0 0,0 0 0,0 0-1,0 0 1,0 0 0,0 0-1,0 0 1,0 0 0,0 0-1,0-1 1,0 1 0,0 0-1,-1 0 1,19 2-74,32 8-953,-29-5-164,64 5-2934,-28-7-1712,-10-3-2313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 10762,'0'0'12583,"-11"-4"-12007,-36-9-234,45 13-295,-1 0 0,1 0 0,0 1 0,0-1-1,0 0 1,0 1 0,-1 0 0,1-1 0,0 1 0,0 0 0,0 0 0,1 0-1,-1 1 1,0-1 0,0 0 0,0 1 0,1-1 0,-1 1 0,1 0 0,-1-1 0,1 1-1,0 0 1,0 0 0,0 0 0,0 0 0,0 0 0,-1 2 0,1-3-13,1 0 0,-1 0 0,0 0 0,1 1 0,-1-1 0,1 0 0,-1 0 1,1 0-1,-1 1 0,1-1 0,0 0 0,0 1 0,0-1 0,0 0 0,0 1 0,0-1 0,0 0 0,0 0 1,0 1-1,1-1 0,-1 0 0,0 1 0,1-1 0,-1 0 0,1 0 0,0 0 0,-1 0 0,1 1 1,0-1-1,-1 0 0,1 0 0,0 0 0,0 0 0,0-1 0,0 1 0,0 0 0,0 0 0,2 0 0,7 1-159,0-2-1,1 1 1,-1-1-1,0-1 1,0 0-1,1 0 1,-1-1-1,0 0 1,0-1-1,-1 0 1,1-1-1,-1 0 1,13-6-1,-6 2-258,0 2 0,0 0 0,25-5 0,-41 11 421,1-1 0,-1 1 0,0 0 0,1 0 0,-1 0 0,1 0 0,-1 0 0,0 0 0,1 0 0,-1 0 0,1 0 1,-1 0-1,0 1 0,1-1 0,-1 0 0,0 0 0,1 0 0,-1 0 0,0 1 0,1-1 0,-1 0 0,0 0 0,1 0 0,-1 1 1,0-1-1,1 0 0,-1 1 0,0-1 0,0 0 0,1 1 0,-1-1 0,0 0 0,0 1 0,0-1 0,1 1 0,0 18 1114,-1-18-1118,0 1 1,-1-1-1,1 1 0,0-1 0,0 1 1,0-1-1,0 1 0,0-1 1,0 0-1,1 1 0,-1-1 0,0 1 1,1-1-1,-1 1 0,1-1 0,-1 0 1,1 1-1,0-1 0,0 0 1,-1 0-1,1 1 0,0-1 0,0 0 1,0 0-1,0 0 0,0 0 1,1 0-1,-1 0 0,0-1 0,0 1 1,1 0-1,-1 0 0,0-1 1,1 1-1,2 0 0,10-1-267,0 0-1,1-1 1,-1 0 0,0-2-1,0 1 1,18-7 0,-15 4-285,0 1 0,0 1 0,33-2 1,-47 5 546,-1 0 1,0 1 0,0-1 0,0 1 0,0-1 0,0 1 0,0 0-1,0 0 1,0 0 0,0 0 0,0 0 0,0 0 0,3 4-1,-3-4-23,0 1 0,0 0-1,1-1 1,-1 1-1,0-1 1,1 0 0,0 1-1,-1-1 1,1-1 0,-1 1-1,6 1 1,8-1-1972,1 0-1,-1-1 1,18-2 0,3-6-4786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45 283 9545,'0'0'11878,"-2"0"-13338,0 1 1308,0-1 0,-1 1 0,1-1 1,0 1-1,0-1 0,0 1 0,0 0 0,0 0 0,-2 1 0,1 1 272,2-1 0,-1 1 0,0-1-1,0 1 1,1-1 0,0 1 0,-1 0 0,1 0 0,0-1-1,0 1 1,0 0 0,1 0 0,-1 0 0,1 0-1,0 0 1,0 0 0,0 0 0,0 0 0,0 0 0,1 4-1,1-5-86,-1 0-1,1 0 0,-1 0 0,1 0 0,0 0 0,0 0 1,0-1-1,0 1 0,0-1 0,0 1 0,0-1 0,1 0 1,-1 0-1,0 0 0,1 0 0,-1 0 0,1 0 1,-1-1-1,1 1 0,-1-1 0,1 0 0,-1 0 0,6 0 1,3 0-304,0 0 1,1-1 0,-1 0 0,0 0 0,0-2 0,0 1 0,0-1 0,14-6 0,-21 7 34,0 1 1,0-1 0,0 0 0,-1 0-1,1 0 1,-1-1 0,1 1 0,-1-1-1,0 0 1,1 0 0,-2 0 0,1-1 0,0 1-1,-1-1 1,1 1 0,-1-1 0,0 0-1,0 0 1,0 0 0,-1 0 0,0 0-1,1 0 1,-1 0 0,0-7 0,-1 10 289,0 0 1,1 1-1,-1-1 1,0 0-1,0 1 1,0-1-1,0 0 1,-1 1-1,1-1 0,0 0 1,0 1-1,0-1 1,0 0-1,-1 1 1,1-1-1,0 1 1,-1-1-1,1 0 1,0 1-1,-1-1 1,1 1-1,-1-1 1,1 1-1,-1-1 1,1 1-1,-1-1 1,1 1-1,-1 0 1,1-1-1,-1 1 1,0 0-1,1 0 1,-1-1-1,1 1 1,-1 0-1,0 0 0,1 0 1,-1 0-1,0-1 1,1 1-1,-1 0 1,0 0-1,1 1 1,-1-1-1,0 0 1,1 0-1,-1 0 1,0 0-1,1 0 1,-1 1-1,0-1 1,1 0-1,-1 1 1,1-1-1,-2 1 1,-1 0 365,0 1 0,0 0 0,0-1 0,0 1 0,0 0 0,0 1 0,1-1 0,-1 0 0,1 1 0,-3 2 0,4-4-284,1 0 0,-1 1-1,0-1 1,0 0 0,1 0 0,-1 0 0,0 1 0,1-1-1,0 0 1,-1 1 0,1-1 0,0 1 0,-1-1 0,1 0-1,0 1 1,0-1 0,0 1 0,0-1 0,1 0 0,-1 1-1,0-1 1,0 1 0,2 1 0,-1-2-77,0 0 0,0 0 0,0 0 0,0 0 0,1 0 0,-1 0 0,0 0 0,1-1 0,-1 1 0,0 0 0,1-1 0,-1 1 1,1-1-1,-1 0 0,1 1 0,-1-1 0,4 0 0,3 0-38,1 0-1,-1-1 1,1 0 0,-1 0 0,0 0-1,13-5 1,-1-3-286,0 0 0,-1-1 0,0-1 0,-1-1 0,0-1-1,-1 0 1,0-1 0,14-17 0,-22 22 137,0 0-1,-1-1 1,0 1-1,-1-2 1,0 1-1,-1-1 1,0 0-1,-1-1 1,0 1-1,-1-1 1,0 0 0,-1 0-1,0-1 1,-1 1-1,1-14 1,-3 26 173,0 0 0,0-1 0,0 1 1,0 0-1,0-1 0,0 1 0,0 0 1,0-1-1,0 1 0,0 0 0,0-1 1,0 1-1,0 0 0,0-1 0,0 1 1,-1 0-1,1-1 0,0 1 1,0 0-1,0 0 0,0-1 0,-1 1 1,1 0-1,0 0 0,0-1 0,-1 1 1,1 0-1,0 0 0,0 0 0,-1-1 1,1 1-1,0 0 0,-1 0 0,1 0 1,0 0-1,-1 0 0,1 0 0,0 0 1,0-1-1,-1 1 0,1 0 0,0 0 1,-1 0-1,1 0 0,0 1 0,-1-1 1,1 0-1,0 0 0,-1 0 0,1 0 1,0 0-1,-1 0 0,1 0 0,0 0 1,0 1-1,-1-1 0,1 0 1,0 0-1,-1 0 0,1 1 0,0-1 1,0 0-1,0 0 0,-1 1 0,1-1 1,0 0-1,0 1 0,0-1 0,-18 19 783,9-5-385,1 0 0,1 1 0,0 0-1,1 0 1,1 0 0,0 1 0,-3 22 0,6-29-370,1-1 0,0 1-1,1 0 1,0 0 0,1 0 0,2 16 0,-2-21-78,0 0 0,1 0 0,-1 0 0,1-1 0,-1 1 0,1 0 0,0-1-1,1 1 1,-1-1 0,1 1 0,-1-1 0,1 0 0,0 0 0,0 0 0,4 2 0,-6-4 5,0 0 0,0 0 0,0 0 0,0 0 0,0-1 1,1 1-1,-1 0 0,0 0 0,1-1 0,-1 1 0,0-1 0,1 1 1,-1-1-1,1 0 0,-1 1 0,1-1 0,-1 0 0,1 0 0,-1 0 1,0 0-1,1 0 0,-1-1 0,1 1 0,-1 0 0,1-1 0,-1 1 1,0-1-1,1 1 0,-1-1 0,0 1 0,1-1 0,-1 0 0,0 0 1,0 0-1,0 0 0,0 0 0,0 0 0,0 0 0,0 0 0,0 0 0,0 0 1,0-1-1,0 1 0,-1 0 0,1-1 0,-1 1 0,1 0 0,-1-1 1,1 1-1,-1-1 0,0-1 0,2-2 4,-1-1-1,0 1 1,0-1-1,-1 1 1,0-1-1,0 1 1,0-1-1,0 1 1,-1-1 0,0 1-1,0 0 1,-3-10-1,3 15 24,5 0-31,-1 1 0,1 0 1,-1 0-1,1 0 0,-1 0 1,0 1-1,1-1 0,3 3 0,17 7-10,-4-6-83,0-2 0,0 0 0,24 0-1,-36-2 62,1-1 0,0 0-1,-1-1 1,1 1-1,0-2 1,-1 1-1,1-2 1,-1 1 0,16-7-1,-14 0 312,-17 9 565,5 0-747,-1 1 0,1 0 0,0 0 1,-1 0-1,1 0 0,0 0 1,0 0-1,0 1 0,0-1 1,-2 3-1,2-2-39,0 0 0,0 0 1,1 0-1,-1 0 0,1 0 1,0 0-1,-1 0 0,1 1 1,0-1-1,0 0 0,1 1 0,-1-1 1,0 1-1,1-1 0,-1 1 1,1-1-1,0 1 0,0-1 1,0 1-1,0-1 0,0 1 0,1 2 1,0-3-111,1-1-1,-1 1 1,0-1 0,0 0 0,1 1 0,-1-1 0,0 0 0,1 0 0,-1 0-1,1 0 1,0 0 0,-1 0 0,1 0 0,0-1 0,-1 1 0,1 0 0,0-1-1,0 0 1,0 1 0,-1-1 0,1 0 0,0 0 0,0 0 0,0 0-1,0 0 1,0-1 0,-1 1 0,1 0 0,0-1 0,2 0 0,-1 0-515,1 0 1,-1-1-1,1 1 1,-1 0-1,0-1 1,0 0 0,0 0-1,0 0 1,0 0-1,0-1 1,0 1-1,-1-1 1,3-3-1,16-20-6358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11339,'0'0'18097,"-3"60"-18417,22-45-2691,3-7-4548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 15471,'0'0'5808,"-8"-7"-4751,5 4-975,1 1-28,0 0-1,0 0 1,-1 0 0,1 0-1,0 0 1,-1 0 0,1 1-1,-1-1 1,0 1 0,1-1-1,-1 1 1,0 0 0,0 0-1,0 0 1,0 1 0,1-1-1,-1 1 1,0 0 0,0-1-1,0 1 1,0 0 0,0 1-1,0-1 1,0 1 0,0-1-1,0 1 1,0 0 0,0 0-1,-5 2 1,-39 32 1080,45-34-1075,0 1 1,0-1-1,1 1 1,-1 0 0,0-1-1,1 1 1,-1 0-1,1 0 1,0 0 0,0 0-1,0 0 1,0 0 0,0 0-1,0 1 1,0-1-1,1 0 1,-1 1 0,1-1-1,0 0 1,-1 1-1,1 3 1,1-5-48,0 0 1,0 0-1,0 0 0,0 0 1,0-1-1,0 1 0,0 0 1,0-1-1,0 1 1,0-1-1,1 1 0,-1-1 1,0 1-1,0-1 0,0 0 1,1 0-1,-1 0 0,0 1 1,0-1-1,0 0 0,3-1 1,35 0 190,-32 0-133,25-2 32,-1-2 1,40-11 0,-43 8-97,0 2-1,0 1 1,43-2 0,-71 8-6,1-1 1,0 0-1,-1 0 1,1 0-1,0 0 1,-1 1-1,1-1 1,-1 0-1,1 0 1,-1 1-1,1-1 1,-1 0-1,1 1 1,-1-1-1,1 1 1,-1-1 0,1 1-1,-1-1 1,0 1-1,1-1 1,-1 1-1,0-1 1,1 1-1,-1-1 1,0 1-1,0 0 1,1-1-1,-1 1 1,0 0-1,0-1 1,0 1-1,0-1 1,0 1-1,0 0 1,0-1 0,0 1-1,0 0 1,-4 33 675,1-16-187,6-17-445,0-1 0,1 1 1,-1-1-1,0 1 0,0-1 1,1 0-1,-1 0 0,0 0 0,4-1 1,57-14 34,-56 12-423,0 0 0,0 1 0,1 0 0,-1 0 0,1 1 0,0 0 0,-1 0 0,1 1 0,0 0 0,16 3 0,-13 5-2031,3 2-3754,0-9-1991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63 11435,'0'0'4650,"5"-8"-1389,0 1-2364,-3 5-608,0 0 0,0-1 1,0 1-1,0-1 0,-1 1 1,1-1-1,-1 0 1,0 0-1,0 0 0,0 1 1,0-1-1,0 0 0,0 0 1,-1-4-1,-3 6-49,-1 0-1,0 1 0,0-1 1,1 0-1,-1 1 0,0 0 1,0 0-1,0 0 0,1 1 1,-1-1-1,-4 2 0,-5 1-100,0 1 0,0 1 0,0 0 0,1 1-1,0 0 1,0 1 0,0 1 0,1-1-1,0 2 1,0 0 0,1 0 0,1 1 0,-1 0-1,-7 11 1,16-19-133,-1 0-1,1-1 1,0 1-1,0 0 0,0 0 1,0 0-1,0 0 1,1 1-1,-1-1 0,1 0 1,-1 0-1,1 0 1,0 0-1,0 1 1,0-1-1,0 0 0,0 0 1,0 0-1,1 1 1,-1-1-1,1 0 1,0 3-1,1-3-76,0 0 1,-1 1-1,1-1 0,0 0 0,0-1 1,0 1-1,1 0 0,-1-1 1,0 1-1,1-1 0,-1 0 0,1 1 1,-1-1-1,1 0 0,3 0 1,52 9-3463,-7-9-3545,-51-1 7074,51 0-12371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1:3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101 134 17136,'-8'0'2691,"2"1"-2366,0-1 1,0 1 0,0 0 0,0 0-1,0 0 1,0 1 0,1 0-1,-10 5 1,13-6-192,0 0 1,0 0-1,0 0 1,0 1-1,0-1 1,0 1-1,1-1 1,-1 1-1,0 0 1,1 0-1,0 0 1,-1 0-1,1 0 1,0 0-1,0 0 1,0 0-1,0 0 1,1 0-1,-1 1 1,0-1-1,1 0 1,0 0-1,-1 1 0,1-1 1,0 0-1,0 1 1,0-1-1,1 0 1,-1 1-1,1 3 1,1-4-119,-1 1 0,1 0 0,-1-1-1,1 1 1,0-1 0,0 0 0,0 1 0,0-1 0,1 0 0,-1 0 0,0 0 0,1-1 0,-1 1-1,1-1 1,0 1 0,-1-1 0,1 0 0,0 0 0,0 0 0,0 0 0,0 0 0,0-1 0,0 0 0,0 1-1,0-1 1,4-1 0,1 2-67,0-1-1,-1 0 1,1 0-1,0-1 1,-1 0-1,1-1 1,-1 1-1,1-1 1,10-5-1,-6-1-73,-1 1 0,0-2 0,-1 1 0,0-2-1,0 1 1,-1-1 0,0-1 0,-1 0 0,0 0-1,10-20 1,-63 79 2367,43-45-2212,0-1-1,1 1 0,-1 0 0,1 0 1,-1 0-1,1 1 0,0-1 1,0 0-1,1 0 0,-1 0 0,1 1 1,-1-1-1,1 0 0,1 7 1,-1-9-34,1 1 1,0-1 0,-1 1-1,1-1 1,0 0 0,0 1-1,0-1 1,0 0 0,0 0-1,1 0 1,-1 0 0,0 0-1,0 0 1,1 0 0,-1 0-1,0 0 1,1 0 0,-1-1-1,1 1 1,-1-1 0,1 1-1,0-1 1,-1 1 0,1-1-1,-1 0 1,1 0 0,0 0 0,-1 0-1,1 0 1,2-1 0,12 0-463,0-1 0,-1-1 0,0 0 0,1-2 0,-1 1 1,-1-2-1,1 0 0,27-16 0,-26 14 665,-14 7-132,-1 1 0,1-1-1,-1 1 1,1-1-1,0 1 1,-1 0 0,1 0-1,-1-1 1,1 1-1,0 0 1,-1 0-1,1 1 1,0-1 0,-1 0-1,1 0 1,0 1-1,-1-1 1,1 1 0,-1 0-1,1-1 1,-1 1-1,1 0 1,-1 0-1,0 0 1,1 0 0,-1 0-1,0 0 1,0 0-1,0 0 1,2 3 0,-1-2-64,0 1 0,1-1 1,-1-1-1,0 1 1,1 0-1,-1-1 1,1 1-1,0-1 0,-1 1 1,1-1-1,0 0 1,3 0-1,-3 0-61,0-1 0,-1 1-1,1-1 1,0 0 0,0 0 0,0 0-1,0 0 1,-1-1 0,1 1 0,0-1-1,0 0 1,-1 0 0,1 0 0,0 0-1,-1 0 1,1-1 0,-1 1 0,1-1-1,-1 1 1,0-1 0,0 0 0,0 0-1,0 0 1,0 0 0,3-4 0,-3 2 37,0-1 0,1 1 0,-1-1 1,-1 0-1,1 0 0,-1 0 1,0 0-1,0 0 0,-1 0 1,1 0-1,-1 0 0,0 0 0,-1-9 1,1 14 33,0-1 0,0 1 0,0-1 0,0 1 0,0-1 0,0 1 0,0-1 0,0 1 0,0-1 0,0 1 0,0 0 0,-1-1 0,1 1 0,0-1 0,0 1 0,0-1 1,-1 1-1,1 0 0,0-1 0,0 1 0,-1-1 0,1 1 0,0 0 0,-1-1 0,1 1 0,-1 0 0,1 0 0,0-1 0,-1 1 0,1 0 0,-1 0 0,1-1 0,-1 1 0,1 0 0,0 0 0,-1 0 1,1 0-1,-1 0 0,1 0 0,-1 0 0,1 0 0,-1 0 0,1 0 0,-1 0 0,1 0 0,-1 0 0,1 0 0,-1 0 0,1 1 0,-1-1-6,1 1-1,0-1 1,-1 1 0,1 0-1,0-1 1,0 1-1,0-1 1,-1 1 0,1 0-1,0-1 1,0 1 0,0 0-1,0-1 1,0 1-1,0-1 1,0 1 0,1 0-1,-1-1 1,0 1-1,0-1 1,0 1 0,1 0-1,-1-1 1,0 1 0,0-1-1,1 1 1,-1-1-1,1 1 1,-1-1 0,0 1-1,1-1 1,-1 1 0,1-1-1,-1 0 1,1 1-1,-1-1 1,1 0 0,-1 1-1,1-1 1,0 0-1,-1 0 1,1 1 0,-1-1-1,2 0 1,5 3-60,0 1 1,0-2 0,0 1-1,0-1 1,1 0-1,-1-1 1,1 1-1,-1-1 1,1-1-1,12 0 1,25 3-1031,-44-1 1201,0 1 0,1-1 0,-1 0 1,0 1-1,-1-1 0,1 1 0,0-1 1,-1 1-1,1-1 0,-1 1 0,0-1 1,0 1-1,0 3 0,3 15 1526,-2-20-1564,0 1 1,0 0 0,0-1-1,1 1 1,-1-1-1,1 0 1,-1 1 0,1-1-1,0 0 1,-1 0 0,1 0-1,0 0 1,0 0-1,-1 0 1,1-1 0,0 1-1,0-1 1,0 1-1,0-1 1,0 0 0,0 0-1,0 1 1,0-1-1,0-1 1,0 1 0,0 0-1,0 0 1,3-2 0,2 1-58,0-1 0,0 1 1,0-2-1,0 1 1,-1-1-1,1 0 0,5-3 1,-2-1-9,-1-1 0,0 0 0,0 0 0,0-1 1,-1 0-1,-1 0 0,0-1 0,0 0 0,-1 0 0,0 0 0,0-1 0,-1 0 1,-1 0-1,0-1 0,0 1 0,-1-1 0,2-22 0,-7 35-24,0 0 0,1 0 0,-1 0 1,0 0-1,0 0 0,1 0 0,-1 1 0,1-1 0,-1 1 0,1-1 0,-3 4 0,3-3 7,0 1 1,0-1-1,0 1 0,0-1 0,0 1 0,1-1 0,-1 1 0,1-1 0,-1 1 0,1 0 0,0-1 0,1 6 1,-1-8-1,0 1 0,0-1 0,0 1 0,0-1 1,0 1-1,0-1 0,1 0 0,-1 1 1,0-1-1,0 1 0,1-1 0,-1 0 0,0 1 1,0-1-1,1 0 0,-1 1 0,0-1 0,1 0 1,-1 0-1,0 1 0,1-1 0,-1 0 1,1 0-1,-1 0 0,0 1 0,1-1 0,0 0 1,19-9-293,-18 7 272,24-21-582,-25 22 579,0 0-1,0 0 1,0 0-1,0-1 1,0 1-1,0 0 1,0-1-1,0 1 1,-1-1-1,1 1 1,-1-1-1,1 1 1,-1-1-1,1 1 1,-1-1-1,0 0 1,0 1-1,1-3 1,-3 4 43,-1 0 1,1 0 0,0 0-1,0 0 1,0 0 0,0 0-1,0 0 1,0 1 0,0-1-1,0 1 1,-2 0 0,-1 3 84,-1 0 1,1 0-1,0 1 0,0 0 1,0 0-1,1 0 0,-1 0 0,1 1 1,1-1-1,-1 1 0,1 0 1,0 0-1,-3 8 0,5-10-31,-1-1 0,0 0-1,1 1 1,0-1 0,0 1-1,0-1 1,0 1 0,1 0-1,0-1 1,-1 1 0,1 0-1,0 0 1,1-1 0,-1 1-1,1 0 1,0-1 0,-1 1-1,2-1 1,-1 1 0,0-1-1,1 1 1,-1-1 0,1 0-1,0 0 1,4 5 0,1-3-193,0 0 0,0 0 0,1-1 1,0 0-1,0 0 0,0-1 0,0 0 0,1 0 1,16 3-1,44 0-6407,-34-6-481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1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 35 12492,'0'0'10303,"-10"-7"-8990,6 4-1206,-1 0 1,0-1-1,-1 2 0,1-1 0,0 1 1,-1-1-1,1 1 0,-1 1 0,0-1 1,0 1-1,0 0 0,1 1 0,-1-1 1,0 1-1,0 0 0,0 1 0,0-1 1,0 1-1,0 0 0,1 1 0,-12 3 1,-7 5 195,0 2 0,1 0 0,0 1 0,1 2 0,0 0 0,1 1 0,1 1 0,1 1 0,-31 36 0,41-42-251,0-1 0,0 1-1,1 0 1,1 1-1,0 0 1,1 0 0,0 1-1,1 0 1,0 0-1,1 0 1,1 0 0,0 0-1,1 1 1,1 0-1,0-1 1,1 1-1,1 0 1,0-1 0,3 15-1,-2-22-43,1-1-1,-1 0 0,1 1 0,1-1 1,-1 0-1,1-1 0,0 1 0,0-1 1,1 0-1,0 0 0,-1 0 1,2 0-1,-1-1 0,0 0 0,1 0 1,0-1-1,0 1 0,0-1 1,0 0-1,8 1 0,-1 1 52,0 0 0,0-2 0,1 0 0,-1 0 0,1-1 0,0-1 0,0-1-1,0 1 1,15-3 0,-24 1-18,1-1-1,-1 1 1,0-1-1,1 0 1,-1 0 0,0-1-1,0 1 1,0-1-1,-1 0 1,1-1-1,-1 1 1,1-1-1,-1 0 1,0 0-1,-1 0 1,1 0 0,-1-1-1,1 0 1,-1 1-1,2-7 1,-4 8-24,1 1 0,-1-1 0,0 0-1,0 0 1,-1 0 0,1 0 0,0 0 0,-1 0 0,0 0 0,0 0 0,0 0 0,0 0 0,0 0 0,-1 0 0,1 0 0,-1 0 0,0 0-1,0 0 1,0 0 0,0 0 0,0 1 0,-1-1 0,1 0 0,-1 1 0,0-1 0,1 1 0,-1-1 0,-1 1 0,1 0 0,0 0 0,0 0-1,-1 0 1,1 0 0,-1 1 0,0-1 0,1 1 0,-5-2 0,-5-2-17,1 1 0,-1 0 0,0 1 0,0 1 0,0-1 0,0 2 0,-1 0 0,-17 0 0,29 1 0,0 0 0,1 0 0,-1 0 0,0 0 0,1 0 0,-1 0 0,0 0 0,0 0 0,1 0 0,-1 0 0,0 0 0,1 0 0,-1 0 0,1 1 0,-1-1 0,0 0 0,1 1 0,-1-1 0,0 0 0,1 1 0,-1-1 0,1 0 0,-1 1 0,1-1 0,-1 1 0,1-1 0,-1 1 0,1 0 0,0-1 0,-1 1 0,1-1 0,0 1 0,-1 0 0,1-1 0,0 1 0,0-1 0,-1 2 0,2-1 0,-1 0 0,1 0 0,-1 0 0,0 0 0,1-1 0,-1 1 0,1 0 0,0-1 0,-1 1 0,1 0 0,0-1 0,-1 1 0,1-1 0,0 1 0,-1-1 0,1 1 0,0-1 0,0 1 0,0-1 0,0 0 0,-1 1 0,1-1 0,0 0 0,0 0 0,0 0 0,0 0 0,0 0 0,0 0 0,1 0 0,21 0 0,-1-1 0,1-1 0,0-1 0,-1-1 0,39-13 0,104-49 0,-165 66 0,1-1 0,-1 1 0,0 0 0,1 0 0,-1 0 0,0-1 0,1 1 0,-1 0 0,1 0 0,-1 0 0,0 0 0,1 0 0,-1 0 0,1 0 0,-1 0 0,1 0 0,-1 0 0,0 0 0,1 0 0,-1 0 0,1 0 0,-1 0 0,1 0 0,-1 0 0,0 1 0,1-1 0,-1 0 0,0 0 0,1 1 0,-1-1 0,0 0 0,1 0 0,-1 1 0,0-1 0,1 0 0,-1 1 0,0-1 0,2 21 0,-13 32 0,9-48 0,-13 47 0,6-27 0,2 0 0,1 1 0,1 0 0,-4 46 0,9-71-62,0 1 0,0-1 0,1 1 0,-1-1 1,0 1-1,1-1 0,-1 1 0,1-1 0,-1 1 0,1-1 0,-1 0 0,1 1 1,0-1-1,0 0 0,0 0 0,0 0 0,0 1 0,0-1 0,0 0 0,0 0 1,2 1-1,30 12-5143,-14-10-4212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10378,'0'0'2311,"9"0"-1483,118-5 1556,-89 1-2691,1-1 1,-2-2 0,1-1 0,-1-2-1,-1-2 1,40-18 0,-68 27 387,0 0 0,0 0 0,0 1 0,0 0-1,0 0 1,0 1 0,1 0 0,-1 1 0,0-1 0,1 2 0,-1-1 0,9 3 0,9 2 757,0 2 1,36 15 0,-41-14-399,-1-1-1,1-1 1,1 0-1,35 4 0,-32-10-380,0-1-1,41-6 1,-46 4-26,-3 6 81,-9 0-1564,0-4-3791,1-5-4262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12940,'0'0'10218,"-2"77"-9866,-3-36-256,0 3-64,2-3 64,-2-5-31,3-2-65,-3-7 32,4-4 0,-1-8-705,0-6-1281,-4-6-1729,-1-3-3492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13645,'0'0'1617,"-3"10"-58,3-10-1552,-4 11 392,1-1 0,0 1 1,1 0-1,0 0 0,0 15 1,2-24-345,0 1 1,0-1 0,0 1 0,0-1 0,0 0-1,1 1 1,-1-1 0,1 0 0,-1 1-1,1-1 1,0 0 0,0 0 0,0 0-1,0 0 1,1 0 0,-1 0 0,1 0 0,-1 0-1,1 0 1,-1 0 0,1-1 0,0 1-1,0-1 1,0 1 0,0-1 0,0 0-1,0 0 1,0 0 0,0 0 0,1 0 0,-1 0-1,0-1 1,0 1 0,1-1 0,-1 1-1,1-1 1,2 0 0,0 0 229,1 0-1,0-1 1,0 0 0,-1 0 0,1 0-1,-1 0 1,1-1 0,-1 0 0,1 0 0,-1-1-1,0 1 1,0-1 0,8-7 0,6-5 222,0-1 1,17-20 0,15-13-840,-25 30-1567,-6 4-1325,-1-1-3499,-6 4-3660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15407,'0'0'3267,"-9"-1"-2205,6 0-1002,-1 0 0,0 1 0,1-1 1,-1 1-1,0 0 0,0 0 0,1 1 0,-1-1 0,0 1 1,0 0-1,1 0 0,-1 0 0,1 0 0,-1 1 0,1-1 1,-1 1-1,1 0 0,0 0 0,0 0 0,0 0 0,0 1 1,0-1-1,1 1 0,-1 0 0,-3 5 0,-4 3 118,2 2-1,-1-1 1,2 1 0,0 0-1,0 0 1,1 1-1,1 0 1,0 0-1,1 0 1,1 1 0,0-1-1,1 1 1,0 0-1,1 24 1,1-36-176,1 0 0,-1 0 0,0 0-1,1 0 1,0 0 0,0 0 0,0-1 0,0 1 0,1 0-1,-1 0 1,0-1 0,1 1 0,0-1 0,0 1 0,0-1 0,0 0-1,0 0 1,0 0 0,1 0 0,-1 0 0,1 0 0,-1 0-1,1-1 1,0 0 0,-1 1 0,1-1 0,0 0 0,0 0 0,0-1-1,0 1 1,0 0 0,0-1 0,0 0 0,0 0 0,5 0-1,1 0-300,0 0 0,-1-1 0,1 0 0,0-1 0,-1 0 0,1 0-1,-1-1 1,0 0 0,0 0 0,0 0 0,13-9 0,-10 4-977,-1-1 0,0 0 0,-1 0 0,14-17 0,-1-7-3688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6694,'0'0'8910,"-5"11"-7853,-1 4-865,1 0-1,0 1 1,-4 24 0,8-34-90,0 0 0,1 0 1,0 0-1,0 0 0,0 1 1,3 10-1,-2-15 3,-1 1 0,1-1 0,0 0-1,0 0 1,0 0 0,0 0 0,0 0 0,0 0 0,1 0 0,-1 0-1,0 0 1,1-1 0,0 1 0,-1 0 0,1-1 0,0 1 0,0-1-1,4 2 1,-3-2-57,-1 0 1,1 0-1,0-1 0,0 1 0,-1-1 0,1 0 0,0 0 0,0 0 0,0 0 0,-1 0 0,1 0 0,0-1 0,0 0 0,0 1 0,-1-1 0,1 0 0,-1 0 1,1 0-1,0-1 0,-1 1 0,0-1 0,1 1 0,-1-1 0,3-3 0,-1 2-227,-1 1 0,0 0 0,1 0 0,-1 0 1,1 0-1,0 0 0,-1 1 0,1-1 0,6 0 0,-8 7 459,-1 1 0,-1-1 0,1 1 0,-1-1 0,0 1 0,0-1 0,-1 1 0,-1 6 0,2-11-258,0 0 1,-1 0-1,1 0 1,0 0-1,-1 0 1,1 0-1,0 0 0,0 0 1,0 0-1,0 0 1,0 1-1,0-1 1,0 0-1,0 0 0,1 0 1,-1 0-1,0 0 1,1 0-1,-1 0 1,0 0-1,1 0 0,-1 0 1,1 0-1,0 0 1,-1-1-1,1 1 1,0 0-1,0 0 1,-1 0-1,1-1 0,1 2 1,0-3-111,0 1 0,0-1 0,0 1 0,0-1-1,0 0 1,0 1 0,0-1 0,0 0 0,0-1 0,0 1 0,-1 0 0,1 0 0,-1-1 0,1 1 0,-1-1 0,3-2-1,31-36-7881,-18 18-1441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 14061,'0'0'5024,"-3"9"-4138,0 1-579,0-2 17,0 0 1,1 0-1,-1 1 0,2-1 0,-2 14 1,3-22-314,0 0 0,0 1 0,0-1 0,0 1 0,0-1 0,0 1 0,0-1 0,1 1 1,-1-1-1,0 1 0,0-1 0,0 0 0,0 1 0,1-1 0,-1 1 0,0-1 0,0 1 0,1-1 1,-1 0-1,0 1 0,1-1 0,-1 0 0,0 1 0,1-1 0,-1 0 0,1 0 0,-1 1 0,0-1 0,1 0 1,-1 0-1,1 0 0,-1 0 0,1 0 0,-1 1 0,1-1 0,22-4 272,18-18 76,-31 14-487,0-1 1,0 0 0,-1 0 0,0-1 0,12-16-1,-25 70-454,-5 15 1040,3 0-1,2 88 0,-2-114-361,6-33-86,0 1 0,-1 0 0,1-1-1,0 1 1,0 0 0,0-1 0,0 1 0,-1 0 0,1-1 0,0 1-1,-1 0 1,1-1 0,0 1 0,-1-1 0,1 1 0,-1-1 0,1 1-1,-1-1 1,1 1 0,-1-1 0,1 1 0,-1-1 0,1 0 0,-1 1-1,0-1 1,1 0 0,-1 0 0,0 1 0,1-1 0,-1 0 0,0 0-1,1 0 1,-1 0 0,0 0 0,1 0 0,-1 0 0,0 0 0,1 0-1,-1 0 1,0 0 0,1 0 0,-1 0 0,0-1 0,0 1 0,0-2 31,0 0 1,0 1 0,0-1-1,1 0 1,-1 0 0,1 0-1,-1 1 1,1-1 0,0 0-1,-1 0 1,1 0 0,0 0-1,0 0 1,1 1 0,-1-5-1,7-30-243,0 23 79,0 0 0,1 0 1,1 1-1,0 0 0,1 0 0,0 1 0,0 1 0,1-1 1,18-11-1,-14 10 118,-1 0-1,0-1 1,-1-1 0,-1 0-1,17-23 1,-27 33 106,0-1 0,0 1 1,0 0-1,-1-1 0,0 1 0,0-1 0,1-7 0,-2 12-61,0-1 0,0 1 0,1-1 0,-1 1 0,0-1 0,-1 1 0,1-1 0,0 1 0,0-1 0,0 1 0,0-1 0,0 0 0,0 1 0,-1-1 0,1 1 0,0-1 0,0 1 0,-1 0 0,1-1 0,0 1 0,-1-1 0,1 1 0,-1-1 0,1 1 0,0 0 0,-1-1 0,-1 1-15,1 0 1,0 0 0,0 0 0,0 0 0,-1 0 0,1 0 0,0 1 0,0-1-1,0 0 1,-1 1 0,1-1 0,0 1 0,0-1 0,0 1 0,0 0 0,0-1-1,-2 3 1,-1 0-9,1 0 0,-1 1 0,1 0 0,0-1 0,-1 1 0,2 1 0,-1-1 0,0 0 0,1 1-1,0-1 1,0 1 0,-3 9 0,2-3 37,1 0 1,0 1-1,0-1 0,0 19 0,2-29-57,0 0 0,0 1 0,0-1 0,0 0 0,1 1 0,-1-1-1,0 0 1,1 0 0,-1 1 0,1-1 0,0 0 0,-1 0-1,1 0 1,0 0 0,-1 0 0,1 0 0,0 0 0,0 0 0,0 0-1,0 0 1,0 0 0,0 0 0,0-1 0,0 1 0,2 1-1,1-1 12,0 0 0,0 1 0,0-1 0,0-1 0,0 1 0,1-1 0,-1 1 0,6-2 0,39-5-2266,-13-7-4816,-1-7-7478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89 165 5605,'0'0'18663,"-9"-1"-18129,5 0-515,0 1-1,0-1 1,0 1 0,0 0-1,-1 0 1,1 1 0,0-1-1,0 1 1,0 0 0,-5 2-1,7-2-20,0 0-1,0 0 1,0 1 0,0-1-1,0 1 1,1 0-1,-1-1 1,0 1-1,1 0 1,0 0-1,-1 0 1,1 0 0,0 0-1,0 0 1,0 0-1,0 0 1,0 1-1,1-1 1,-1 0-1,1 1 1,-1-1 0,1 0-1,0 1 1,0 3-1,0-5 14,-1 1 0,1 0 0,0-1 0,0 1-1,0-1 1,0 1 0,0-1 0,0 1 0,1 0-1,-1-1 1,0 1 0,1-1 0,0 1 0,-1-1 0,1 1-1,0-1 1,-1 0 0,1 1 0,0-1 0,0 0-1,0 0 1,0 1 0,0-1 0,0 0 0,2 1-1,-1-1 57,1-1-1,-1 1 1,0-1-1,0 1 0,0-1 1,0 0-1,1 0 0,-1 0 1,0 0-1,0 0 1,0-1-1,1 1 0,-1-1 1,0 1-1,4-3 1,3 0 108,0-2 1,0 0 0,0 0-1,0 0 1,-1-1 0,15-13-1,24-37 32,-45 53-231,1 0 0,-1-1 0,0 1 0,0-1-1,0 0 1,0 1 0,-1-1 0,1 0 0,-1 0 0,0 0 0,0 0 0,-1-1 0,1 1 0,-1-8 0,-1 12-11,0 0 1,0 0-1,0 0 1,0-1-1,0 2 1,0-1-1,0 0 1,0 0-1,0 0 1,0 0-1,0 1 1,0-1-1,0 0 1,0 1-1,0-1 1,1 1-1,-1-1 1,0 1-1,0-1 1,0 1 0,0 0-1,1-1 1,-2 2-1,0 0 25,-1 1-1,1 0 1,-1 0 0,1 0-1,0 0 1,0 0-1,1 1 1,-1-1 0,1 0-1,-1 1 1,1-1 0,0 1-1,1 0 1,-1-1-1,0 1 1,1 0 0,0 4-1,2-7 18,0-1 0,0 0-1,0 1 1,0-1 0,0 0-1,0 0 1,0-1 0,1 1-1,-1 0 1,0-1 0,0 1-1,0-1 1,0 0 0,-1 1-1,4-3 1,7-4-46,-1-1 0,-1-1 0,0 1-1,0-2 1,0 1 0,-1-1 0,-1-1 0,0 0 0,11-18 0,10-12-1556,-32 71 543,-13 32 2567,-9 74 0,22-111-1119,1 1-1,2 0 1,0-1-1,2 1 0,9 48 1,-4-42-201,-1 1 0,-1-1-1,0 42 1,-5-74-180,0 1-1,0-1 1,0 0-1,0 1 1,0-1 0,1 0-1,-1 0 1,0 1-1,0-1 1,0 0-1,0 1 1,-1-1-1,1 0 1,0 1-1,0-1 1,0 0-1,0 0 1,0 1-1,0-1 1,0 0 0,0 1-1,-1-1 1,1 0-1,0 0 1,0 1-1,0-1 1,-1 0-1,1 0 1,0 0-1,0 1 1,0-1-1,-1 0 1,1 0-1,0 0 1,-1 0 0,1 1-1,0-1 1,0 0-1,-1 0 1,1 0-1,0 0 1,-1 0-1,1 0 1,-15-10 578,-10-21-197,18 17-476,0 0 0,1-1 1,0 0-1,1-1 1,1 1-1,-3-17 1,6 27-65,1-1 1,-1 1-1,1-1 1,0 1-1,0-1 0,0 1 1,1-1-1,0 1 1,0 0-1,0-1 0,1 1 1,-1 0-1,1 0 1,1 0-1,-1 0 1,1 0-1,0 0 0,0 1 1,0-1-1,0 1 1,6-5-1,58-41-7527,-24 19-417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4516,'0'0'16843,"-8"-2"-16229,-27-7 122,33 8-655,0 1 0,0 0 0,0 0 0,0 0 0,0 1 0,0-1 0,0 0 0,0 1 0,-1-1 0,1 1 0,0 0-1,1 0 1,-1 0 0,0 0 0,0 0 0,0 0 0,1 0 0,-1 1 0,0-1 0,1 0 0,-1 1 0,1 0 0,0-1 0,-1 1-1,1 0 1,-2 3 0,-21 48 1013,24-53-1084,-3 7 27,1 0-1,1 1 1,-1-1-1,1 0 1,0 1 0,1-1-1,0 0 1,0 1-1,1-1 1,-1 1 0,3 7-1,-2-12-27,-1-1 0,1 0 1,0 0-1,0-1 0,0 1 0,0 0 0,0 0 0,0 0 1,1-1-1,-1 1 0,0 0 0,1-1 0,-1 1 0,1-1 1,0 0-1,-1 1 0,4 0 0,-3-1 25,1 0 0,0 0 1,0-1-1,-1 1 0,1-1 0,0 0 0,0 0 0,0 0 1,-1 0-1,1 0 0,0-1 0,0 1 0,0-1 1,-1 0-1,1 0 0,4-2 0,-2 1 61,0-2-1,0 1 1,0 0-1,0-1 1,-1 0-1,0 0 1,0-1-1,0 1 1,0-1-1,-1 1 1,0-1 0,0 0-1,0-1 1,2-4-1,-2 5 10,-1 0 0,0 1 0,0-1 0,-1 0 0,0 0 1,1 0-1,-1 0 0,-1 0 0,1 0 0,-1 0 0,0 0 0,0 0 0,-1 0 0,1 0 0,-1 0 0,-3-9 0,4 13-100,0 0 0,-1 0 0,1 0 0,-1 0-1,1 0 1,-1 0 0,0 0 0,1 0 0,-1 0 0,0 0 0,0 1-1,0-1 1,0 0 0,1 0 0,-1 1 0,0-1 0,0 1 0,0-1-1,0 1 1,0-1 0,-1 1 0,1 0 0,0 0 0,0-1 0,0 1-1,0 0 1,0 0 0,0 0 0,0 0 0,-1 0 0,1 0 0,0 0-1,0 1 1,0-1 0,0 0 0,0 1 0,0-1 0,0 1 0,0-1-1,0 1 1,0-1 0,0 1 0,-1 0 0,1 0-22,1-1 0,-1 0-1,1 1 1,-1-1 0,0 0 0,1 1 0,-1-1 0,1 1 0,-1-1 0,1 1-1,-1-1 1,1 1 0,0 0 0,-1-1 0,1 1 0,0-1 0,-1 1-1,1 0 1,0-1 0,0 1 0,0 0 0,-1-1 0,1 1 0,0 0 0,0 0-1,0-1 1,0 1 0,0 0 0,0-1 0,1 1 0,-1 0 0,0-1-1,0 1 1,0 0 0,1-1 0,-1 1 0,0 0 0,1-1 0,-1 1 0,0-1-1,1 1 1,-1-1 0,1 1 0,-1-1 0,1 1 0,-1-1 0,1 1-1,-1-1 1,1 1 0,-1-1 0,1 0 0,0 1 0,-1-1 0,1 0 0,0 0-1,-1 0 1,1 1 0,0-1 0,0 0 0,4 1-44,1 0 1,-1 0-1,0-1 0,0 0 1,1 0-1,-1 0 0,0 0 1,0-1-1,0 0 0,1 0 1,-1 0-1,0-1 0,0 0 1,0 0-1,-1 0 0,1 0 1,0-1-1,6-5 1,29-13-1144,-38 28 1051,-1 0-1,0-1 1,0 1-1,0 0 1,-1 0-1,-1 10 1,1-14 88,0-1 100,0 0 0,0-1 0,0 1 0,0 0 0,0 0 1,0-1-1,0 1 0,0 0 0,1 0 0,-1-1 0,1 1 0,-1 0 1,1-1-1,0 1 0,-1-1 0,1 1 0,0-1 0,0 1 1,0-1-1,0 0 0,1 1 0,-1-1 0,3 2 0,-2-3 20,-1 1-1,1-1 1,0 0-1,0-1 1,0 1-1,0 0 1,-1 0-1,1-1 1,0 1-1,0-1 1,-1 1-1,1-1 1,0 0-1,-1 0 1,1 0-1,-1 0 1,1 0-1,-1 0 0,1 0 1,-1 0-1,0-1 1,1 1-1,0-2 1,10-10 41,-9 9-100,0-1 0,1 1-1,-1 1 1,1-1 0,0 0-1,0 1 1,1 0 0,-1 0 0,0 0-1,1 0 1,5-1 0,-9 6-66,0 1 1,0 0-1,0 0 0,0-1 1,-1 1-1,1 0 0,-1 0 1,0 0-1,1 0 0,-1 0 1,-1-1-1,1 5 0,0 3 56,0-5 19,0 5-4,1-1 0,0 0 0,0 0 1,4 11-1,-5-19-16,0 0 1,1 0-1,-1 0 1,0 0 0,0-1-1,1 1 1,-1 0-1,1 0 1,-1 0-1,1 0 1,-1-1 0,1 1-1,-1 0 1,1-1-1,0 1 1,-1 0-1,1-1 1,0 1 0,0 0-1,-1-1 1,1 0-1,0 1 1,0-1-1,0 1 1,0-1 0,0 0-1,0 0 1,-1 1-1,1-1 1,0 0 0,0 0-1,0 0 1,0 0-1,0 0 1,0 0-1,0 0 1,0 0 0,0-1-1,0 1 1,0 0-1,0 0 1,-1-1-1,1 1 1,0-1 0,0 1-1,0-1 1,-1 1-1,1-1 1,0 1-1,0-1 1,-1 0 0,1 1-1,0-1 1,0-1-1,21-25-3317,-5-7-4737,-6 5-2905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18770,'0'0'5584,"0"12"-5504,-6 89 28,-16 146-56,19-223-83,6-34-160,7-39-366,-5 10-626,-3-63 1,-2 80 1406,0 25-90,5 35-60,-4-36-351,-1-1-1,1 1 1,0-1-1,0 1 0,0-1 1,0 0-1,0 1 0,0-1 1,0 0-1,0 0 1,0 0-1,1 0 0,-1 0 1,0 0-1,1 0 1,-1 0-1,1-1 0,-1 1 1,1 0-1,-1-1 1,1 1-1,0-1 0,-1 0 1,1 1-1,0-1 1,-1 0-1,4 0 0,4-5-7917,-3-4 8079,-2 1 3296,-3 0 4866,-11 22-3332,6-4-4242,0 0 0,1 0 0,0 0 0,1 1 0,0-1 0,1 1 0,-1 11 1,-5 30-273,4-37-233,-3 16 1286,0-1 0,-2 53 0,19-100-596,7-72-451,-14 61-561,2 1 1,11-36-1,-15 56 245,1-1 0,1 0 1,0 1-1,0 0 0,0 0 0,1 0 1,-1 1-1,2-1 0,-1 1 0,1 0 1,0 1-1,9-7 0,-14 11 67,0 0-1,0 0 1,0 0-1,0 0 1,1 0-1,-1 0 1,0 1-1,1-1 1,-1 1 0,0-1-1,1 1 1,-1-1-1,0 1 1,1 0-1,-1 0 1,1-1-1,-1 1 1,1 0 0,-1 0-1,0 1 1,1-1-1,-1 0 1,1 0-1,-1 1 1,1-1 0,1 1-1,-2 1 23,1-1 1,-1 1-1,0-1 0,0 1 0,1 0 1,-1-1-1,0 1 0,0 0 0,0 0 1,-1 0-1,1 0 0,0 0 0,-1 0 1,1 0-1,-1 0 0,0 2 0,1 5 68,0 0-1,-1 0 1,0 0 0,-1-1-1,0 1 1,0 0-1,-4 12 1,3-16 198,0 0 0,0-1 0,-1 1 0,0-1-1,0 1 1,0-1 0,0 0 0,-1 0 0,0-1 0,0 1 0,0-1 0,0 0 0,0 0 0,-8 5-1,10-8-203,1 1 0,0-1 0,-1 1 0,1-1 0,-1 1 0,1-1 0,-1 0 0,1 0 0,-1 1 0,1-1 0,-1 0 0,1 0-1,-1-1 1,1 1 0,-1 0 0,1-1 0,-1 1 0,1 0 0,0-1 0,-1 0 0,-1 0 0,2-1-163,-1 1 0,0-1-1,0 0 1,1 0 0,-1 0 0,1 0 0,0 0 0,0-1 0,-1 1-1,2 0 1,-1 0 0,0-1 0,0 1 0,1-1 0,-1 1 0,1-1 0,-1-2-1,1 1-854,-1 0-1,1 0 0,0 1 0,0-1 1,0 0-1,0 0 0,1 0 1,-1 0-1,1 1 0,0-1 0,0 0 1,4-6-1,6-8-6250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18578,'0'0'7372,"0"10"-7121,-1-6-211,1 39 159,-1-40-185,1-1-1,1 1 0,-1-1 1,0 1-1,1-1 1,-1 1-1,1-1 0,0 1 1,0-1-1,0 1 1,0-1-1,0 0 0,0 1 1,1-1-1,2 3 1,-3-4 7,1-1 1,-1 1-1,1 0 1,-1-1-1,1 0 1,-1 1 0,1-1-1,0 0 1,-1 0-1,1 0 1,-1 0-1,1 0 1,0 0 0,-1 0-1,1 0 1,-1-1-1,1 1 1,-1-1 0,1 1-1,-1-1 1,1 1-1,-1-1 1,1 0-1,-1 0 1,0 0 0,1 0-1,-1 0 1,2-2-1,37-38-588,-34 34 108,8-5-92,-7 15 68,-6 29 73,-2-16 637,1-13-282,0 1 152,-1 1 0,2-1 0,-1 1-1,0-1 1,1 0 0,0 1-1,0-1 1,2 5 0,-3-8-60,0 0 1,1-1-1,-1 1 1,1-1 0,-1 1-1,1-1 1,-1 1-1,1-1 1,-1 1-1,1-1 1,-1 1-1,1-1 1,0 0-1,-1 1 1,1-1 0,0 0-1,-1 0 1,1 1-1,0-1 1,-1 0-1,1 0 1,1 0-1,25-8 430,-19 3-840,-1 0 0,0 0 0,0 0 0,0-1 0,-1 0 0,7-9 0,29-46-9129,-24 31 4425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9641,'0'0'10010,"-4"10"-9039,-1 8-634,0 0 0,2 0 0,0 1-1,1-1 1,1 1 0,1 0 0,0-1 0,2 1-1,0-1 1,8 33 0,-8-43-316,13 29 140,-15-35-173,1-1 1,-1 0-1,1 0 1,0 1-1,-1-1 0,1 0 1,0 0-1,0 0 0,0 0 1,0 0-1,0 0 0,0 0 1,0 0-1,0 0 1,0 0-1,1-1 0,-1 1 1,0-1-1,0 1 0,1-1 1,-1 1-1,2 0 1,-1-6-4095,-9-16 711,2 14 2708,0 1 0,-1 0 0,0 1 0,-1-1 0,1 1 0,-1 1-1,-8-6 1,-56-24 4531,43 21 1599,28 13-5361,0 0 0,1 0 0,-1 0 0,0 0-1,0 0 1,1 0 0,-1 0 0,0-1-1,1 1 1,-1 0 0,0 0 0,1 0 0,-1 0-1,0 0 1,0-1 0,1 1 0,-1 0 0,0 0-1,0 0 1,1-1 0,-1 1 0,0 0-1,0 0 1,0-1 0,1 1 0,-1 0 0,0 0-1,0-1 1,0 1 0,0 0 0,0-1 0,0 1-1,0 0 1,0-1 0,0 1 0,1 0-1,-1-1 1,0 1 0,-1 0 0,1 0 0,0-1-1,0 1 1,0 0 0,0-1 0,0 1 0,0 0-1,0-1 1,0 1 0,0 0 0,-1 0-1,1-1 1,0 1 0,0 0 0,0 0 0,-1-1-1,1 1 1,0 0 0,0 0 0,-1-1 0,1 1-1,0 0 1,0 0 0,-1 0 0,1 0-1,0 0 1,-1 0 0,1-1 0,28-7 267,-28 8-222,90-14 1100,3-1-4723,-54 4-1938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10346,'0'0'12422,"10"-8"-11973,-7 5-396,3-2 41,0 0 1,0 0-1,0 0 0,1 1 1,-1 0-1,1 0 0,0 1 1,0 0-1,1 0 0,-1 0 0,15-2 1,105-6 102,67 10-5678,-94 2 2656,-88 0 3054,0 1 1,0 0 0,0 0-1,0 1 1,22 9 0,-21-6 38,1-2 0,-1 0-1,1-1 1,18 3 0,34-5-772,104-10-1,-170 9 481,1 0-48,-1 0-1,1 0 0,-1 0 0,1 0 0,-1 0 1,1 0-1,0 0 0,-1-1 0,1 1 0,-1 0 1,0 0-1,1 0 0,-1 0 0,1-1 0,-1 1 1,1 0-1,-1-1 0,1 1 0,-1 0 0,0-1 1,1 1-1,-1 0 0,0-1 0,1 1 0,-1-1 1,3-7-4770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54 1057,'1'-3'681,"-1"1"1,0 0-1,-1 0 1,1 0-1,0 0 1,-1-1-1,1 1 1,-1 0-1,1 0 1,-1 0-1,0 0 1,0 0-1,0 0 1,0 0-1,0 1 1,-1-1-1,1 0 1,-1 0-1,1 1 0,-2-2 1,0 1-325,1 1 0,-1 0 0,1 0 0,-1-1 0,1 2 0,-1-1 0,0 0 0,0 0 0,1 1 0,-1 0 0,0-1 0,0 1 0,-5 1 0,1-1-287,0 2 0,-1-1-1,1 1 1,0 0 0,0 0 0,0 1 0,0 0 0,1 0-1,-1 0 1,1 1 0,-7 5 0,-7 9 69,1 0-1,1 2 1,0 0 0,2 1-1,-22 35 1,31-45 55,1 0 1,0 0-1,0 1 1,1 0 0,1 0-1,0 1 1,0-1-1,2 1 1,-1 0-1,2 0 1,0 0-1,0 0 1,2 17-1,-1-28-182,1 0 0,-1 0 0,1 0-1,0 0 1,-1 0 0,1 0 0,0 0-1,0 0 1,0-1 0,1 1 0,-1 0-1,0 0 1,1-1 0,-1 1 0,1-1-1,-1 1 1,1-1 0,0 0 0,0 0-1,-1 0 1,4 1 0,0 1 18,0-1 0,1-1-1,-1 1 1,1-1 0,0 0 0,-1 0 0,12-1 0,-2 0-202,1-1 0,-1-1 0,-1 0 0,1-1 0,20-7 1,34-23-4602,-47 19-74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6502,'0'0'13106,"-10"-4"-11392,-33-12-876,40 16-813,0 0 1,0-1-1,1 1 1,-1 1-1,0-1 1,1 0-1,-1 1 1,0-1-1,1 1 1,-1 0-1,1 0 1,-1 0-1,1 0 1,-1 0 0,1 1-1,0-1 1,-1 1-1,1 0 1,0-1-1,0 1 1,0 0-1,1 0 1,-1 0-1,-2 4 1,-2 2-25,1 0 0,0 1 1,0-1-1,1 1 0,-4 9 1,7-15-1,0 0 0,-1 1 1,1-1-1,1 0 0,-1 0 1,0 1-1,1-1 0,0 1 1,0-1-1,0 0 0,0 1 1,0-1-1,1 1 0,0 4 1,0-6 7,1-1 0,-1 1 0,0-1 1,0 1-1,1-1 0,-1 0 1,1 1-1,-1-1 0,1 0 1,0 0-1,-1 0 0,1 0 0,0 0 1,0-1-1,0 1 0,0-1 1,0 1-1,-1-1 0,1 1 0,0-1 1,0 0-1,0 0 0,0 0 1,0 0-1,3-1 0,0 1 14,1-1 0,-1-1-1,1 1 1,-1-1 0,0 0-1,0 0 1,0 0 0,0-1-1,0 1 1,0-1 0,-1-1-1,1 1 1,-1 0 0,4-5 0,1-1 87,-1 1 1,0-1-1,-1 0 1,0 0-1,11-21 1,-19 34-62,1 0 1,-1 0 0,0 0-1,1 0 1,0 0 0,0-1-1,0 1 1,0 0 0,1 0-1,0 0 1,-1 0 0,1 0-1,1-1 1,-1 1-1,0 0 1,1-1 0,0 1-1,0-1 1,4 6 0,-3-8 6,0 0-1,0 1 1,0-1 0,0-1 0,0 1 0,0 0 0,1-1-1,-1 1 1,0-1 0,1 0 0,-1 0 0,0 0 0,0-1-1,1 1 1,-1-1 0,6-1 0,2-3 47,-1 1 1,1-2-1,14-9 1,-19 11-486,0 0 1,0 0-1,1 0 0,-1 1 1,1 0-1,0 1 1,0-1-1,0 1 0,0 0 1,9 0-1,25 20-8693,-23-18 3544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2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 10122,'0'0'6310,"-4"8"-5301,-2 5-576,0 0 0,1 1 0,0 0 0,1 0 0,1 0 0,0 0 0,-1 17 0,5-19-384,0 1 0,1 0 0,1-1 0,0 1 0,6 15 1,-5-18-32,-1 1 1,0-1 0,-1 1 0,0 0 0,0 0 0,-1 0 0,-1 0 0,0 11 0,-1-18 65,0 0 1,0-1 0,0 1 0,0 0 0,-1-1 0,1 1 0,-1-1 0,0 1 0,0-1 0,-5 6 0,6-8 2,0 1 0,0-1 1,-1 0-1,1 1 0,0-1 0,-1 0 1,1 0-1,-1 0 0,1 0 0,-1 0 1,0 0-1,1 0 0,-1-1 0,0 1 1,1-1-1,-1 1 0,0-1 1,0 0-1,0 1 0,1-1 0,-1 0 1,0 0-1,0 0 0,0-1 0,-2 1 1,3-1-58,0 0 0,0 0 1,0 0-1,-1 0 0,1 0 1,0 0-1,1 0 0,-1 0 1,0-1-1,0 1 0,0 0 1,1 0-1,-1-1 0,0 1 1,1-1-1,-1 1 0,1 0 1,0-1-1,0 1 0,-1-1 1,1 1-1,0-1 1,0-2-1,1-38-321,0 39 259,-1-4-34,2 0 0,-1 0 0,1 0-1,0 0 1,0 0 0,1 0 0,0 1-1,0-1 1,0 1 0,1 0 0,0 0-1,0 0 1,7-6 0,6-5-74,1 1 0,32-24 0,-38 32 190,0 0 0,-1 0-1,0-1 1,0-1 0,-1 0-1,0-1 1,-1 1 0,0-2-1,-1 1 1,9-18 0,-17 28-2,1-1 1,0 1-1,-1-1 1,1 0-1,-1 1 1,1-1-1,-1 0 1,0 1-1,0-1 0,0 0 1,0 0-1,0 1 1,0-1-1,0 0 1,-1-1-1,1 2-15,0 0 0,-1 1 0,1-1 0,0 1 0,-1-1 0,1 1 0,-1-1 0,1 1 0,-1-1 0,1 1 0,-1 0 0,1-1 0,-1 1 0,1 0 0,-1-1 0,0 1 0,1 0 0,-1-1 0,1 1 0,-1 0 0,0 0-1,1 0 1,-1 0 0,0 0 0,1 0 0,-2 0 0,-1 0-14,1 1-1,-1-1 0,0 1 1,1 0-1,-1-1 1,1 1-1,-1 0 0,1 1 1,0-1-1,-1 0 0,1 1 1,0 0-1,0-1 1,0 1-1,0 0 0,0 0 1,-3 3-1,-20 44-65,20-21-2406,9-3-5339,2-18 1935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14189,'0'0'5045,"-6"9"-4789,-16 21-138,-1 1 1092,1 0 0,2 1 0,1 2 0,1 0 0,-14 41 0,31-74-1183,0 1 1,1-1-1,-1 0 0,1 1 1,-1-1-1,1 1 0,0-1 0,0 1 1,0-1-1,0 1 0,0-1 1,0 1-1,0-1 0,0 1 0,0-1 1,1 1-1,-1-1 0,1 1 1,-1-1-1,1 1 0,-1-1 0,1 0 1,0 1-1,0-1 0,0 0 1,0 0-1,1 2 0,1-2-15,-1 0 0,0 0 0,1-1-1,-1 1 1,1-1 0,-1 1 0,1-1 0,-1 0 0,0 0-1,1 0 1,-1 0 0,1-1 0,-1 1 0,1-1 0,-1 1-1,0-1 1,3-1 0,6-2-191,0-1 1,-1 0-1,16-11 0,-18 11-50,1-1-1,-1 2 0,1-1 1,0 1-1,19-5 0,-28 9 223,1 0-1,0 0 0,-1 0 0,1 0 1,-1 0-1,1 0 0,-1 0 0,1 0 1,-1 1-1,1-1 0,-1 0 0,1 0 0,-1 1 1,1-1-1,-1 0 0,1 1 0,-1-1 1,1 0-1,-1 1 0,1-1 0,-1 1 1,0-1-1,1 1 0,-1-1 0,0 1 1,0-1-1,1 1 0,-1-1 0,0 1 1,0-1-1,0 1 0,0-1 0,1 1 1,-1-1-1,0 1 0,0 0 0,0-1 0,0 1 1,0 0-1,0 30 8,-1-24 22,1 84-1762,2-82-1869,2-7-1644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46 202 9897,'0'0'3358,"4"-9"160,1 1-2543,-3 5-670,0 0 0,0 1 0,0-1 0,-1 0-1,0 0 1,1 0 0,-1 0 0,0-1 0,0 1 0,-1 0 0,1 0-1,0-7 1,-1 10-236,0 0-1,0-1 1,0 1-1,-1-1 1,1 1-1,0 0 1,0-1-1,0 1 1,0 0-1,0-1 1,0 1-1,0-1 1,-1 1-1,1 0 1,0-1-1,0 1 1,-1 0-1,1 0 1,0-1-1,0 1 1,-1 0-1,1 0 1,0-1-1,-1 1 1,1 0 0,0 0-1,-1 0 1,1-1-1,0 1 1,-1 0-1,1 0 1,0 0-1,-1 0 1,1 0-1,-1 0 1,1 0-1,0 0 1,-1 0-1,1 0 1,-1 0-1,1 0 1,0 0-1,-1 0 1,1 0-1,0 0 1,-1 0-1,1 1 1,0-1-1,-1 0 1,1 0-1,0 0 1,-1 1-1,1-1 1,0 0-1,-1 0 1,1 1-1,0-1 1,0 0-1,-1 1 1,1-1-1,0 1 1,-21 17-158,17-11 96,-1 0 0,2 0 0,-1 0 0,1 1 0,0-1 1,0 1-1,1 0 0,0 0 0,1 0 0,-1 0 0,1 12 0,1-19-3,0 0-1,0-1 1,1 1 0,-1 0-1,0-1 1,1 1-1,-1-1 1,0 1 0,1 0-1,-1-1 1,1 1-1,-1-1 1,1 1 0,-1-1-1,1 1 1,-1-1-1,1 0 1,0 1 0,-1-1-1,1 0 1,-1 1-1,1-1 1,0 0-1,-1 0 1,1 1 0,0-1-1,0 0 1,-1 0-1,1 0 1,0 0 0,-1 0-1,1 0 1,0 0-1,-1 0 1,1 0 0,0-1-1,0 1 1,0 0-1,31-9 188,-23 2-245,-1 1-1,1-1 0,-1-1 1,-1 1-1,0-1 0,0-1 1,0 1-1,-1-1 0,0 0 1,-1-1-1,0 1 1,-1-1-1,1 0 0,-2 0 1,0 0-1,4-21 0,-7 31 44,0 0 0,-1 0 0,1 0-1,0 0 1,-1 0 0,1 0 0,0 0 0,0 0-1,-1 0 1,1 0 0,0 0 0,0 0 0,-1 0-1,1 0 1,0 0 0,-1 0 0,1 0 0,0 0-1,0 0 1,-1 0 0,1 0 0,0 1 0,0-1-1,0 0 1,-1 0 0,1 0 0,0 0-1,0 1 1,-1-1 0,1 0 0,0 0 0,0 0-1,0 1 1,0-1 0,0 0 0,-1 0 0,1 1-1,0-1 1,0 0 0,0 0 0,0 1 0,0-1-1,0 0 1,0 1 0,-10 12 110,9-11-84,0 0 0,0 0 0,1 0 0,-1 0 0,1 0 0,-1 0 0,1 0 0,0 0 0,-1 0 0,1 0 0,0 0 0,1 0 0,-1 0 0,0 0 0,1 4 0,0-6 5,-1 1 0,1 0 0,-1 0 1,1-1-1,0 1 0,-1-1 0,1 1 0,-1-1 0,1 1 0,0-1 0,0 1 1,-1-1-1,1 1 0,0-1 0,0 0 0,0 1 0,-1-1 0,1 0 0,0 0 1,0 0-1,0 0 0,0 0 0,0 0 0,-1 0 0,2 0 0,4-1 48,-1 0 0,0 0 0,0 0 0,0-1 0,0 0 0,-1 0 0,1 0 0,0-1 0,-1 1-1,8-7 1,12-12-387,-2-1 0,0-1 0,29-39 0,-68 93-3069,-23 77 3792,31-72-29,1-1 0,2 1 0,2 0 0,1 0 0,2 1 0,4 40 0,-2 3-576,-6-44 56,5-35 164,0 0 0,-1 0 0,1 0 1,0 0-1,-1 0 0,1-1 0,-1 1 0,1 0 0,-1 0 0,0-1 0,1 1 1,-1-1-1,0 1 0,1 0 0,-1-1 0,0 1 0,0-1 0,0 1 0,1-1 1,-1 0-1,0 1 0,0-1 0,0 0 0,0 0 0,0 1 0,0-1 0,0 0 1,0 0-1,1 0 0,-1 0 0,0 0 0,0 0 0,0-1 0,0 1 0,0 0 1,0 0-1,-1-1 0,1 0 31,-1 0 1,1 0-1,-1-1 1,1 1-1,0 0 1,-1-1-1,1 1 1,0-1-1,0 1 1,0-1-1,0 1 0,0-1 1,0 0-1,1 0 1,-1 1-1,1-1 1,-1 0-1,1 0 1,-1 0-1,1-3 1,-4-43-53,3 45 1,1-15-388,-1 1 0,2-1 0,0 0 0,5-17 1,-4 27-151,0 0-1,1-1 1,0 2 0,0-1 0,1 0 0,0 0 0,0 1 0,1 0 0,0 0 0,9-9 0,10-8-5616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12876,'0'0'8686,"0"-8"-6396,-1 2-2190,2-17 2033,6 43-661,-6-17-1454,-1 0 1,1 1 0,0-1-1,0 0 1,0 0-1,0 0 1,1 0-1,-1 0 1,1 0 0,0-1-1,0 1 1,0 0-1,0-1 1,0 1 0,0-1-1,1 0 1,-1 0-1,6 4 1,-4-5 3,0 0 0,0 1 0,0-1 0,0-1 0,0 1 0,1 0 0,-1-1 0,0 0 0,0 0 0,1-1 0,-1 1 0,0-1 0,0 0 0,7-2 0,53-20 106,-52 18-151,0 0 1,1 0 0,-1 1 0,1 1 0,0 0 0,26-2 0,-38 5 13,0 0-1,0 0 1,0 0 0,0 1-1,0-1 1,0 0-1,0 0 1,-1 0-1,1 1 1,0-1-1,0 0 1,0 1 0,0-1-1,-1 1 1,1-1-1,0 1 1,-1-1-1,1 1 1,0 0-1,-1-1 1,1 1 0,0 0-1,-1-1 1,1 1-1,-1 0 1,1 1-1,5 25 20,-7-25 0,1-1 0,0 1 0,0-1 0,0 1 0,0 0 0,0-1 0,0 1 0,1-1 0,-1 1 0,0-1 0,1 1 0,-1-1 0,1 0 0,0 1 0,-1-1 0,1 1 0,0-1 0,0 0 0,0 0 0,0 1 0,0-1 1,0 0-1,0 0 0,0 0 0,0 0 0,0 0 0,1 0 0,-1-1 0,0 1 0,1 0 0,-1-1 0,3 1 0,-1 0 118,1-2 0,-1 1 1,1 0-1,-1-1 0,1 0 0,-1 1 1,0-1-1,1-1 0,-1 1 0,0 0 1,0-1-1,5-3 0,12-5-2779,-9 7-2276,1 2-3410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7623,'0'0'16208,"55"-29"-17650,-30 32-2241,-2 4-3172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42 13036,'0'10'1436,"0"6"-420,1 34 888,-2 1 1,-2-2-1,-3 1 1,-14 63-1,4-74-88,9-30-962,7-28-534,8-28-912,2 0 1,3 1-1,1 1 1,38-82-1,-47 116 349,1 1 0,0-1 0,1 1 0,0 1 0,11-12 0,-17 19 185,1 0 0,0 0 0,-1 0 0,1 0 0,0 1 0,1-1 0,-1 0 0,0 1 0,0 0 0,1-1 0,-1 1 0,0 0 0,1 0 0,-1 0 0,1 0 0,0 1 0,-1-1 0,1 1 0,-1 0 0,1-1 0,0 1 0,-1 0 0,1 1 0,0-1 0,-1 0 0,1 1 0,0-1 0,-1 1 0,1 0 0,2 1 0,-3-1 57,-1 1 0,1-1 0,-1 1 0,1-1 0,-1 1 0,0 0 0,0-1 0,1 1 0,-1 0 0,-1 0 0,1 0-1,0 0 1,0 0 0,-1 0 0,1 0 0,-1 0 0,1 0 0,-1 0 0,0 0 0,0 0 0,0 0 0,0 0 0,0 1 0,0-1 0,-1 0 0,1 0 0,-1 0 0,-1 2 0,1 2 180,-1-1 0,0 1 0,0-1 1,0 0-1,-1 0 0,0 0 0,0 0 0,0-1 0,-5 6 1,-48 37 2569,52-44-2699,-1 0 1,1-1 0,-1 1 0,0-1-1,0 0 1,0 0 0,0 0 0,0-1-1,0 0 1,0 0 0,-7 0-1,12-1-321,-1-1 0,1 1-1,-1-1 1,1 1 0,0-1-1,-1 1 1,1-1 0,0 1-1,0-1 1,-1 0 0,1 1-1,0-1 1,0 0 0,0 1-1,0-1 1,0 1 0,0-1-1,0 0 1,0 1 0,0-1-1,0 0 1,0 1 0,0-1-1,1 0 1,-1 1 0,0-1-1,0 1 1,1-1 0,-1 0-1,0 1 1,1-1-1,-1 1 1,0-1 0,1 0-1,12-14-7399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40 155 15567,'0'0'4318,"-6"9"-3015,5-7-1232,-3 5 233,0 0-1,0 0 0,0 0 0,1 0 1,0 1-1,1-1 0,0 1 0,0 0 1,0 0-1,1 0 0,0 14 0,1-21-280,1 0-1,-1 1 1,1-1-1,0 0 1,0 0 0,0 1-1,-1-1 1,1 0-1,0 0 1,1 0-1,-1 0 1,0 0-1,0 0 1,0-1 0,0 1-1,1 0 1,-1 0-1,0-1 1,1 1-1,-1-1 1,1 1-1,-1-1 1,1 0-1,-1 0 1,0 1 0,1-1-1,-1 0 1,1 0-1,-1 0 1,1-1-1,-1 1 1,1 0-1,-1-1 1,2 0 0,4 1 33,0-1 1,0-1-1,0 0 1,-1 0-1,1 0 1,7-4-1,2-4-609,-1-1 0,-1-1 0,1 0 0,-2-1 0,24-28 0,-20 21 311,-32 72 1283,15-51-1011,-1 0 1,1 0-1,0 0 1,-1 1-1,1-1 1,0 0-1,0 0 1,0 1-1,0-1 0,0 0 1,0 0-1,0 0 1,0 1-1,0-1 1,0 0-1,1 0 1,-1 1-1,0-1 1,1 0-1,-1 0 1,1 0-1,0 0 1,-1 0-1,2 2 1,-1-3-9,0 0 1,1 1 0,-1-1-1,0 0 1,0 0 0,1 0-1,-1 0 1,0 0 0,0 0-1,0 0 1,1 0 0,-1-1-1,0 1 1,0 0-1,0-1 1,0 1 0,1-1-1,-1 1 1,1-2 0,10-5-182,0 0 1,-1-1 0,11-10 0,16-18-1069,-26 24 680,0 0 0,0 1 0,1 1 0,26-17 0,-50 56 1877,11-29-1269,-1 1 0,1-1 0,-1 1 0,1 0 0,-1-1 0,1 1 0,-1 0 0,1-1 0,-1 1 0,1 0 0,0 0 0,-1-1 0,1 1 0,0 0 0,0 0 0,0-1 0,0 1 0,0 0 0,0 0 0,0 0 0,0 0 0,0-1 0,0 2 0,15-3 280,23-20-1703,-31 15 531,1 0 0,-1-1 1,-1 1-1,10-13 0,-14 16 705,0 0-1,0 0 0,0 0 1,-1 0-1,1-1 0,-1 1 1,1 0-1,-1-1 0,0 0 0,-1 1 1,1-1-1,-1 1 0,1-1 1,-1-6-1,0 10 158,-1-1-1,1 1 1,0-1-1,0 1 1,0-1-1,-1 1 1,1-1-1,0 1 1,0-1-1,-1 1 1,1-1-1,0 1 1,-1 0-1,1-1 1,0 1-1,-1 0 0,1-1 1,-1 1-1,1 0 1,-1 0-1,1-1 1,-1 1-1,1 0 1,-1 0-1,1 0 1,-1 0-1,1 0 1,-1-1-1,1 1 1,-1 0-1,1 0 1,-1 0-1,1 0 1,-1 0-1,1 1 1,-1-1-1,1 0 1,-1 0-1,1 0 1,-1 0-1,1 1 1,-1-1-1,1 0 1,-1 0-1,1 1 1,-1-1-1,-22 16 1809,18-8-1521,-1 0 0,2 1 0,-1-1 0,1 1 0,1 0-1,-1 1 1,2-1 0,-1 0 0,-1 13 0,2 1 222,0 1 0,3 38 1,-2-61-587,1 0 1,0 1-1,0-1 1,0 0-1,0 0 1,1 1-1,-1-1 0,0 0 1,0 0-1,1 0 1,-1 0-1,1 0 1,-1 1-1,1-1 1,-1 0-1,1 0 1,-1 0-1,1 0 1,0 0-1,0-1 1,0 1-1,-1 0 1,1 0-1,0 0 1,0-1-1,0 1 1,0 0-1,0-1 0,1 1 1,-1-1-1,0 1 1,0-1-1,0 0 1,0 1-1,2-1 1,-5-23-5689,-25-15-744,-9 1 4015,6 6 3680,17 17 458,-16-18 3540,21 10 1700,16 21-3662,15 1-2933,-20 0-55,74 5 140,-16-1-3767,-26-3-2938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499 136 7719,'-6'-11'2130,"2"2"-1733,-1 1-1,1 0 0,-1 0 1,-1 0-1,0 1 1,0-1-1,0 1 0,-1 1 1,0-1-1,0 1 0,-1 1 1,1-1-1,-1 1 1,-1 0-1,-15-6 0,17 8-326,0 1 0,0 1-1,0-1 1,0 1-1,0 0 1,0 1-1,0 0 1,0 0 0,0 0-1,-1 1 1,1 0-1,0 0 1,0 1 0,0 0-1,-7 3 1,6-1-32,-1 1 1,1 0 0,1 0-1,-1 1 1,1 0 0,-1 0-1,2 1 1,-1 0 0,1 0-1,-6 10 1,-6 12 42,1 0 0,2 1-1,1 1 1,2 1 0,-12 44 0,6-12-17,2 0 1,4 2 0,2 0 0,3 0 0,3 0 0,8 127-1,-2-176-62,1-1 1,0 0-1,1 0 0,1 0 0,1 0 0,0 0 0,1-1 0,0 0 0,1-1 0,17 22 1,-18-27 0,1 0 0,0-1 0,0 0 0,1 0 1,0-1-1,1 0 0,-1 0 0,1-1 1,1-1-1,-1 0 0,1 0 0,0-1 0,0 0 1,0-1-1,22 4 0,-16-5 1,0-1 0,-1-1 1,1 0-1,-1-1 0,1 0 0,0-2 0,-1 0 0,0 0 1,0-2-1,0 0 0,24-12 0,-20 7-16,-1-2 0,0 0-1,0-1 1,-2-1 0,0 0-1,0-2 1,27-32 0,-21 17 78,-1-1 1,-1-1 0,-2-1 0,-1 0-1,-2-1 1,-1-1 0,-2-1 0,-2 0 0,12-69-1,-17 64 338,-2 0 0,-1 0 0,-3 0 0,-8-76 0,5 100-370,0-1-1,-1 1 1,-1 0-1,0 0 0,-2 1 1,0 0-1,-1 0 1,0 0-1,-2 1 0,0 0 1,0 1-1,-2 0 1,-14-15-1,20 25-135,0 0 0,0 0 0,0 1 0,-1-1 0,0 2 0,1-1 0,-2 1 0,1 0 0,0 0 0,0 1 0,-1 0 0,1 0 0,-11-1 0,12 3-476,0 0 1,-1 0-1,1 0 0,-1 1 0,1 0 0,0 0 1,-1 0-1,1 1 0,0 0 0,-6 3 1,-23 16-9038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9:3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868 324 9577,'0'0'3758,"-9"1"-3523,6-1-224,0 1-1,0-1 1,0 1 0,0 0-1,0 0 1,0 0-1,0 0 1,1 0 0,-1 1-1,0-1 1,1 1-1,-1 0 1,1 0 0,-1 0-1,1 0 1,-3 3-1,-2 4-4,0 1 0,1 0-1,0 1 1,-5 10-1,-47 107 26,-48 151 0,-21 143 30,117-385-61,-316 1157 2018,225-754-554,83-331-1409,4 0 0,2 119-1,12-217-51,0 0 0,0 0 0,2 0 1,-1 0-1,1-1 0,1 1 0,0 0 0,7 17 0,-7-24 5,-1 0 0,1 1 0,0-2 0,0 1 0,0 0 0,1 0 0,-1-1 0,1 0 0,0 0-1,0 0 1,0 0 0,0-1 0,1 1 0,-1-1 0,1 0 0,-1 0 0,1-1 0,0 1 0,0-1 0,-1 0 0,8 0 0,104 5 265,12 2 500,-44 5-350,49 8-199,164 3 0,271-32-26,158 4-108,-513 22-64,242 53 0,13 2 39,120-40-51,4-40-17,1388-66 35,-1331 64 822,-628 9-639,-1 1-1,0 0 0,0 2 1,-1 1-1,23 6 1,-49-58 1867,-1-46-2235,5 0 0,4 0 1,4 0-1,22-122 0,0 70 134,6 2-1,84-232 1,167-252-40,-215 500 34,94-195-568,-140 270 573,-3 0 1,-2-2-1,-2 0 1,10-69 0,-22 76 3,-3 0 0,-1 0 0,-8-62 0,-1-47-22,11 140 22,0-1-1,1 1 1,1 0-1,1 0 1,0 0-1,2 0 1,0 1-1,0 0 1,12-18-1,-10 19-62,0 0 1,-1-1-1,-2 0 1,1 0-1,-2-1 1,0 1-1,-1-1 1,0 0-1,0-21 1,-5 32 126,0 0 0,0 0 0,-1 1 0,0-1 0,0 1 1,-1-1-1,0 1 0,1 0 0,-2 0 0,1 0 0,-1 0 0,1 1 0,-1-1 1,0 1-1,-10-7 0,-13-18-23,19 21-4,0 0 0,0 1 0,0 1 0,-1-1 0,0 1 0,-1 1 0,1-1 0,-1 2 1,0-1-1,0 2 0,0-1 0,-1 1 0,-11-2 0,-17-1 92,0 0 1,-51 1 0,-868 56 342,597-18-400,-1614 49-125,1351-90 78,-358 5 19,269 50-25,-12 0 571,140-43-825,562-4-523,0-2 0,-1 0-1,1-2 1,0 0 0,-41-14 0,-8-16-5792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7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15246,'-12'1'972,"-3"2"-685,1 0 0,0 1 0,0 1 0,0 0 0,1 1 0,-1 1 0,1 0 0,1 0-1,-1 1 1,1 1 0,-19 18 0,18-13-22,1 0 0,0 1 0,1 0 0,1 1 0,1 1 0,0-1 0,1 1 0,-11 35 0,14-37-79,1 0 1,1 1-1,0 0 1,1 0-1,1 0 1,0 0-1,1 0 1,1 0-1,0 0 1,7 29-1,-5-38-174,0 0-1,0-1 1,0 1-1,1-1 1,0 0-1,0 0 1,0 0-1,1 0 0,0-1 1,0 0-1,1 0 1,-1 0-1,1-1 1,0 0-1,0 0 0,1 0 1,-1-1-1,13 5 1,-15-6 13,0-1-1,0 1 1,1-1 0,-1 0 0,0 0 0,1 0 0,-1-1 0,1 0-1,-1 1 1,1-2 0,-1 1 0,1 0 0,-1-1 0,1 0-1,-1 0 1,0 0 0,1-1 0,-1 1 0,0-1 0,0 0 0,0 0-1,0-1 1,-1 1 0,1-1 0,0 0 0,-1 0 0,0 0 0,0 0-1,0-1 1,5-6 0,-6 6 41,0 1-1,0-1 1,-1 0-1,1 0 1,-1 0-1,0 0 1,0 0-1,0 0 1,-1 0-1,1 0 1,-1 0 0,0 0-1,0 0 1,-2-7-1,2 9-52,0 0 0,-1 0 1,1 0-1,-1 1 0,0-1 0,1 0 0,-1 0 0,0 1 1,0-1-1,0 0 0,0 1 0,0-1 0,-1 1 0,1 0 0,0-1 1,-1 1-1,1 0 0,-1 0 0,1 0 0,-1 0 0,0 0 1,1 0-1,-1 0 0,0 1 0,0-1 0,0 0 0,1 1 0,-1 0 1,0-1-1,0 1 0,-3 0 0,4 0-20,1 0 1,0 1-1,-1-1 0,1 0 1,0 1-1,-1-1 0,1 0 1,0 1-1,0-1 0,-1 0 1,1 1-1,0-1 0,0 0 1,0 1-1,0-1 0,-1 1 1,1-1-1,0 0 0,0 1 1,0-1-1,0 1 0,0-1 1,0 1-1,0-1 0,0 0 1,0 1-1,0-1 0,0 1 1,1-1-1,-1 0 0,0 1 0,0-1 1,0 1-1,0-1 0,1 0 1,-1 1-1,0-1 0,0 0 1,1 1-1,3 1-118,0-1 0,0 0 0,-1 0 0,1 0 0,0 0 0,0-1 0,0 1-1,0-1 1,0 0 0,0 0 0,0-1 0,0 1 0,0-1 0,5-1 0,1-1-384,0 0 0,1 0 1,-1-1-1,10-5 0,-3-3-445,-14 10 905,1-1 1,-1 1 0,1 0 0,-1-1 0,1 1 0,0 1-1,0-1 1,8-2 0,-13 24 1351,-26 58 1283,21-64-2423,0 0 0,1 1-1,0 0 1,2 0 0,-1 0 0,-1 26 0,9-27-1846,10-11-5304,-3-4-2707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17521,'0'0'8424,"56"3"-7399,-8-3-705,6 0-64,0 0-192,-2 0-1057,-6 0-768,-10 0-738,-12 5-448,-10 3-448,-8 1-993,-6-1-1506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5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11723,'0'0'10506,"72"30"-9705,-31-42-417,2 2-256,-2-3-896,-5 2-2692,-13-1-191,-11 2-705,-9-3-3268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8.8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1 215 17072,'0'0'6849,"5"-9"-6091,-1 2-697,0 0 0,0 1-1,0-1 1,1 1 0,0 1-1,0-1 1,1 1 0,-1-1-1,1 1 1,9-5 0,21-11-270,-2-2 1,-1-1 0,44-40 0,-77 64 183,0-1 0,0 1 0,0 0 0,1 0 0,-1 0 0,0-1 0,0 1 0,0 0 1,1 0-1,-1 0 0,0 0 0,0-1 0,1 1 0,-1 0 0,0 0 0,0 0 0,1 0 0,-1 0 0,0 0 0,0 0 0,1 0 0,-1 0 1,0 0-1,0 0 0,1 0 0,-1 0 0,0 0 0,1 0 0,-1 0 0,0 0 0,0 0 0,1 0 0,-1 0 0,0 0 0,0 0 0,1 0 1,-1 1-1,0-1 0,1 0 0,4 14-405,-1 32 442,-4-31 20,2 9-151,2 0 0,0-1 0,12 41 0,9-12-6681,-9-30-2905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2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17809,'0'0'865,"35"71"544,-14-46-352,8 1 256,1 2-384,6-6-609,3-1-223,-1-3-898,-5-7-1986,-7-6-928,-7-5-930,-9 0-3106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1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1 366 16143,'0'0'5894,"25"-59"-4805,13 24-160,9-6-128,7-1-353,1 2-352,0 5-64,-9 4-544,-5 6-866,-13 6-1248,-7 2-2083,-3-5-6437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0.0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17969,'0'0'5872,"10"-4"-4975,-9 4-884,6-3 162,1 0 0,0 1 0,-1 0 0,1 0 0,0 1 0,13-1 0,-19 2-166,0 0 0,0 0-1,0 1 1,0-1 0,0 0 0,0 1 0,0 0 0,0-1 0,0 1 0,-1 0-1,1 0 1,0 0 0,0 0 0,-1 0 0,1 1 0,0-1 0,-1 0 0,0 1-1,1-1 1,-1 1 0,0 0 0,1-1 0,-1 1 0,0 0 0,0 0-1,-1-1 1,1 1 0,0 0 0,-1 0 0,1 0 0,-1 0 0,1 0 0,-1 0-1,0 0 1,0 0 0,0 0 0,0 3 0,-1 1 16,1-1-1,-1 1 1,0-1-1,-1 0 1,1 1 0,-1-1-1,0 0 1,0 0-1,-1 0 1,0 0 0,0-1-1,0 1 1,0-1 0,0 1-1,-1-1 1,0 0-1,0-1 1,-7 6 0,4-3 145,1 1 0,-1 0 0,1 0 1,0 0-1,-5 11 0,10-17-165,1 0-1,-1 0 1,1 0-1,-1 0 1,1 0-1,0 0 1,-1 0-1,1 1 1,0-1-1,0 0 1,0 0-1,-1 0 1,1 0-1,1 1 1,-1-1-1,0 0 0,0 0 1,0 0-1,1 0 1,-1 1-1,0-1 1,1 0-1,-1 0 1,1 0-1,-1 0 1,1 0-1,0 0 1,-1 0-1,1 0 1,0 0-1,0-1 1,0 1-1,0 0 1,0 0-1,0-1 1,0 1-1,0 0 1,0-1-1,0 1 1,0-1-1,0 1 1,2-1-1,6 3-94,1 0-1,-1-1 1,1 0-1,12 1 1,-11-2-238,86 4-7103,-45-5-2039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16 14446,'-1'3'1382,"-20"56"-284,2 1-1,4 0 1,2 1-1,2 0 0,4 1 1,0 67-1,19-161 361,-4 15-1111,10-35-431,-2-1 1,-3 0 0,-2-1 0,-2 0 0,-3-1 0,-1-85 0,-5 149 43,1 0 0,-1 1 1,2-1-1,-1 0 0,1 0 1,0 0-1,1 0 0,0 0 1,1 0-1,7 13 0,-8-18 48,0 1 1,0-1-1,1 0 0,-1 0 1,1 0-1,0-1 0,1 1 1,-1-1-1,0 0 0,1 0 1,0 0-1,-1-1 0,1 0 1,0 0-1,1 0 0,-1 0 1,0-1-1,0 0 0,1 0 1,6 0-1,2-1-122,0-1 0,-1 0 0,1-1 0,-1 0 0,1-1 0,-1-1 0,0 0 0,0-1 0,-1 0 0,0-1 0,1-1 0,-2 1 0,1-2 0,-1 0 0,0 0 0,17-18 0,-30 47-617,0-16 688,-12 30 236,1 1 0,2 0 0,1 1 0,2 0 1,-6 69-1,14-104-228,0 0-1,0 1 1,0-1 0,0 0 0,0 1 0,0-1 0,1 0 0,-1 1 0,1-1 0,-1 0-1,1 0 1,0 1 0,0-1 0,0 0 0,0 0 0,1 0 0,-1 0 0,0 0 0,1-1 0,-1 1-1,1 0 1,0-1 0,0 1 0,-1-1 0,1 1 0,0-1 0,4 2 0,-3-2-275,0-1 0,0 1 0,0-1 0,0 0 0,0 0 0,0 0 0,-1 0 0,1-1 0,0 1 1,0-1-1,0 1 0,0-1 0,-1 0 0,1 0 0,4-3 0,30-23-6993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13997,'0'0'7752,"26"48"-7112,5-38 289,8-5-481,5-4-383,3-1-1,-5 0-1185,-6 0-1570,-13 0-1249,-14-2-1793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2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13805,'0'0'5766,"56"32"-4774,-16-32 386,9 0-353,5-6-705,-1-3-288,-2 2-2178,-9-3-2979,-5 2-4420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5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0 290 15022,'0'0'3502,"10"-4"-2637,6-3-718,-1-1 0,0 0-1,0-1 1,-1-1 0,0 0 0,-1-1 0,0-1-1,-1 0 1,14-16 0,-14 10-187,1-1 1,-2 0-1,-1-1 0,0 0 1,-2-1-1,10-33 0,-18 81 114,2-1 0,0 0 0,2 0 0,0 0 0,2 0 0,16 43 0,-18-59-172,0-1 0,1 1 0,0-1 0,1-1 0,0 1 0,0-1 0,1 0 0,0 0-1,0-1 1,1 0 0,8 7 0,-9-10-297,0 0 1,0 0-1,0-1 0,1 0 0,-1 0 1,1-1-1,-1 1 0,1-2 0,15 2 0,16-1-5680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3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16207,'0'0'5227,"6"10"-4400,11 17-264,0-2 0,2 0 0,31 33 0,81 68-799,-90-88-648,-27-22 69,-8-7-1347,-25-5-9766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1 353 12043,'0'0'10282,"82"-18"-9289,-26-18-448,5-4-385,-1-7-96,-9 1 0,-7 3 0,-14 4-320,-9 9-1762,-11 6-1570,-5 6-2017,-5 7-5926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4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1 281 18225,'0'0'9054,"13"-4"-7890,-1 1-1070,-1-2 1,1 1-1,-1-2 0,0 0 0,0 0 1,-1-1-1,0 0 0,14-13 1,18-21-1060,-1-3 1,59-84-1,-116 194 506,6-29 449,2 1 0,1 0-1,1 1 1,1 47 0,5 19-4765,3-68-835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58 14125,'0'0'4421,"-1"10"-4133,-53 370 4677,52-500-3004,0 17-3036,2-30 1005,1 134 43,0-1-1,1 0 1,-1 0-1,0 1 0,0-1 1,0 0-1,0 1 1,0-1-1,0 1 0,1-1 1,-1 1-1,0 0 1,-1 0-1,1-1 1,0 1-1,0 0 0,1 1 1,4 3 40,1 0 0,-1 0 0,1 0 1,0-1-1,0-1 0,0 1 0,1-1 1,0 0-1,-1-1 0,1 0 0,0 0 0,0 0 1,0-1-1,0 0 0,0-1 0,0 0 1,0 0-1,0-1 0,0 0 0,0 0 0,0-1 1,0 0-1,0 0 0,8-5 0,-3 2 41,0 0-1,-1-1 1,0-1-1,0 0 0,-1 0 1,1-1-1,-2-1 1,1 0-1,-1 0 0,-1-1 1,0-1-1,0 1 1,12-20-1,-45 99-229,13-45 235,2 0 1,1 1-1,0 0 0,2 0 1,1 1-1,1-1 0,1 1 1,1 36-1,2-59-196,1 1 1,-1 0 0,1-1-1,0 1 1,-1-1-1,2 1 1,-1-1 0,0 1-1,4 4 1,-4-6-249,0-1 1,0 0-1,0 0 1,0 0-1,0 1 1,0-1-1,0 0 1,1-1-1,-1 1 1,0 0-1,1 0 1,-1-1-1,1 1 0,-1 0 1,3 0-1,11 0-8076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8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18578,'0'0'2146,"2"60"-1474,-5-21 449,-2 6-480,0 1-481,4-1-64,1-2-32,0-9-897,0-3-1217,0-9-832,1-8-610,-1-10-1889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15118,'0'0'2168,"2"-10"31,-1 6-2078,-1-1-1,1 1 0,0 0 1,0 0-1,0 0 1,1 0-1,-1 0 1,1 0-1,0 0 0,0 0 1,1 1-1,-1-1 1,1 1-1,-1 0 1,1 0-1,0 0 0,1 0 1,-1 0-1,0 0 1,1 1-1,-1 0 1,1 0-1,0 0 1,5-2-1,6-1-29,1 1 0,-1 1 1,1 0-1,0 1 0,-1 1 0,30 2 1,-37-1-91,0 0 1,0 1 0,0 0 0,0 1 0,-1 0-1,1 0 1,0 1 0,-1 0 0,0 0 0,0 0-1,0 1 1,0 0 0,0 1 0,-1 0-1,8 7 1,-12-11 69,-1 1-1,1-1 1,-1 1 0,0 0-1,1-1 1,-1 1-1,0 0 1,0 0 0,0 0-1,-1 0 1,1 0-1,0 0 1,-1 0 0,1 0-1,-1 0 1,0 0 0,0 0-1,1 0 1,-1 0-1,-1 0 1,1 0 0,0 1-1,0-1 1,-2 3-1,1-2 53,-1 0-1,0 0 0,0 1 0,-1-1 0,1-1 1,-1 1-1,1 0 0,-1 0 0,0-1 0,0 0 1,0 1-1,-5 2 0,-5 1-79,1 1 1,-1-2-1,-1 0 0,1 0 0,-1-1 1,-16 2-1,14-4-1630,6-2-2826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29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146 1 11211,'0'0'12379,"3"11"-10815,-2-1-1314,0-1-1,0 0 1,-1 1-1,0-1 0,0 0 1,-1 1-1,-1-1 1,1 0-1,-1 0 0,-1 0 1,0 0-1,0 0 0,-7 11 1,-57 98 749,11-21-696,55-96-298,1-1 0,-1 1-1,1 0 1,0-1 0,-1 1-1,1 0 1,0-1 0,0 1-1,0 0 1,-1 0 0,1-1-1,0 1 1,0 0 0,0 0-1,0 0 1,0-1 0,0 1 0,1 0-1,-1 0 1,0-1 0,0 1-1,0 0 1,1 0 0,-1-1-1,0 1 1,1 0 0,-1-1-1,1 1 1,-1 0 0,1-1-1,-1 1 1,1-1 0,-1 1-1,1-1 1,0 1 0,-1-1-1,1 1 1,0-1 0,-1 0-1,1 1 1,0-1 0,-1 0-1,1 0 1,0 1 0,0-1 0,-1 0-1,1 0 1,0 0 0,0 0-1,-1 0 1,1 0 0,1 0-1,54-1 223,-42 0-195,29-3-576,66-14 0,-59 7-2652,-1-1-3517,-18 4-3360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37 17489,'0'0'2882,"75"-9"-1024,-29 2-705,5 0-32,3 0-736,-2 3-321,-4 2-160,-7 1-929,-14 1-737,-6 0-192,-12 2-384,-9 7-1442,-3 1-1088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0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72 13164,'0'0'5029,"49"12"-3684,-10-12 545,9-7-416,5-6-898,2 0-416,-4 0-224,-7-2-2114,-11 5-1858,-10-2-1889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1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0 233 10282,'0'0'13853,"11"-1"-12444,4-2-1153,0 0 1,0-1-1,-1 0 0,1-2 0,-1 1 0,0-2 0,-1 0 1,1 0-1,-1-1 0,15-13 0,-17 13-218,0-1-1,0-1 0,-1 0 1,0 0-1,-1-1 1,0 0-1,-1-1 1,0 0-1,-1 0 0,0 0 1,-1-1-1,4-14 1,-10 33-115,1 1 0,-1-1 0,1 0 0,0 1 0,0-1 0,1 0 0,0 0 0,0 0 0,0 0 0,1 0 0,3 6 0,1 0-13,-1 1 0,1-1 0,1-1 1,0 1-1,11 10 0,10 1-2801,-7-13-2028,4-6-4215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5.4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4 192,'-5'-3'-192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15 145 3940,'0'0'2076,"3"-8"380,11-31 677,11-28 8153,-25 94-7641,2 14-3441,-16 76 418,-30 121 0,53-364 1236,4 30-2176,9-85-795,-22 191 1063,-1-2 28,1 0-1,1 0 1,-1 1-1,1-1 1,5 16-1,-6-22 27,2 0 0,-1 1 0,0-1 0,0 0 0,1 0 0,-1 0 0,1 0 0,-1 0 0,1 0 0,0-1 0,0 1 0,0 0 0,0-1 0,0 1 0,0-1 0,0 0 0,0 0 0,1 0 0,-1 0 0,0 0 0,1 0 0,-1-1 0,1 1-1,3-1 1,2 1 31,0 0-1,0-1 0,0 0 1,0-1-1,1 0 0,-1 0 0,0-1 1,0 0-1,-1 0 0,1-1 0,0 0 1,-1 0-1,1-1 0,-1 0 0,0 0 1,-1-1-1,8-5 0,1-3 18,-1 0 1,-1-1-1,0 0 0,-1-1 0,0 0 0,10-20 1,-24 65-16,-21 67 290,13-62-184,2 1 0,1 0 0,2 1-1,-1 60 1,7-95-176,-1 0 0,0 0 1,1 0-1,-1 0 0,1 0 0,0 0 0,0 0 1,0-1-1,0 1 0,0 0 0,0-1 0,0 1 1,0-1-1,1 1 0,-1-1 0,0 1 0,4 1 0,-4-2-128,-1-1 0,1 1 0,0-1 0,0 0-1,-1 1 1,1-1 0,0 0 0,0 1-1,0-1 1,0 0 0,0 0 0,0 0 0,-1 0-1,1 0 1,0 0 0,0 0 0,0 0 0,0 0-1,0 0 1,0 0 0,0 0 0,-1-1 0,1 1-1,0 0 1,0-1 0,0 1 0,0-1-1,-1 1 1,1-1 0,0 1 0,-1-1 0,1 0-1,0 1 1,-1-1 0,1 0 0,-1 1 0,1-1-1,-1 0 1,1 0 0,-1 1 0,1-3-1,7-19-6014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6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52 14510,'0'0'12956,"2"13"-12481,-1 24-122,-5 53-1,1-44 163,5 78 0,-3-123-496,1 1 1,0 0-1,0 0 0,0 0 1,1 0-1,-1 0 0,0 0 1,1 0-1,-1-1 0,1 1 1,0 0-1,0 0 0,-1-1 1,1 1-1,0 0 0,1-1 1,-1 1-1,0-1 0,0 1 1,0-1-1,1 0 0,-1 1 1,1-1-1,-1 0 0,1 0 1,0 0-1,-1 0 1,1 0-1,0-1 0,0 1 1,-1 0-1,1-1 0,0 1 1,0-1-1,0 0 0,0 0 1,0 0-1,0 0 0,-1 0 1,1 0-1,0 0 0,3-1 1,0 0 70,1-1 0,-1 0 0,1-1 0,-1 1 0,0-1 0,1 0 0,-1-1 0,-1 1 0,1-1 0,0 0 0,-1 0 0,5-6 0,10-16-93,-1-1 1,-1-1-1,-2 0 0,0-2 1,-2 1-1,-2-2 0,0 1 1,-3-1-1,11-62 0,-19 83-130,-3 9 34,-8 18-13,-11 31 99,17-29 115,0 1 1,1-1-1,1 1 1,1 0-1,0 0 1,2 26-1,1-35-271,0-1 0,1 0 0,0 0 1,1 0-1,0 0 0,5 12 0,-6-18-382,1 1 0,-1 0 1,1-1-1,0 1 1,0-1-1,1 0 0,-1 0 1,1-1-1,0 1 0,0-1 1,0 1-1,9 4 0,7-1-7424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2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16047,'0'0'6727,"17"68"-5126,-14-28-96,-3 3-127,0 4-417,0-1-481,0-2-224,-3 0-160,0-7-63,2-5 63,0-5-160,1-9-1218,-2-11-1408,-1-7-1218,-2-3-832,-5-19-4741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7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1 324 17168,'0'0'7154,"8"0"-5430,2-2-1547,-1 0 0,1-1-1,-1 0 1,0-1 0,0 0 0,0 0-1,-1-1 1,1 0 0,-1-1 0,0 0 0,-1 0-1,1 0 1,-1-1 0,0 0 0,-1-1 0,7-9-1,6-8-69,-2 0 0,0-1 0,-2-1 0,15-35-1,-10-2 60,-20 81-209,1 0 1,1-1 0,0 1-1,2-1 1,0 0 0,0 0-1,1 0 1,1 0 0,1-1-1,0 0 1,1-1 0,1 1-1,0-1 1,14 16 0,-18-25-361,1-1 0,-1 1 0,1-1 0,0 0 1,0 0-1,0 0 0,1-1 0,-1 0 0,1-1 1,9 4-1,23-3-6569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16464,'0'0'6528,"0"13"-5289,4 125 2095,-3-114-2871,2 0 0,1-1-1,0 1 1,13 34 0,-17-57-449,0 0 1,0 1-1,0-1 1,1 0-1,-1 0 1,0 0-1,1 0 1,-1 0-1,1 0 0,0 0 1,-1 0-1,1 0 1,0 0-1,-1 0 1,1 0-1,0 0 1,0-1-1,0 1 0,0 0 1,0-1-1,0 1 1,0 0-1,0-1 1,0 1-1,0-1 1,0 0-1,0 1 0,0-1 1,0 0-1,0 0 1,1 1-1,-1-1 1,0 0-1,0 0 1,0 0-1,0-1 1,1 1-1,-1 0 0,0 0 1,0 0-1,0-1 1,0 1-1,0-1 1,0 1-1,0-1 1,0 1-1,0-1 0,0 0 1,0 1-1,0-1 1,0 0-1,0 0 1,-1 0-1,1 0 1,0 1-1,0-1 1,-1 0-1,1-2 0,8-7 67,-1-1-1,-1-1 1,11-20-1,-16 27-112,8-16 3,-6 13 25,-1 0 0,1 0 0,1 0-1,0 1 1,0-1 0,10-10 0,-15 18-3,1-1 0,-1 1 1,0 0-1,1-1 0,-1 1 1,1 0-1,-1 0 0,1-1 1,-1 1-1,1 0 0,-1 0 1,1 0-1,-1 0 0,1 0 1,-1 0-1,1 0 0,-1 0 1,1 0-1,-1 0 0,1 0 1,0 0-1,-1 0 0,1 0 1,-1 0-1,1 1 0,-1-1 1,0 0-1,1 0 0,-1 1 1,1-1-1,-1 0 0,1 0 1,-1 1-1,0-1 0,1 1 1,-1-1-1,1 0 0,-1 1 1,0-1-1,0 1 0,1-1 1,-1 1-1,0-1 0,0 1 1,0-1-1,1 1 0,-1-1 1,0 1-1,0-1 0,0 1 1,0-1-1,0 1 0,0 0 1,7 38 61,-5-29-28,-2-9-20,0 0 0,0 0-1,0 0 1,0 0 0,0 0 0,0-1 0,1 1 0,-1 0-1,0 0 1,0 0 0,1 0 0,-1-1 0,1 1-1,-1 0 1,1 0 0,-1-1 0,1 1 0,0-1 0,-1 1-1,1 0 1,0-1 0,-1 1 0,1-1 0,0 1-1,-1-1 1,1 0 0,0 1 0,0-1 0,0 0 0,0 1-1,0-1 1,1 0 11,0-1 0,0 1 0,0-1 0,0 0 0,0 1 0,0-1 0,-1 0 0,1 0 0,0 0 0,-1 0 0,1-1 0,0 1 0,1-2 1,9-10 59,0-1 0,15-21 1,-21 27-134,1-2 15,-4 5 15,0 1 0,0-1 1,1 1-1,0 0 0,-1 0 1,10-6-1,-12 10 14,-1 0-1,0 1 1,1-1 0,-1 0 0,1 1 0,-1-1 0,1 0-1,-1 1 1,0-1 0,1 1 0,-1-1 0,0 1 0,1-1-1,-1 0 1,0 1 0,0-1 0,1 1 0,-1 0 0,0-1 0,0 1-1,0-1 1,0 1 0,0-1 0,0 1 0,0-1 0,0 1-1,0-1 1,0 1 0,0 0 0,0-1 0,0 1 0,0 0-1,0 29 62,0-27-36,0 106 237,0-108-341,0 0-1,0 0 1,0 0-1,0 0 1,0 0-1,0 0 1,0 0 0,0 0-1,1 0 1,-1 0-1,0 0 1,0-1-1,1 1 1,-1 0-1,1 0 1,-1 0-1,1 0 1,-1-1-1,1 1 1,-1 0-1,1-1 1,0 1-1,0 0 1,-1-1-1,1 1 1,0-1-1,0 1 1,-1-1-1,1 1 1,0-1-1,0 0 1,0 1-1,0-1 1,0 0-1,0 0 1,0 0-1,0 1 1,-1-1-1,1 0 1,0 0-1,0 0 1,0-1 0,0 1-1,1 0 1,1-1-411,0 1 1,-1-1-1,1 0 1,0 0-1,-1 0 1,1 0-1,-1-1 1,0 1-1,1-1 1,-1 1-1,0-1 1,0 0-1,0 0 1,3-4-1,9-15-7810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8.9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0 11691,'0'0'10538,"-9"2"-8691,-27 6-683,33-6-1081,0-1 0,0 1 0,-1 0 0,1 1 0,1-1 0,-1 1 1,0-1-1,0 1 0,1 0 0,0 0 0,-1 0 0,1 0 0,0 0 0,1 0 0,-1 1 1,0-1-1,1 1 0,-2 6 0,0-3 372,2-4-337,0-1 0,-1 1-1,1 0 1,1 0 0,-1 0 0,0 0 0,1-1 0,-1 1-1,1 0 1,0 0 0,0 3 0,0-5-104,1 0-1,-1 0 1,1 0-1,-1 0 1,1 0-1,0 0 1,-1 0-1,1-1 1,0 1-1,-1 0 1,1 0-1,0-1 1,0 1-1,0-1 1,0 1-1,0-1 1,-1 1 0,1-1-1,0 1 1,0-1-1,0 0 1,0 1-1,0-1 1,0 0-1,1 0 1,-1 0-1,0 0 1,0 0-1,0 0 1,0 0-1,1-1 1,8 1 10,0-2 0,0 1 0,0-1 0,-1-1 0,1 0 0,-1 0 0,1-1 0,15-9 0,-13 7-64,0 1 0,0 0 0,0 0 0,16-3 0,-27 8 64,-1 1-1,1-1 1,-1 0 0,1 1-1,-1-1 1,1 0 0,-1 1-1,1-1 1,-1 1 0,1-1-1,-1 1 1,1-1 0,-1 1-1,0-1 1,1 1 0,-1-1-1,0 1 1,0-1 0,1 1-1,-1 0 1,0-1 0,0 1-1,0 0 1,0-1 0,0 1-1,0-1 1,0 1 0,0 0-1,0-1 1,0 1 0,0 1-1,-3 23 1270,3-24-1176,13-28 689,-10-10-709,-5 16-1702,-3 12-4446,20 21-3259,2-11 5290,4-1-1436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 8072,'0'0'13089,"-7"9"-12064,2-3-836,1 0 0,0 1 0,0 0-1,0 0 1,1 0 0,0 0 0,0 0-1,1 1 1,0-1 0,0 1 0,1 0-1,0 0 1,0 12 0,2 2-430,2 1 0,1-1 0,0 1 0,2-1 1,10 26-1,-10-31 172,0 1 1,0 0 0,-2 0-1,0 0 1,-2 0-1,0 1 1,0-1 0,-3 34-1,1-50 120,0-1 1,-1 1-1,1-1 0,0 0 0,0 1 1,0-1-1,-1 0 0,1 1 0,-1-1 1,1 0-1,-1 0 0,0 1 0,1-1 1,-1 0-1,0 0 0,0 0 0,0 0 1,0 0-1,0 0 0,0 0 0,0 0 1,0 0-1,0-1 0,0 1 0,0 0 1,-1-1-1,1 1 0,0-1 0,-1 1 1,1-1-1,0 1 0,-1-1 0,1 0 1,0 0-1,-1 0 0,1 0 0,0 0 1,-1 0-1,1 0 0,-1 0 0,1 0 1,0-1-1,-1 1 0,1-1 0,0 1 1,0-1-1,-1 1 0,1-1 0,0 0 1,0 1-1,0-1 0,0 0 0,0 0 1,0 0-1,0 0 0,0 0 0,0 0 1,0 0-1,0 0 0,1-1 0,-1 1 1,0 0-1,1 0 0,-1-1 0,1 1 1,-1 0-1,1-1 0,0 1 0,-1-2 1,-3-12-361,0 0 0,1 0 0,1 0 0,0-1 1,1 1-1,1-1 0,0 0 0,1 1 0,1-1 1,0 1-1,1 0 0,1 0 0,8-21 0,-3 14 162,2 0 1,0 1-1,1 0 0,2 0 0,0 2 0,1-1 0,32-30 0,-43 52 2416,-1 12-889,-3-12-1274,0 0 0,0 0 0,0 0-1,0 0 1,1 0 0,-1 0 0,1 0 0,-1 0-1,1 0 1,0 0 0,0 0 0,-1 0 0,1 0-1,1 0 1,-1-1 0,0 1 0,0 0 0,1-1-1,-1 1 1,1-1 0,-1 0 0,1 1-1,0-1 1,2 2 0,2-4-28,0 1-1,0-1 1,1 0 0,-1 0-1,-1 0 1,1-1 0,0 0 0,0 0-1,0-1 1,-1 1 0,0-1-1,1-1 1,-1 1 0,0-1-1,8-7 1,-7 5-161,1 1 1,1 0-1,-1 0 1,1 1-1,-1 0 0,1 0 1,10-2-1,-17 6 114,-1-1 0,1 1 0,-1 0 0,1 0-1,-1 0 1,1 0 0,-1 0 0,1 0 0,-1 0 0,1 0 0,-1 0 0,1 0 0,-1 1 0,1-1 0,-1 0 0,1 0-1,-1 0 1,1 1 0,-1-1 0,1 0 0,-1 0 0,1 1 0,-1-1 0,0 1 0,1-1 0,-1 0 0,0 1-1,1-1 1,-1 1 0,0-1 0,1 0 0,-1 1 0,0-1 0,1 2 0,4 23 770,-5-23-782,0 1 0,0-1-1,0 0 1,0 0 0,0 0-1,1 0 1,-1 0 0,1 0 0,-1 0-1,1 0 1,0 0 0,0 0 0,0 0-1,0 0 1,0-1 0,0 1-1,0 0 1,1 0 0,-1-1 0,0 1-1,1-1 1,0 0 0,-1 1 0,1-1-1,0 0 1,0 0 0,2 1 0,-2-1-133,0-1 1,1 0 0,-1 0 0,1 0-1,-1 0 1,0 0 0,1 0 0,-1-1 0,1 1-1,-1-1 1,0 0 0,0 0 0,1 0 0,-1 0-1,4-2 1,-3 0-656,0 1 0,1-1 0,-1-1-1,0 1 1,0 0 0,0-1 0,3-6 0,7-12-4847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39.8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21364,'0'0'9513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76 359 14670,'0'0'9363,"-9"1"-8599,6 0-718,1-1-16,-1 0 1,1 0-1,-1 1 0,1-1 0,-1 1 1,1-1-1,0 1 0,-1 0 0,1 0 1,0 0-1,-1 0 0,1 1 0,0-1 1,0 0-1,0 1 0,0 0 0,1-1 1,-1 1-1,0 0 0,1 0 0,-1 0 1,1 0-1,-1 0 0,1 0 0,0 1 1,0-1-1,0 0 0,0 1 0,1-1 1,-1 0-1,0 5 0,-1 0 224,1 0 1,0-1-1,0 1 1,0 0-1,1 0 0,0 0 1,0 0-1,3 12 1,-2-17-225,0 0 1,-1 0 0,2 0 0,-1 0 0,0 0 0,0 0 0,0-1 0,1 1 0,-1 0-1,1-1 1,0 0 0,-1 1 0,1-1 0,0 0 0,0 0 0,-1 0 0,1 0-1,0 0 1,0 0 0,0 0 0,0-1 0,1 1 0,-1-1 0,0 1 0,0-1 0,0 0-1,0 0 1,0 0 0,1 0 0,-1 0 0,3-1 0,3-1-37,1 0 0,-1 0 0,0 0 0,0-1-1,-1 0 1,1-1 0,-1 0 0,1 0 0,-1 0 0,0-1 0,-1 0 0,1-1 0,-1 1 0,10-12 0,-10 11 9,0-1 0,-1 0 0,0 0 1,0 0-1,0-1 0,-1 1 0,0-1 1,0 0-1,-1 0 0,0-1 0,-1 1 0,1-1 1,-2 1-1,2-10 0,-4 18 21,1 0 0,0 0 0,0 0-1,-1 0 1,1 0 0,0-1 0,-1 1 0,1 0-1,0 0 1,-1 0 0,1 0 0,0 0 0,-1 0-1,1 0 1,0 0 0,-1 1 0,1-1 0,0 0-1,-1 0 1,1 0 0,0 0 0,-1 0 0,1 0-1,0 1 1,0-1 0,-1 0 0,1 0 0,0 0-1,0 1 1,-1-1 0,1 0 0,0 0 0,0 1-1,0-1 1,-1 0 0,1 1 0,0-1 0,0 0-1,0 0 1,0 1 0,0-1 0,0 0 0,0 1-1,-1 0 1,-11 15 58,10-11-55,0-1-1,1 0 0,0 1 1,0-1-1,0 1 0,0-1 1,1 1-1,-1-1 0,1 1 1,1 0-1,-1 4 0,1-7-13,-1-1 0,1 1-1,0 0 1,0-1 0,-1 1 0,1-1-1,0 1 1,0-1 0,0 0-1,1 1 1,-1-1 0,0 0-1,0 0 1,1 0 0,-1 0 0,1 0-1,-1 0 1,1 0 0,-1 0-1,1 0 1,-1-1 0,1 1 0,0-1-1,-1 1 1,1-1 0,0 0-1,0 0 1,-1 1 0,1-1 0,3-1-1,3 1-7,-1-1-1,1-1 1,-1 1-1,1-1 0,-1 0 1,1-1-1,-1 0 1,0 0-1,0-1 1,-1 0-1,1 0 1,-1 0-1,1-1 1,-2 0-1,1 0 0,0 0 1,5-8-1,4-4 0,-1 0-1,-1-1 0,-1-1 0,19-35 0,-23 36 14,0 1 0,-1-1 0,0 0 0,-2 0 0,0-1 0,-1 0 0,-1 0 0,-1 0 0,0 0 0,-2-22 0,0 40-2,0 0 1,0 1-1,-1-1 0,1 0 1,0 0-1,-1 0 0,1 0 1,0 0-1,-1 0 0,1 1 1,-1-1-1,1 0 0,-1 0 1,1 1-1,-1-1 0,0 0 1,1 1-1,-1-1 0,0 0 0,0 1 1,1-1-1,-1 1 0,0-1 1,0 1-1,0 0 0,0-1 1,0 1-1,1 0 0,-1 0 1,0 0-1,0-1 0,0 1 1,0 0-1,0 0 0,0 0 1,0 0-1,0 1 0,0-1 1,0 0-1,0 0 0,1 0 0,-1 1 1,0-1-1,0 0 0,0 1 1,0-1-1,1 1 0,-1-1 1,0 1-1,-1 1 0,-5 1 15,1 1-1,-1 0 1,1 1-1,-12 10 1,3 0-19,1 1 0,1 0 1,0 2-1,1-1 0,-15 30 0,23-40 17,0 1 0,1 0 0,0 0 1,0 0-1,1 0 0,0 0 0,0 1 0,1-1 0,0 1 0,0-1 0,1 1 0,0-1 0,0 1 0,1 0 0,1-1 0,3 14 1,-3-17-17,1 0 0,-1-1 0,1 0 1,1 0-1,-1 0 0,0 0 0,1 0 1,0 0-1,0-1 0,0 0 0,0 0 1,0 0-1,1 0 0,-1-1 0,1 1 1,0-1-1,0-1 0,0 1 1,0-1-1,6 2 0,50 5-3237,-5-10-7981,-34-3-1040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0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12043,'0'0'10752,"-5"12"-10170,-2 2-275,1 1-1,1 0 1,0 1 0,1-1-1,1 1 1,0 0 0,1-1-1,1 1 1,1 0 0,2 32 0,-2-46-270,1 0 1,-1 0-1,1 0 0,-1-1 1,1 1-1,0 0 1,-1 0-1,1-1 1,0 1-1,0 0 0,1-1 1,-1 1-1,0-1 1,0 1-1,1-1 1,-1 0-1,1 1 0,-1-1 1,1 0-1,-1 0 1,1 0-1,0 0 1,1 0-1,0 0 12,0-1 0,0 1 1,0-1-1,0 0 0,0 0 0,0 0 0,0-1 0,0 1 0,0-1 1,0 1-1,0-1 0,-1 0 0,5-2 0,3-2 59,0 0-1,-1-1 0,1 0 1,-1 0-1,-1-1 0,15-15 1,-10 8-67,-1-2 0,0 0 0,13-23 0,-21 31-54,0 0 0,0-1-1,-1 1 1,0-1 0,0 0 0,-1 0 0,0 0-1,-1 0 1,1-12 0,-5 18-229,-3 12 155,-5 16 170,-4 62 569,14-78-494,0-1 0,1 1 1,0 0-1,1-1 0,-1 1 1,2-1-1,-1 1 1,4 9-1,-4-16-132,1 0-1,-1 0 1,0 0 0,1 0 0,-1-1-1,1 1 1,0 0 0,0-1-1,-1 1 1,1-1 0,0 0 0,0 1-1,1-1 1,-1 0 0,0 0 0,0-1-1,0 1 1,1 0 0,-1-1-1,0 1 1,1-1 0,-1 0 0,0 0-1,1 0 1,-1 0 0,0 0-1,1 0 1,-1-1 0,0 1 0,4-2-1,2 1-241,1-2 0,-1 1 0,0-1 0,0 0 0,0-1 0,15-8 0,13-20-4327,-16 7-1655,-1-8-6508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13741,'0'0'12150,"1"11"-10949,-1 29 402,-8 74-1,2-67-647,3 78-1,10-91-875,-7-33-86,1 0 1,-1 0-1,1 0 1,-1 0-1,1 0 1,-1 0-1,1 0 1,0 0-1,-1 0 1,1 0-1,0 0 1,0-1-1,0 1 1,0 0-1,-1 0 1,1-1-1,0 1 1,0-1-1,0 1 1,0-1-1,1 1 1,-1-1-1,0 0 1,0 0-1,2 1 1,-2-2-15,-1 1 1,1-1-1,0 1 0,-1-1 1,1 0-1,-1 1 1,1-1-1,0 0 1,-1 1-1,0-1 0,1 0 1,-1 0-1,1 0 1,-1 1-1,0-1 1,1 0-1,-1 0 0,0 0 1,0 0-1,0 0 1,0 1-1,0-1 0,0 0 1,0 0-1,0-2 1,0-31-199,-1 26 140,-5-47-37,6 53 106,0 1 1,0-1-1,-1 0 0,1 0 0,-1 1 0,1-1 1,-1 0-1,0 1 0,1-1 0,-1 1 0,0-1 0,0 1 1,0-1-1,0 1 0,-1 0 0,1-1 0,0 1 1,-1 0-1,1 0 0,0 0 0,-1 0 0,1 0 0,-1 0 1,0 0-1,1 1 0,-1-1 0,0 1 0,-2-2 1,1 6-289,9 3 195,10 5 50,-7-9 51,1-2 0,0 1 0,-1-1 0,1-1 0,0 0 0,0 0 0,-1-1 0,1 0 0,0-1 0,-1 0 0,1 0-1,-1-1 1,0-1 0,0 1 0,0-1 0,0-1 0,-1 0 0,1 0 0,-1 0 0,0-1 0,-1-1 0,0 1 0,0-1 0,0 0 0,-1-1 0,0 1 0,0-1 0,8-17 0,-23 51 257,2 0 0,0 0-1,2 1 1,0 0 0,2 0-1,1 29 1,1-55-264,1 1-1,0-1 0,0 1 1,0-1-1,0 0 1,0 1-1,1-1 0,-1 0 1,0 1-1,1-1 1,-1 0-1,0 1 1,1-1-1,0 0 0,-1 0 1,1 1-1,0-1 1,0 0-1,-1 0 1,1 0-1,0 0 0,0 0 1,0 0-1,0 0 1,0 0-1,1-1 1,-1 1-1,0 0 0,0-1 1,1 1-1,-1-1 1,0 1-1,0-1 1,1 1-1,-1-1 0,0 0 1,1 0-1,-1 0 1,1 0-1,-1 0 0,2 0 1,0 0-419,0-1 0,0 0 0,0 0 0,0 0 1,0 0-1,0 0 0,0-1 0,0 1 0,0-1 0,-1 0 0,1 1 1,-1-1-1,1-1 0,-1 1 0,0 0 0,0-1 0,3-2 0,10-22-7734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1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11755,'0'0'14302,"4"2"-12706,-2-1-1454,0 1-1,0 0 1,0 0 0,0 0 0,0 0 0,0 0-1,-1 1 1,1-1 0,-1 0 0,1 1-1,-1-1 1,0 1 0,0-1 0,0 1 0,-1 0-1,1 0 1,0-1 0,-1 1 0,0 0-1,0 0 1,0-1 0,0 1 0,0 0 0,-1 4-1,-11 91 1071,6-63-897,3-12-474,1-1 1,0 1-1,2 0 0,0 0 0,2 0 0,1-1 1,7 34-1,0-15-5053,-7-13-4983,-3-19 2188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17424,'0'0'12460,"-7"53"-12236,4-30-127,1 0-33,2-4-801,0-1-1409,0-6-929,0-3-1153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2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16271,'0'0'13555,"1"14"-13363,4 64 638,-8 108 0,0-89-472,3-97-359,0 0 1,1 0 0,-1 0 0,0-1 0,0 1 0,1 0 0,-1 0-1,0 0 1,0-1 0,1 1 0,-1 0 0,0 0 0,1 0-1,-1 0 1,0 0 0,1 0 0,-1 0 0,0 0 0,1 0-1,-1 0 1,0 0 0,1 0 0,-1 0 0,0 0 0,1 0 0,-1 0-1,0 0 1,1 0 0,-1 0 0,0 0 0,1 1 0,-1-1-1,0 0 1,1 0 0,-1 0 0,0 1 0,0-1 0,1 0-1,-1 0 1,0 0 0,0 1 0,0-1 0,1 0 0,-1 1 0,0-1-1,0 0 1,0 1 0,0-1 0,0 0 0,0 0 0,1 1-1,-1-1 1,0 0 0,0 1 0,0-1 0,0 1 0,0-1-1,0 0 1,0 1 0,0-1 0,-1 0 0,1 1 0,0-1 0,0 0-1,0 0 1,0 1 0,0-1 0,0 0 0,-1 1 0,16-21-464,-10-1-154,0 0 1,-1 0-1,-2 0 1,0-1-1,-2-34 1,-4 59 1085,-1 7-301,4-5-110,1 0 0,0 0-1,-1 0 1,1 0 0,1 0 0,-1 0-1,1 0 1,0 0 0,0 0 0,0 0 0,1-1-1,0 1 1,-1 0 0,2-1 0,4 8 0,-5-9-54,1-1 0,0 0 0,0 0 0,0 1 0,0-2 0,0 1 0,0 0 0,0-1 0,1 1 0,-1-1 0,0 0 0,1 0 0,-1 0 1,1-1-1,0 1 0,-1-1 0,1 0 0,-1 0 0,1 0 0,0-1 0,-1 1 0,1-1 0,3-1 0,-3 1-24,0 0 1,0 0-1,0 0 0,0-1 0,-1 1 0,1-1 0,-1 0 1,1 0-1,-1-1 0,0 1 0,1-1 0,-1 1 0,4-7 1,30-45-4,-6 6 457,-30 86-305,-2-12-184,0-13 98,1 0 1,0 1 0,1-1 0,4 20 0,-4-29-82,0 1 0,1-1 0,0 1-1,0-1 1,0 0 0,0 0 0,1 0 0,0 0 0,0 0 0,0 0-1,0-1 1,0 1 0,1-1 0,0 0 0,-1 0 0,7 3 0,-5-2 16,0 0 1,-1 0 0,0 0 0,1 1 0,-1-1 0,-1 1 0,1 0 0,-1 0-1,0 1 1,0-1 0,0 1 0,-1-1 0,0 1 0,0 0 0,0 0 0,-1 0-1,0 0 1,0 0 0,0 0 0,-1 1 0,0-1 0,0 0 0,-1 0-1,0 0 1,-2 10 0,1-2 240,-1-1 1,-1 0-1,0 0 0,-1 0 1,-1 0-1,1-1 0,-2 0 1,0 0-1,0-1 0,-14 17 0,17-23-97,-1-1 0,1 0 0,0 0-1,-1-1 1,0 1 0,0-1-1,0 0 1,0 0 0,0-1 0,-1 1-1,1-1 1,-8 1 0,10-2-120,1-1 0,-1 0 1,1 0-1,-1 0 0,0 0 1,1 0-1,-1-1 0,0 1 0,1-1 1,-1 0-1,1 1 0,-1-1 1,1 0-1,-1-1 0,1 1 0,0 0 1,0-1-1,-1 1 0,1-1 1,0 0-1,0 0 0,1 0 0,-1 0 1,0 0-1,1 0 0,-1 0 1,1 0-1,-2-5 0,-2-1-368,1 0-1,0-1 1,1 1-1,-1-1 1,2 0-1,-1 0 1,1 0-1,1 0 1,0-1-1,0 1 1,1 0-1,0-1 1,0 1-1,1 0 1,3-14-1,-2 16 87,1-1-1,-1 1 1,1 0-1,1 0 1,-1 1 0,1-1-1,1 0 1,-1 1-1,1 0 1,0 0 0,0 1-1,1-1 1,-1 1 0,1 0-1,1 1 1,-1 0-1,1 0 1,13-7 0,21-5-4262,1 2-2178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0:43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1 436 18417,'13'1'956,"35"1"404,0-3 1,0-2-1,0-2 1,0-2-1,68-19 0,8-5-417,493-115 456,9 42-6218,-600 101 4243,157-23 1388,-96 0-2106,-68 19-832,-1-1 0,27-17 0,-16 5-5150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349 8 3619,'0'0'15145,"-8"-1"-13730,-8-2-866,1 1 0,0 1 0,-1 1 0,1 0 0,-17 2 0,24-1-398,1 0 0,0 0-1,0 1 1,0 0 0,0 0 0,0 1 0,1 0 0,-1 0 0,1 0 0,-1 1 0,1 0 0,0 0 0,0 1-1,-8 8 1,14-13-151,-1 1 0,0 0 0,0 0 0,0 0 0,1 0 0,-1 0 0,1 0-1,-1 0 1,0 0 0,1 0 0,0 1 0,-1-1 0,1 0 0,0 0 0,0 0-1,-1 1 1,1-1 0,0 0 0,0 0 0,0 0 0,0 1 0,1-1 0,-1 0 0,0 0-1,0 0 1,1 1 0,-1-1 0,1 0 0,-1 0 0,1 0 0,0 0 0,-1 0-1,1 0 1,0 0 0,-1 0 0,1 0 0,0 0 0,0-1 0,0 1 0,0 0-1,0 0 1,0-1 0,0 1 0,0-1 0,0 1 0,0-1 0,1 1 0,-1-1 0,0 0-1,2 1 1,10 4-58,1-1-1,0 0 1,21 3 0,-19-4-242,-4 0-54,0-1-89,0 1 0,0 0 1,0 1-1,20 9 0,-30-13 461,-1 1 0,1 0 0,-1 0 0,0-1 0,1 1 0,-1 0 0,0 0 0,0 0 0,0 1 0,0-1 0,0 0 0,0 0 0,0 0 0,0 1 0,0-1 0,0 0 0,-1 1 0,1-1 0,-1 1 0,1-1 0,-1 1 1,1-1-1,-1 1 0,0-1 0,0 1 0,0 0 0,0-1 0,0 1 0,0-1 0,0 1 0,0-1 0,-1 1 0,1-1 0,-1 1 0,1-1 0,-1 1 0,1-1 0,-1 1 0,0-1 0,0 0 0,0 1 0,0-1 0,0 0 0,0 0 0,0 0 0,0 0 0,-2 2 0,-11 11 522,0 0 0,-1-1 0,-1 0 0,0-1 1,-1-1-1,-27 13 0,1-3 516,-72 25 1,84-39-817,31-7-275,0 0 0,0 0-1,0 0 1,-1 0 0,1 0 0,0 0-1,0 0 1,0 0 0,-1 0-1,1 0 1,0 0 0,0 0 0,0 0-1,0 0 1,-1 0 0,1 0-1,0 0 1,0 0 0,0 0 0,-1 0-1,1 0 1,0 0 0,0 0-1,0 0 1,0-1 0,-1 1 0,1 0-1,0 0 1,0 0 0,0 0-1,0 0 1,0 0 0,0-1 0,0 1-1,-1 0 1,1 0 0,0 0 0,0-1-1,0 1 1,0 0 0,0 0-1,0 0 1,0 0 0,0-1 0,0 1-1,0 0 1,0 0 0,0 0-1,0-1 1,0 1 0,0 0 0,0 0-1,0-1 1,30-32-5920,-17 20 4564,26-28-4391,7-8-3048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0 16848,'0'0'7346,"0"9"-6498,-2 20 66,-5 68-178,6 102 1,1-193-947,1 0 0,0 0 1,0 0-1,0 1 0,1-1 1,-1 0-1,2-1 0,-1 1 1,1 0-1,-1-1 0,8 11 1,-7-13-219,-1-1 0,1 1 0,0-1 0,0 1 0,0-1 0,0 0 0,0 0 0,0 0 0,1-1 0,-1 1 0,1-1 0,-1 0 0,1 0 0,0 0 0,-1 0-1,1-1 1,0 1 0,-1-1 0,1 0 0,7-1 0,17-2-5535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1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30 10282,'0'0'14029,"-9"-1"-13527,7 1-486,0-1 1,0 1-1,0 0 0,0 0 1,0 0-1,0 0 1,1 0-1,-1 1 0,0-1 1,0 0-1,0 1 1,0-1-1,0 1 1,0 0-1,1 0 0,-1 0 1,0 0-1,1 0 1,-1 0-1,1 0 0,-1 0 1,1 1-1,-1-1 1,-1 3-1,1 1 37,0 0 1,0 0-1,0 0 1,1 0-1,0 1 1,0-1-1,0 1 1,1-1-1,0 0 1,0 8-1,0-10-36,0 0-1,0 0 1,0 0 0,0 0-1,1-1 1,-1 1 0,1 0-1,0 0 1,0-1 0,0 1-1,0 0 1,0-1-1,0 1 1,1-1 0,-1 1-1,1-1 1,0 0 0,0 0-1,0 0 1,0 0 0,0 0-1,0 0 1,0 0 0,1-1-1,-1 1 1,0-1 0,1 0-1,0 0 1,-1 0-1,1 0 1,0 0 0,-1 0-1,1-1 1,0 1 0,0-1-1,0 0 1,-1 1 0,1-2-1,0 1 1,5-1 0,-2 1 48,0-1 0,0 0 0,0-1 1,0 1-1,0-1 0,0 0 1,0-1-1,0 1 0,-1-1 1,1 0-1,-1-1 0,0 1 0,0-1 1,0 0-1,-1 0 0,1-1 1,7-9-1,-9 9 87,-1 0 1,1 0 0,-1 0-1,0 0 1,0 0 0,0 0-1,-1-1 1,0 1 0,0-1-1,0 1 1,-1-1 0,0-9-1,0 13-129,0 0 0,-1 0 0,0 0 0,1 0 0,-1 0 0,0 0 0,0 0 0,0 0 0,0 0-1,0 0 1,0 0 0,-1 1 0,1-1 0,-1 0 0,1 1 0,-1 0 0,1-1 0,-1 1 0,0 0 0,0-1 0,0 1-1,1 0 1,-1 1 0,0-1 0,0 0 0,-1 0 0,1 1 0,0-1 0,0 1 0,0 0 0,0 0 0,0 0 0,-1 0 0,-1 0-1,2 0-79,-1-1 0,1 1 0,0 0 0,0 0 0,-1 0 0,1 0 0,0 0 0,0 1 0,0-1 0,-1 1 0,1 0 0,0-1 0,0 1 0,0 0-1,0 0 1,0 0 0,0 0 0,1 1 0,-1-1 0,0 0 0,0 1 0,1-1 0,-1 1 0,1 0 0,0 0 0,-1-1 0,1 1 0,0 0-1,0 0 1,0 0 0,0 0 0,0 0 0,1 0 0,-1 1 0,0-1 0,1 0 0,0 0 0,0 0 0,-1 1 0,1-1 0,1 4 0,-1-4-146,0-1 1,1 0 0,-1 1 0,1-1 0,-1 0 0,1 0 0,-1 1 0,1-1 0,0 0 0,-1 0 0,1 0 0,0 0 0,0 0 0,0 0 0,0 0 0,0 0-1,0 0 1,0 0 0,0 0 0,0-1 0,0 1 0,1 0 0,-1-1 0,0 1 0,0-1 0,1 0 0,-1 1 0,0-1 0,1 0 0,2 1 0,45-1-6794,-47 0 6579,33-4-6246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9289,'0'0'12363,"-1"10"-11140,-6 57 337,-3 71 0,11-122-1610,0 1 0,0 0 0,2-1 0,0 0 0,0 0 1,11 26-1,27 70-2018,-27-71 4397,-23-71-1148,1 0 1,-6-50-1,5-136-1575,9 206 333,0 1 0,0-1 0,1 1 0,1 0 0,0-1 0,0 1 0,6-15 0,-7 21 16,1 0 0,-1 1 1,1-1-1,0 0 1,0 0-1,0 1 1,0-1-1,1 1 1,-1 0-1,1-1 1,-1 1-1,1 0 1,0 1-1,0-1 1,0 0-1,0 1 1,0 0-1,0-1 0,0 1 1,0 1-1,1-1 1,-1 0-1,0 1 1,7-1-1,-3 1-90,0 0 0,0 1 1,0 0-1,0 0 0,0 0 0,0 1 0,-1 0 0,1 0 0,0 1 0,-1 0 0,1 0 0,-1 0 0,9 7 0,-12-8 169,-1 0-1,1 1 0,-1-1 1,1 1-1,-1-1 1,0 1-1,0 0 0,0-1 1,0 1-1,-1 0 0,1 0 1,-1 1-1,0-1 1,0 0-1,0 0 0,0 1 1,0-1-1,-1 0 1,1 1-1,-1-1 0,0 1 1,0-1-1,-1 0 0,1 1 1,-1-1-1,1 0 1,-1 1-1,0-1 0,0 0 1,-2 5-1,0-3 273,-1 1-1,1-1 1,-1 0 0,0 0-1,0 0 1,-1-1 0,1 1-1,-1-1 1,0 0 0,-7 4-1,8-5-218,1-1 0,-1 0-1,1 0 1,-1 0 0,0 0-1,0-1 1,0 1 0,0-1-1,0 0 1,0 0-1,0-1 1,0 1 0,0-1-1,0 0 1,0 0 0,0 0-1,-5-1 1,7 0-266,0 0 0,0 0 0,0-1 1,0 1-1,0-1 0,1 1 0,-1-1 0,1 1 0,-1-1 0,1 0 0,-1 0 0,1 0 0,0 0 1,0 0-1,0 0 0,0 0 0,0 0 0,0 0 0,1 0 0,-1-1 0,1 1 0,0 0 1,-1-3-1,1-1-1087,-1 1 0,1 0 1,0 0-1,0 0 1,0 0-1,1 0 1,0-1-1,0 1 0,3-9 1,11-8-5365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2.3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0 105 7527,'10'1'1692,"38"5"2148,-27-3-520,1 0 0,22-1-1,1-8-249,-4-13-3598,-38 18 543,0-1 0,1 0 1,-1 0-1,0 0 0,0-1 0,0 1 0,0-1 0,-1 1 0,1-1 0,-1 0 1,0 0-1,1 0 0,-1-1 0,-1 1 0,1 0 0,0-1 0,-1 1 0,0-1 1,0 0-1,0 1 0,0-1 0,0 0 0,0-7 0,-2 10-3,0 0 1,0-1-1,1 1 0,-1 0 0,0 0 1,0 0-1,0 0 0,0 1 0,0-1 1,0 0-1,0 0 0,-1 1 0,1-1 1,0 0-1,0 1 0,-1-1 0,1 1 1,0 0-1,0-1 0,-1 1 0,1 0 1,0 0-1,-1 0 0,1 0 0,-1 0 1,-1 0-1,-39 3 394,36 0-294,0-1 1,-1 1-1,1 0 1,1 0-1,-1 0 1,0 1-1,1 0 0,0 0 1,0 1-1,0-1 1,0 1-1,1 0 1,0 0-1,0 1 1,0-1-1,1 1 0,-5 10 1,6-13-95,0 0 1,1 0-1,0 0 1,0 0-1,0 1 0,0-1 1,0 0-1,0 1 1,1-1-1,0 0 1,0 1-1,0-1 1,0 1-1,0-1 0,1 1 1,-1-1-1,1 0 1,0 1-1,0-1 1,0 0-1,0 0 0,1 0 1,0 0-1,-1 0 1,1 0-1,0 0 1,0 0-1,0-1 0,1 1 1,-1-1-1,1 1 1,-1-1-1,1 0 1,5 3-1,1-1-426,-1 0-1,1-1 1,-1 0 0,1 0-1,0-1 1,0 0 0,0-1-1,15 1 1,42-3-5537,3-7-7230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1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108 205 9225,'0'0'13132,"-9"-4"-12000,7 2-1097,0 1 0,0 0 1,-1-1-1,1 1 0,0 0 0,0 0 1,-1 0-1,1 1 0,0-1 0,-1 0 1,1 1-1,-1 0 0,1-1 1,0 1-1,-1 0 0,1 0 0,-1 1 1,1-1-1,-1 0 0,1 1 0,0-1 1,-1 1-1,1 0 0,0 0 0,-1 0 1,1 0-1,0 0 0,0 1 0,0-1 1,0 0-1,0 1 0,0 0 0,0-1 1,1 1-1,-1 0 0,1 0 0,-1 0 1,1 0-1,0 0 0,0 0 0,0 1 1,-2 3-1,2-5-35,0 0 1,0 1-1,0-1 0,1 1 0,-1 0 1,0-1-1,1 1 0,-1-1 1,1 1-1,-1 0 0,1-1 1,0 1-1,0 0 0,0 0 0,0-1 1,0 1-1,0 0 0,0-1 1,1 4-1,0-4 4,0 0 1,-1-1-1,1 1 0,0 0 0,0-1 1,0 1-1,0-1 0,-1 0 0,1 1 1,0-1-1,0 1 0,0-1 1,0 0-1,0 0 0,0 0 0,0 0 1,0 0-1,0 0 0,0 0 0,0 0 1,0 0-1,0 0 0,0 0 1,1-1-1,6-1 34,-1 0 0,0 0 0,1-1 0,-1 0 0,0-1-1,0 1 1,8-7 0,0-3-59,-2 1 0,1-2-1,-2 0 1,0 0 0,-1-1-1,0 0 1,-1-1 0,9-21-1,-19 60-70,-1-17 107,1 1-1,0 0 0,0-1 1,1 1-1,-1-1 1,1 1-1,1-1 1,2 9-1,-3-13 19,1 0 1,-1-1-1,0 1 0,1 0 0,0-1 1,-1 1-1,1-1 0,0 1 1,0-1-1,0 0 0,0 1 1,0-1-1,0 0 0,0-1 1,1 1-1,-1 0 0,0-1 0,0 1 1,1-1-1,-1 1 0,0-1 1,1 0-1,-1 0 0,0 0 1,1-1-1,-1 1 0,0 0 0,3-2 1,3 1 50,-1-1-1,0 1 1,0-2 0,0 1 0,-1-1-1,1 0 1,-1 0 0,1-1 0,-1 0-1,0 0 1,-1 0 0,1-1 0,-1 0-1,1 0 1,-2-1 0,1 1 0,0-1-1,3-7 1,2-3-404,0-2-1,-1 1 1,-1-1 0,11-36-1,-33 100 372,2 0-1,2 1 0,-5 55 1,14-86 29,0 1 1,1 1-1,1-1 1,1-1 0,0 1-1,1 0 1,1 0-1,1-1 1,0 0 0,1 0-1,1 0 1,12 21-1,4-5-113,-18-27-3,0 0-1,-1 1 1,0-1-1,0 1 1,-1 0 0,0 0-1,0 0 1,0 0 0,0 1-1,-1-1 1,2 14 0,-4-20 45,0 1 0,-1-1 1,1 1-1,0 0 1,-1-1-1,1 1 1,-1-1-1,1 0 1,-1 1-1,1-1 1,-1 1-1,1-1 1,-1 0-1,1 1 1,-1-1-1,0 0 1,1 1-1,-1-1 1,0 0-1,1 0 1,-1 0-1,0 0 0,1 0 1,-1 1-1,0-1 1,1 0-1,-1-1 1,0 1-1,1 0 1,-1 0-1,0 0 1,1 0-1,-1 0 1,0-1-1,1 1 1,-1 0-1,1-1 1,-2 1-1,-28-12 849,14 1-702,1-1-1,1 0 1,0-1-1,1 0 1,0-1-1,1-1 0,0 0 1,2 0-1,0-1 1,0-1-1,2 0 1,0 0-1,1 0 1,0-1-1,2 0 0,-4-20 1,8 34-162,0 1-1,1 0 1,0 0 0,0 0 0,0 0 0,0 0-1,0-1 1,0 1 0,1 0 0,0 0 0,-1 0-1,1 0 1,1 0 0,-1 0 0,0 0-1,1 0 1,-1 1 0,1-1 0,0 0 0,2-2-1,0 2-27,1 0-1,-1 0 0,0 1 0,1 0 1,0 0-1,-1 0 0,1 1 1,0-1-1,0 1 0,0 0 0,0 1 1,7-1-1,119-6-4150,-71 5-225,4-2-4089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29 12588,'-8'-13'2707,"0"-1"1441,5 13-1362,2 8 663,2 10-3099,0 0 0,1 1 1,1-1-1,8 23 1,-9-32-311,0 0 0,1-1 0,0 0 0,0 0 0,1 0 1,0 0-1,0 0 0,0-1 0,1 1 0,0-1 0,0 0 1,8 6-1,-11-11-20,0 1 0,1 0 0,-1-1 0,1 0 1,-1 1-1,1-1 0,0 0 0,0 0 0,-1-1 1,1 1-1,0 0 0,0-1 0,0 0 0,0 0 0,0 1 1,0-2-1,-1 1 0,1 0 0,0-1 0,0 1 1,0-1-1,0 0 0,-1 0 0,1 0 0,5-3 0,1-2 9,0-1-1,0 0 0,-1-1 1,0 0-1,11-13 0,-14 14-67,1 0-1,0 0 1,0 1-1,1 0 1,0 0 0,0 1-1,9-5 1,-16 10 22,1-1 1,0 1 0,0 0-1,0 0 1,0 0 0,0 0-1,0 0 1,0 0-1,0 0 1,0 0 0,0 0-1,0 1 1,0-1 0,0 0-1,-1 1 1,1-1-1,0 0 1,0 1 0,0-1-1,0 1 1,-1-1 0,1 1-1,0 0 1,0-1-1,-1 1 1,1 0 0,-1-1-1,1 1 1,-1 0 0,1 0-1,-1 0 1,1 0-1,-1-1 1,1 1 0,-1 0-1,0 0 1,0 0 0,1 0-1,-1 1 1,12 51 28,-7-28 70,-4-24-73,-1 0 0,0 0 0,1 1 0,-1-1 0,1 0 0,-1 0-1,1 0 1,0 0 0,-1 0 0,1 0 0,0 0 0,0 0 0,0 0 0,0 0-1,-1 0 1,1 0 0,1-1 0,-1 1 0,0 0 0,0-1 0,0 1 0,0-1-1,0 1 1,1-1 0,-1 1 0,0-1 0,2 0 0,0 0 27,0 0 0,-1-1 0,1 1 0,0-1 0,-1 0 1,1 0-1,-1 0 0,1 0 0,-1 0 0,0-1 0,1 1 0,2-3 0,29-29-1748,-11 3-4586,-14 13-151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7847,'0'0'16400,"57"46"-20564,-16-44-2114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4.6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68 159 16496,'0'0'2466,"-9"6"86,-27 20-652,34-25-1832,0 1 0,0 0 0,0 0 0,1 0 0,-1 0-1,1 0 1,-1 0 0,1 0 0,0 1 0,0-1 0,0 0 0,0 1 0,0-1-1,0 1 1,1-1 0,-1 1 0,1-1 0,0 1 0,0-1 0,0 1-1,0-1 1,0 1 0,0 0 0,1-1 0,-1 1 0,1-1 0,0 1 0,0-1-1,0 0 1,0 1 0,0-1 0,0 0 0,1 0 0,-1 0 0,1 0 0,-1 0-1,1 0 1,0 0 0,0 0 0,0 0 0,0-1 0,0 1 0,0-1 0,0 0-1,0 0 1,1 1 0,-1-1 0,4 0 0,0 1-40,1-2 0,-1 1 0,1-1 0,-1 0 0,1 0 0,-1-1 0,1 0 0,-1 0 0,1-1-1,-1 0 1,0 0 0,0 0 0,0-1 0,0 1 0,0-2 0,0 1 0,-1 0 0,1-1 0,-1 0 0,0-1 0,-1 1 0,1-1 0,-1 0 0,1 0 0,-2 0 0,1-1 0,0 1 0,2-7-1,2-3 30,0-1-1,-1 0 0,-1 0 0,-1-1 0,0 1 0,-1-1 0,-1 0 1,0 0-1,0-28 0,-3 45-21,0-1 1,0 1-1,0-1 1,0 1 0,0-1-1,0 0 1,1 1-1,-1-1 1,0 1-1,-1-1 1,1 1-1,0-1 1,0 1-1,0-1 1,0 0-1,0 1 1,-1-1-1,1 1 1,0-1-1,0 1 1,-1-1-1,1 1 1,0 0-1,-1-1 1,1 1-1,0-1 1,-1 1-1,1 0 1,-1-1-1,1 1 1,-1 0-1,1-1 1,-1 1-1,1 0 1,-1 0 0,1-1-1,-1 1 1,1 0-1,-1 0 1,1 0-1,-1 0 1,1 0-1,-1 0 1,0 0-1,-1 0 5,1 1-1,0-1 0,-1 1 1,1 0-1,0-1 1,0 1-1,-1 0 1,1 0-1,0 0 1,0 0-1,0 0 1,0 0-1,0 0 0,0 1 1,0-1-1,0 2 1,-4 6 14,1 1 0,0 1 0,0-1 1,1 0-1,1 1 0,0 0 0,0-1 0,1 1 1,0 0-1,1 0 0,1 0 0,1 11 0,-2-19-47,1-1 0,0 1 0,0-1-1,0 0 1,0 1 0,0-1-1,1 0 1,-1 0 0,1 0 0,-1 0-1,1 0 1,0 0 0,0 0-1,0-1 1,0 1 0,0-1-1,0 1 1,0-1 0,0 0 0,1 0-1,-1 0 1,0 0 0,1 0-1,-1 0 1,1-1 0,-1 1 0,1-1-1,-1 0 1,1 1 0,-1-1-1,6-1 1,-1 1-23,0 0-1,0-1 0,0 0 1,-1 0-1,1 0 0,0-1 1,0 0-1,-1-1 1,1 1-1,9-7 0,-9 5 14,0-1-1,0 0 0,0-1 0,-1 1 0,0-1 1,0-1-1,-1 1 0,1-1 0,-2 0 0,1 0 0,-1 0 1,0-1-1,4-10 0,-16 50 258,3-17-162,1 1 1,0 0 0,2 0-1,0 0 1,0 24 0,2-36-88,0-1 0,1 1 0,-1 0 0,1 0 1,0-1-1,0 1 0,1-1 0,-1 1 1,1-1-1,-1 1 0,1-1 0,0 0 0,0 0 1,1 0-1,-1 0 0,1 0 0,0 0 1,-1-1-1,1 1 0,0-1 0,0 0 1,1 0-1,-1 0 0,0 0 0,1 0 0,-1-1 1,1 0-1,-1 0 0,5 1 0,-1 0-259,-1 0 1,1-1-1,0 0 0,0-1 0,0 1 0,10-2 1,21-10-4526,-10-9-2471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5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3 166 18033,'0'0'6193,"1"12"-6044,8 61 887,34 128 1,-5-33-8,-20-75-741,-16-110 79,-1 0-1,-1-33 1,-8 16-1067,-1 1-1,-2 0 1,-1 1 0,-1 1 0,-2-1 0,-31-47 0,73 79-560,-14 2 1140,-1-2 1,0 0-1,1 0 0,-1-1 0,1-1 1,-1 0-1,0 0 0,0-1 0,16-7 1,-20 6 71,0 0 0,-1-1 1,1 0-1,-1 0 1,0 0-1,-1-1 1,1 0-1,-1-1 0,0 1 1,-1-1-1,0-1 1,0 1-1,0-1 1,4-9-1,-1-1 227,-1-1-1,-1 0 1,0 0-1,-1-1 1,-1 0 0,-1 1-1,-1-1 1,-1 0-1,0-1 1,-3-19 0,2 40-170,0 0 0,-1 0 0,1-1 1,0 1-1,-1 0 0,1 0 0,0 0 1,-1 0-1,1 0 0,0 0 0,-1 0 1,1 0-1,-1 0 0,1 0 0,0 0 1,-1 0-1,1 0 0,0 0 0,-1 0 1,1 0-1,0 0 0,-1 0 0,1 0 1,0 0-1,-1 1 0,1-1 0,0 0 1,-1 0-1,1 0 0,0 1 0,0-1 1,-1 0-1,1 0 0,0 1 0,0-1 1,-1 0-1,1 1 0,0-1 0,0 0 1,0 1-1,0-1 0,0 0 0,-1 1 1,1 0-1,-7 12 252,0 2 1,1-1-1,0 1 0,1 0 1,1 0-1,-4 23 0,-8 98 2592,13-95-2056,1 0-1,8 68 1,-5-96-753,1 0 0,1 0 0,1 0 0,-1 0 0,2-1 0,0 1 0,0-1 0,1-1 0,1 1 0,0-1 0,0 0 0,14 14 0,-21-24-38,1 0-1,0 0 0,0 0 0,-1 0 0,1 0 0,0 0 1,0-1-1,0 1 0,0 0 0,0 0 0,0-1 0,0 1 1,0-1-1,1 1 0,-1-1 0,0 1 0,0-1 0,0 0 1,1 0-1,-1 1 0,1-1 0,-1-1 3,0 1 0,-1-1 0,1 1 0,0-1 0,-1 1 0,1-1 0,-1 0 0,1 1 0,-1-1 0,1 0 0,-1 1 0,1-1 0,-1 0 0,0 0 0,1 1 1,-1-1-1,0 0 0,0 0 0,0 0 0,0 1 0,1-1 0,-1-1 0,0-7 19,0-1-1,0 1 1,-1 0 0,-2-12 0,-2 4-367,0-1 1,0 1-1,-2 0 0,0 1 1,-1 0-1,-1 0 0,-18-25 1,67 49-585,-32-5 909,2-1 0,-1 0 1,0 0-1,0-1 0,0 0 0,1-1 0,-1 0 0,0-1 1,1 1-1,-1-2 0,15-3 0,-19 3 74,0 0-1,-1 0 1,1-1-1,0 0 1,-1 0-1,1 0 1,-1 0 0,0-1-1,0 0 1,0 1-1,-1-1 1,1-1-1,-1 1 1,0 0 0,0-1-1,-1 0 1,1 0-1,-1 0 1,0 0-1,-1 0 1,3-6 0,-3 6 39,0 0 1,0 0 0,0 0 0,-1-1-1,0 1 1,0 0 0,-1-9 0,1 13-91,0 0 1,0 1-1,0-1 1,-1 0 0,1 0-1,0 0 1,0 1-1,-1-1 1,1 0-1,-1 0 1,1 1-1,-1-1 1,1 1 0,-1-1-1,1 0 1,-1 1-1,1-1 1,-1 1-1,0-1 1,1 1-1,-3-1 1,2 0-8,0 1 1,-1 0-1,1 0 0,0 0 1,-1 0-1,1 1 0,0-1 1,-1 0-1,1 0 0,0 1 1,-1-1-1,1 1 0,0-1 0,0 1 1,0 0-1,-1-1 0,1 1 1,-1 1-1,-3 2 32,0 1-1,0-1 1,1 1 0,0 0-1,0 0 1,0 1 0,1-1-1,-4 8 1,5-11 0,1 1 1,-1 0-1,1-1 0,0 1 1,0 0-1,0 0 0,0 0 1,0 0-1,1 0 0,-1 0 1,1 0-1,0 0 1,0 0-1,0 0 0,0 0 1,1 0-1,-1 0 0,1 0 1,1 6-1,-1-8-29,0 0-1,1 0 1,-1 0 0,0 0 0,0 0-1,1-1 1,-1 1 0,0 0-1,1-1 1,-1 1 0,0-1 0,1 0-1,-1 1 1,1-1 0,-1 0-1,1 0 1,-1 0 0,2 0-1,33-1 94,-30 0-82,6-1-271,0-1 0,0 0 1,-1 0-1,1-1 1,-1-1-1,21-11 1,-17 8-65,0 1-1,29-10 1,-42 17 379,-1 0 0,1 0 0,0 0 0,-1 0 0,1 1 0,0-1 0,-1 0 0,1 1-1,0-1 1,-1 1 0,1-1 0,-1 1 0,1 0 0,-1-1 0,1 1 0,-1 0 0,0 0 0,1 0 0,-1 0 0,0 1-1,0-1 1,0 0 0,0 0 0,2 3 0,-1-1 14,0-1 0,0 0 0,0 0 0,0 0 0,0 0 0,1 0 0,-1-1 0,1 1 0,-1-1 0,1 1 0,4 1 0,0-2-37,0-1-1,1 1 0,-1-1 1,0-1-1,0 1 0,0-1 1,0-1-1,0 1 1,0-1-1,-1 0 0,1-1 1,-1 0-1,1 0 1,-1 0-1,0-1 0,0 1 1,0-2-1,0 1 1,-1 0-1,0-1 0,0 0 1,0-1-1,-1 1 1,1-1-1,-1 0 0,4-9 1,-2 6 46,-5 12 41,-2-1-119,1-1 0,0 0 0,0 1 1,0-1-1,0 0 0,0 1 0,0-1 0,1 0 1,-1 1-1,0-1 0,1 0 0,-1 0 1,0 1-1,1-1 0,0 0 0,-1 0 0,1 0 1,0 0-1,-1 0 0,3 2 0,2 0-27,0-1 0,0 1 0,1-1 0,-1 0 0,1-1 0,-1 1 0,1-1 0,0 0-1,0 0 1,-1-1 0,1 0 0,6 0 0,72-8-3136,-22-6-2989,-20 3-1504,-15 3-110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12 8456,'9'-11'8849,"-20"12"-3261,-20 14-2937,-27 34-635,55-47-1974,1 0 0,0 0 0,0 1 0,0-1 0,0 1 0,0-1 0,0 1 0,1-1 1,0 1-1,-1 0 0,1 0 0,0 0 0,0 0 0,0 0 0,1 0 0,-1 0 1,1 0-1,0 0 0,-1 0 0,1 0 0,1 0 0,-1 4 0,1-5-98,0-1-1,0 0 0,1 0 0,-1 0 1,0 0-1,0 0 0,0 0 1,1 0-1,-1-1 0,0 1 0,1 0 1,-1-1-1,0 1 0,1-1 1,-1 1-1,1-1 0,-1 0 0,1 0 1,-1 1-1,1-1 0,-1 0 1,3-1-1,38-1-3640,-40 2 3360,31-7-5343,0-6-4495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6.4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9097,'0'0'16501,"12"0"-16277,2 0-213,1-2 1,-1 0-1,1 0 0,14-5 1,-25 6 14,1-1 0,0 1 0,-1-1 0,1 1 0,-1-2 0,0 1 0,0 0 0,0-1 0,0 1 0,0-1 0,0 0 0,-1-1 0,1 1-1,-1-1 1,0 1 0,0-1 0,0 0 0,-1 0 0,4-6 0,-6 9 74,1 0 0,-1 1-1,0-1 1,0 0 0,1 1-1,-1-1 1,0 0-1,0 0 1,0 1 0,0-1-1,0 0 1,0 1 0,0-1-1,0 0 1,0 0 0,0 1-1,0-1 1,0 0-1,-1 0 1,1 1 0,0-1-1,-1 0 1,1 1 0,0-1-1,-1 1 1,1-1 0,-1 0-1,1 1 1,-1-1-1,-21-2 906,16 4-951,1 0 1,-1 0 0,1 1-1,0-1 1,0 1 0,0 1-1,-6 3 1,3 0 56,1 0 0,1 1 0,-1-1 0,1 1-1,0 1 1,1-1 0,-8 15 0,12-21-100,-1 1 0,1 0 1,1-1-1,-1 1 0,0 0 1,0 0-1,1 0 0,-1 0 0,1-1 1,-1 1-1,1 0 0,0 0 1,0 0-1,0 0 0,0 0 0,0 0 1,0 0-1,0 0 0,1 0 1,-1 0-1,1 0 0,-1 0 0,1-1 1,0 1-1,0 0 0,0 0 1,0-1-1,0 1 0,0 0 0,0-1 1,1 1-1,-1-1 0,0 0 1,1 1-1,0-1 0,-1 0 0,1 0 1,-1 0-1,1 0 0,0 0 1,0 0-1,3 0 0,3 2-208,0-1-1,1 0 0,-1 0 1,0-1-1,1 0 0,11-1 1,28-6-4004,1-13-4063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7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51 8008,'0'0'13783,"-9"-1"-11962,6 0-1751,-1 1 0,0-1-1,1 1 1,-1 0 0,1 0 0,-1 1 0,0-1 0,1 1 0,-1-1 0,1 1 0,-1 0 0,1 1 0,0-1 0,-1 0 0,1 1 0,0 0 0,0 0-1,0 0 1,0 0 0,0 0 0,1 1 0,-1-1 0,1 1 0,-1 0 0,1 0 0,0 0 0,0 0 0,0 0 0,-2 6 0,1-4-41,1 0 1,-1 1-1,1-1 1,0 1-1,0 0 1,1 0-1,0-1 1,0 1-1,0 0 1,1 0 0,0 0-1,0 0 1,1 7-1,0-11-7,-1 1 1,1-1-1,-1 1 0,1-1 1,0 1-1,0-1 0,0 0 0,1 1 1,-1-1-1,1 0 0,-1 0 1,1 0-1,-1 0 0,1 0 0,0 0 1,0-1-1,0 1 0,0-1 0,0 1 1,0-1-1,1 0 0,-1 1 1,0-1-1,1-1 0,-1 1 0,1 0 1,-1 0-1,1-1 0,-1 1 1,1-1-1,4 0 0,3 0 26,-1-1 0,1 0 1,0 0-1,0-1 0,0 0 0,-1-1 0,1 0 1,-1-1-1,0 0 0,0 0 0,0-1 0,12-9 0,-10 6-20,0 0 0,-1 0-1,0-2 1,-1 1-1,0-1 1,0 0 0,-1-1-1,-1 0 1,7-12-1,-15 29-353,-7 16 544,2 0 0,0 0 0,2 1 0,-4 40 0,8-62-204,1 0 0,-1 0 0,0 1 0,1-1 0,-1 0 0,1 0 0,-1 1 0,1-1 0,-1 0 0,1 0 0,0 0 0,0 0 0,-1 0 0,1 0 0,0 0 0,0 0 0,0 0 0,0 0 0,0-1 0,0 1 0,0 0 0,1-1 0,-1 1 0,0-1 0,0 1 0,0-1 0,1 1 0,-1-1 0,0 0 0,1 0 0,-1 1 0,0-1 0,0 0 0,1 0 0,-1-1 0,0 1 0,1 0 0,-1 0 0,0 0 0,0-1 0,1 1 0,-1-1 0,1 0 0,5-1 21,-1 1-1,0-2 0,0 1 1,0-1-1,0 0 0,-1 0 1,9-6-1,-7 3-63,0 0 0,-1-1 0,0 1 0,0-1 0,-1-1 0,0 1 0,0-1 0,-1 0 0,0 0-1,0-1 1,-1 1 0,0-1 0,0 1 0,-1-1 0,0 0 0,-1 0 0,1-13 0,-2 23 19,0-1 0,0 0 0,0 1 0,0-1 1,-1 0-1,1 0 0,0 1 0,0-1 0,0 0 0,-1 0 0,1 1 0,0-1 1,0 0-1,0 0 0,-1 0 0,1 1 0,0-1 0,-1 0 0,1 0 0,0 0 1,0 0-1,-1 0 0,1 0 0,0 1 0,-1-1 0,1 0 0,0 0 0,-1 0 1,1 0-1,0 0 0,-1 0 0,1 0 0,0 0 0,-1 0 0,1-1 0,0 1 1,0 0-1,-1 0 0,1 0 0,0 0 0,-1 0 0,1 0 0,0-1 0,0 1 1,-1 0-1,1 0 0,0 0 0,0-1 0,0 1 0,-1 0 0,1 0 0,0-1 1,0 1-1,0 0 0,0-1 0,-1 1 0,1 0 0,0 0 0,0-1 0,0 1 1,0 0-1,0-1 0,0 1 0,0 0 0,0-1 0,0 1 0,0 0 0,0-1 1,-16 21-84,13-14 137,1-1 1,0 1-1,0 0 1,0 0-1,1 0 1,0 0-1,0 0 1,1 0-1,0 0 1,0 0-1,1 8 1,0-13-31,-1 0-1,1 0 1,0 0 0,0 0 0,0 0 0,0 0-1,0-1 1,0 1 0,1 0 0,-1 0 0,0-1-1,0 1 1,0-1 0,1 1 0,-1-1 0,0 0-1,0 1 1,1-1 0,-1 0 0,0 0 0,1 0 0,-1 0-1,0 0 1,1 0 0,-1-1 0,0 1 0,2-1-1,40-6 145,10-14-561,-43 16 125,0 0-1,0 1 1,1 0-1,-1 1 0,1 0 1,0 1-1,12-2 0,-22 5 281,0-1 0,-1 1-1,1-1 1,-1 0 0,1 1-1,0-1 1,-1 1 0,1 0-1,-1-1 1,1 1 0,-1-1-1,0 1 1,1 0 0,-1-1-1,0 1 1,1 0-1,-1 0 1,0-1 0,0 1-1,1 0 1,-1 0 0,0-1-1,0 1 1,0 1 0,3 30 646,-1-14-46,-2-17-577,0 1-1,1-1 1,-1 1-1,0-1 0,1 0 1,-1 1-1,0-1 0,1 0 1,0 1-1,-1-1 1,1 0-1,0 0 0,0 1 1,-1-1-1,1 0 1,0 0-1,0 0 0,0 0 1,0 0-1,1 0 1,-1 0-1,0-1 0,0 1 1,0 0-1,1-1 1,-1 1-1,0-1 0,1 1 1,-1-1-1,0 1 0,1-1 1,-1 0-1,1 0 1,-1 0-1,1 0 0,-1 0 1,0 0-1,1 0 1,-1 0-1,1-1 0,-1 1 1,0 0-1,1-1 1,-1 1-1,0-1 0,1 0 1,-1 1-1,0-1 1,0 0-1,2-1 0,3-2-34,-1 0 0,1 0 0,-1-1 0,0 1 0,0-1-1,0-1 1,-1 1 0,0 0 0,5-9 0,-8 10-4,1 0 1,-1 0-1,0 0 1,-1 0-1,1-1 1,-1 1 0,1 0-1,-1 0 1,0-1-1,-1 1 1,-1-8-1,2 11 7,0 0 0,0 0 0,0-1 0,0 1 0,-1 0 0,1 0 0,0 0 0,-1 0-1,1 0 1,-1 0 0,0 0 0,1 0 0,-1 0 0,0 0 0,1 0 0,-1 0 0,0 0 0,0 1 0,0-1-1,0 0 1,1 1 0,-1-1 0,0 0 0,0 1 0,-1-1 0,1 1 0,0 0 0,0-1 0,0 1 0,0 0-1,0-1 1,0 1 0,0 0 0,-1 0 0,1 0 0,0 0 0,0 0 0,0 0 0,0 1 0,0-1 0,-1 0-1,1 1 1,0-1 0,0 0 0,0 1 0,0-1 0,-1 2 0,1-2 7,1 0-1,0 1 1,0-1-1,-1 0 1,1 1 0,0-1-1,0 0 1,-1 1 0,1-1-1,0 0 1,0 1-1,0-1 1,0 1 0,0-1-1,0 0 1,0 1 0,0-1-1,0 0 1,0 1-1,0-1 1,0 1 0,0-1-1,0 0 1,0 1 0,0-1-1,0 1 1,0-1-1,0 0 1,0 1 0,1-1-1,-1 0 1,0 1 0,0-1-1,0 0 1,1 1-1,-1-1 1,0 0 0,1 0-1,-1 1 1,0-1 0,0 0-1,1 0 1,-1 1 0,0-1-1,1 0 1,-1 0-1,1 0 1,0 1 0,16 10 29,-9-9-15,0 0 0,0 0 1,0 0-1,1-2 1,-1 1-1,0-1 0,0 0 1,0 0-1,1-1 1,-1 0-1,0-1 0,0 1 1,15-7-1,-12 3-66,1-1-1,-1 0 0,0-1 1,-1 0-1,1-1 0,-1 0 1,-1 0-1,11-12 0,-9 17-391,9-4 484,-19 7-40,-1-1 0,0 1 1,1-1-1,-1 1 1,0-1-1,1 1 0,-1-1 1,0 0-1,0 1 1,1-1-1,-1 1 1,0-1-1,0 0 0,0 1 1,0-1-1,0 0 1,0 1-1,0-1 0,0 0 1,0 1-1,0-1 1,0 1-1,-1-1 0,1 0 1,0 1-1,0-1 1,-1 1-1,1-1 0,0 0 1,-1 1-1,1-1 1,0 1-1,-1-1 0,1 1 1,-1 0-1,0-2 1,0 2 1,1-1 0,-1 0 1,0 1-1,1-1 0,-1 1 0,0-1 1,0 1-1,1-1 0,-1 1 1,0 0-1,0-1 0,0 1 1,0 0-1,1-1 0,-1 1 1,0 0-1,0 0 0,0 0 0,0 0 1,0 0-1,0 0 0,0 0 1,0 0-1,0 0 0,1 1 1,-1-1-1,0 0 0,0 1 0,0-1 1,0 0-1,1 1 0,-1-1 1,0 1-1,0-1 0,1 1 1,-1-1-1,0 1 0,1 0 0,-1-1 1,0 2-1,-25 28 395,22-24-291,1 0 0,0 1 1,0-1-1,0 1 0,1-1 1,0 1-1,0 0 0,0 0 0,1 0 1,0 0-1,1 0 0,0 11 1,0-13-274,1 0 0,0 0 0,0 0 0,0 0 0,1 0 0,0 0 0,0-1 0,0 1 0,0 0 0,1-1 0,0 0 0,0 0 1,0 0-1,0 0 0,1 0 0,0 0 0,6 4 0,-7-5-751,33 21 979,-16-17-2297,-2-12-6426,-9-7-4770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1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19474,'18'-10'1833,"1"0"0,1 2 0,32-11-1,-43 16-1596,0 1 1,0 0-1,0 1 0,0 0 0,0 0 1,1 1-1,-1 0 0,0 1 0,0 0 1,18 4-1,-25-4-238,0-1 1,0 1 0,0 0-1,0 0 1,-1 0-1,1 0 1,0 0-1,0 1 1,-1-1 0,1 1-1,0-1 1,-1 1-1,0-1 1,1 1-1,-1 0 1,0 0 0,0-1-1,0 1 1,0 0-1,0 0 1,0 0-1,-1 0 1,1 0 0,-1 0-1,1 1 1,-1-1-1,0 0 1,0 0-1,0 0 1,0 0 0,0 0-1,0 1 1,0-1-1,-1 0 1,-1 4-1,0 2 41,-1 1-1,1-1 1,-2 0-1,0 0 1,0 0-1,0 0 1,-8 10-1,-53 55 1207,45-52-779,0 0-1,2 1 1,-16 26-1,33-47-465,0 0 0,0 0 0,1 0 0,-1 1 0,0-1 0,0 0 0,1 0 0,-1 1 0,1-1 0,-1 0 0,1 1 0,0-1 0,-1 0 0,1 1 0,0-1 0,0 0 0,0 1 0,0-1 0,0 0 0,0 1 0,1-1 0,-1 1 0,0-1 0,1 0 0,-1 1 0,1-1 0,-1 0 0,1 0 0,0 0 0,-1 1 0,1-1 0,0 0 0,0 0 0,0 0 0,0 0 0,0 0 0,0 0 0,0 0 0,0-1 0,0 1 0,0 0 0,1 0 0,0 0 0,7 2 0,1 0 0,-1 0 0,0-1 0,1-1 0,12 2 0,-2-1 0,111 19-6935,-96-15-480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28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20852,'0'0'10442,"60"15"-15311,-36-37-7911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5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 13068,'0'0'10389,"-5"13"-9668,-18 56 476,4 0 0,2 1 0,-14 134 0,52-260 399,14-60 0,-28 71-1722,-2 1 0,-1-91-1,-4 116 90,0 22-29,1 0-1,0 0 1,0 0 0,1 0 0,-1 0-1,0 0 1,1 0 0,0-1 0,0 1-1,0-1 1,0 1 0,0-1 0,0 0-1,0 1 1,5 2 0,42 28 26,-37-28-43,-1-1-1,1 0 1,0 0 0,0-1-1,1-1 1,-1 0-1,0-1 1,1 0-1,-1-1 1,16-1 0,-21 0 70,0 1 0,1-1 1,-1-1-1,0 1 0,0-1 1,0-1-1,0 1 0,0-1 1,-1 0-1,1-1 0,-1 1 1,0-1-1,0 0 0,0-1 1,0 0-1,-1 0 0,0 0 1,8-10-1,-6 1 133,-11 13 3,-14 24-78,9-3-15,1 1 1,1 0-1,1 0 0,0 1 0,2 0 1,1 0-1,0 0 0,2 0 0,0 0 1,2 0-1,4 31 0,-4-49-79,0 1-1,0-1 1,1 0-1,0 0 0,0 0 1,0 0-1,0 0 1,1 0-1,-1 0 1,1-1-1,0 1 1,0-1-1,6 5 0,-6-6-222,-1-1-1,0 1 1,1-1-1,0 1 1,-1-1-1,1 0 1,0 0-1,-1 0 1,7 0-1,-7 0-269,1-1 1,-1 0-1,1 0 0,0 0 0,-1-1 0,1 1 0,-1-1 0,1 1 0,-1-1 1,1 0-1,-1 0 0,3-1 0,17-16-8528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2.8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15599,'0'0'8360,"18"70"-6759,-18-25-191,0 5-706,-1 3-480,-5 0-128,0-6 1,0-4-33,6-10-64,0-7-353,0-9-1024,0-11-865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2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1 134 13869,'0'0'3582,"2"-11"-528,-1 7-2828,0 1-103,0-1 0,-1 0 0,1 0 1,1 0-1,-1 1 0,0-1 0,1 1 0,0-1 1,0 1-1,0-1 0,0 1 0,1 0 0,-1 0 0,1 0 1,0 0-1,0 1 0,0-1 0,0 1 0,0 0 1,0 0-1,5-3 0,14-4 85,1 1 1,0 0 0,0 2-1,0 1 1,1 0-1,0 2 1,-1 1 0,1 1-1,0 1 1,0 1 0,0 1-1,44 9 1,-63-10-207,0 1 0,0 0 0,0 0 0,0 0 0,0 1 0,-1-1 0,1 1 0,-1 0 0,0 0 0,1 1 0,-2-1 0,1 1 0,0 0 0,-1 0 0,0 0 0,0 0 0,0 1 0,3 6 0,-4-7 84,-1 0 1,0 0-1,0 0 0,-1 0 0,1 0 1,-1 0-1,0 0 0,0 1 0,0-1 1,-1 0-1,1 0 0,-1 0 0,0 0 1,0 0-1,-1 0 0,1 0 1,-1-1-1,0 1 0,0 0 0,0-1 1,0 1-1,0-1 0,-6 6 0,-11 11 651,-1-1-1,-1-1 1,-31 22-1,-30 25 712,81-65-1449,0 0 1,1 1-1,-1-1 0,0 1 0,1-1 1,-1 1-1,0 0 0,1-1 1,-1 1-1,1-1 0,-1 1 1,1 0-1,-1 0 0,1-1 1,-1 1-1,1 0 0,0 0 0,-1-1 1,1 1-1,0 0 0,0 0 1,0 0-1,-1 0 0,1 0 1,0-1-1,0 1 0,0 0 1,0 0-1,1 0 0,-1 0 1,0-1-1,0 1 0,0 0 0,1 0 1,-1 0-1,0 0 0,1-1 1,-1 1-1,1 0 0,-1-1 1,1 1-1,-1 0 0,1-1 1,-1 1-1,1 0 0,0-1 0,-1 1 1,1-1-1,0 1 0,0-1 1,-1 0-1,1 1 0,0-1 1,1 1-1,53 14-634,-44-12 310,98 16-5223,-35-13-5144,-29-5-2899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3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258 68 12748,'0'0'6251,"-9"-9"-3368,-28-31-1185,36 39-1657,-1-1 0,1 0 0,-1 1 0,1-1 0,-1 1 0,0 0 0,0 0 0,0 0 0,0-1 0,0 2 0,0-1 0,0 0 0,0 0 0,0 1 0,0-1 0,0 1 0,-1 0 0,1-1 0,0 1 0,0 0 0,0 0 0,-1 1 0,1-1 0,0 0 0,0 1 0,0-1 0,0 1 0,-1 0 0,1 0 0,0-1 0,0 1 0,1 1 0,-1-1 0,0 0 0,0 0 0,0 1 0,1-1 0,-1 1 0,1 0 0,-1-1 0,1 1 0,0 0 0,-2 2 0,-5 7 148,1 0 0,1 0-1,0 1 1,0-1-1,-5 18 1,8-22 12,1-1 0,0 1 1,1 0-1,0 0 0,0 0 1,0-1-1,1 14 0,0-17-192,1 0 0,-1 0 0,1 0 0,0-1-1,0 1 1,0 0 0,0-1 0,1 1 0,-1 0-1,0-1 1,1 0 0,0 1 0,0-1 0,0 0-1,0 0 1,0 0 0,0 0 0,0 0 0,1-1-1,-1 1 1,4 1 0,14 6-298,1 0 0,1-1 0,-1-2 0,25 5 0,-21-5-739,-1 0 0,0 2 0,23 10 0,-45-17 1008,0 0 0,0 0 1,0 0-1,0 0 0,0 0 1,0 0-1,0 1 0,-1-1 1,1 1-1,0-1 0,-1 1 0,1 0 1,-1-1-1,0 1 0,0 0 1,1 0-1,-1 0 0,0 0 0,-1 0 1,1 1-1,1 3 0,-2-3 126,0 0 0,0 0 0,-1 0 0,1 0 0,-1 0 0,0 0 0,0 0 0,0-1 0,0 1 0,0 0 0,0 0 0,-1-1 0,0 1 0,-2 2 0,-7 9 671,-1-1-1,0-1 1,-1 0 0,-19 14-1,29-24-706,-45 35 631,-1-1 0,-84 44 0,102-68-3300,11-8-4310,7-4-6736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5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10025,'0'0'11243,"69"0"-9513,-36 0-321,8 5-416,8 0-448,7 2-257,4-2-224,1-2 0,-3-1-609,-8-2-1184,-11 0-834,-9-1-800,-20-10-2466,-10 1-5350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1:38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15791,'0'0'4612,"75"24"-2626,-14-23-192,15-1-545,11 0-929,5 0-256,-5 0-800,-9 3-2595,-11 2-1186,-19-2 97,-15-3-7335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3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295 290 7719,'0'0'17494,"-12"-6"-16773,6 2-666,2 1 4,0 1 1,-1-1-1,1 1 0,-1 0 1,0 0-1,0 0 0,0 0 1,0 1-1,0 0 1,0 0-1,0 0 0,0 1 1,0-1-1,0 1 0,-1 1 1,1-1-1,0 1 1,0 0-1,0 0 0,0 0 1,-5 3-1,0 0-48,1 1-1,-1 0 0,1 1 1,0 0-1,1 1 1,0 0-1,0 0 1,0 0-1,1 1 1,0 1-1,1-1 0,-1 1 1,2 0-1,-1 0 1,1 1-1,1-1 1,0 1-1,0 0 1,1 1-1,0-1 0,1 0 1,-2 12-1,4-20-2,0 0-1,0 0 0,0 1 1,0-1-1,0 0 0,0 0 0,1 0 1,-1 0-1,1 0 0,0 0 1,-1 0-1,1 0 0,0 0 0,0-1 1,0 1-1,0 0 0,1 0 1,-1-1-1,0 1 0,1-1 0,-1 1 1,3 1-1,-1-1 32,1 0 0,-1-1 0,1 1 1,-1-1-1,1 0 0,-1 0 0,1 0 0,0-1 0,-1 1 1,1-1-1,7 0 0,0-1 105,1 0 0,-1 0 0,1-2-1,-1 1 1,0-2 0,0 1 0,16-8 0,-7-1 61,0 0 0,-1-1 0,-1-1 0,0 0 0,0-1 0,-2-2 0,0 1 0,24-34 0,-32 39-105,0-1 0,-1 0 0,0-1 0,-1 1 0,-1-1 0,0 0-1,0 0 1,-2-1 0,0 1 0,0-1 0,-1 0 0,-1 0-1,0 0 1,-1 0 0,-3-25 0,3 34-100,-1 1 0,0-1 0,0 1 0,0 0 0,0-1 0,-1 1 0,0 0 0,0 0 0,0 0 0,0 0 0,-1 0 0,0 0 0,1 1 0,-1-1 0,-1 1 0,1 0 0,0-1 0,-1 2 0,1-1 0,-1 0 0,0 1 0,0 0 0,0 0 0,0 0 0,-1 0 0,1 1 0,0-1 0,-1 1 0,1 0 0,-1 0 0,-8 0 0,2 2 0,0-1 0,0 1 0,1 1 0,-1 0 0,1 0 0,-1 1 0,1 0 0,0 1 0,0 0 0,0 1 0,1 0 0,-16 10 0,-2 5 8,2 1 1,-30 30-1,45-42-22,2 1 0,-1 0 0,1 1 0,1-1 0,0 2 0,1-1 0,0 1 0,-8 21 0,13-32-71,1 0 0,-1 1 1,1-1-1,-1 1 0,1-1 1,0 0-1,-1 1 1,1-1-1,0 1 0,0-1 1,0 1-1,0-1 0,0 1 1,0-1-1,1 1 1,-1-1-1,0 1 0,1-1 1,-1 0-1,1 1 0,0-1 1,-1 0-1,1 1 0,0-1 1,0 0-1,0 0 1,0 0-1,0 1 0,0-1 1,0 0-1,0 0 0,0-1 1,0 1-1,1 0 1,1 1-1,2-1-716,1 1 0,0-1 0,-1 0 0,1-1 0,0 1 0,0-1 0,0 0 0,6-1 1,35-4-7486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11691,'0'0'10421,"0"13"-10037,-1 28 84,-1 0-1,-10 42 1,4-29 886,-1 64 0,8-116-1325,1 0 1,0-1-1,0 1 1,0 0-1,0-1 1,0 1 0,0-1-1,1 1 1,-1 0-1,0-1 1,1 1-1,-1-1 1,1 1 0,0-1-1,-1 1 1,1-1-1,0 1 1,0-1 0,0 0-1,0 1 1,0-1-1,0 0 1,0 0-1,0 0 1,1 0 0,-1 0-1,0 0 1,1 0-1,-1 0 1,1-1 0,-1 1-1,1 0 1,-1-1-1,1 1 1,0-1-1,-1 0 1,1 1 0,-1-1-1,1 0 1,0 0-1,-1 0 1,1 0 0,0 0-1,-1-1 1,1 1-1,-1 0 1,1-1-1,-1 1 1,1-1 0,0 0-1,1 0 1,7-3 88,-1 0 0,1-1 0,-1 0 0,0 0 0,0-1 0,14-12 0,-7 3-70,-1 0-1,-1-2 1,0 1-1,-1-2 0,-1 0 1,-1 0-1,0-1 0,-2 0 1,0-1-1,-1 0 1,-1-1-1,-1 1 0,0-1 1,-2 0-1,3-34 0,-7 55-45,0 0-1,0 0 1,0 1-1,0-1 0,0 0 1,0 0-1,-1 0 1,1 1-1,0-1 0,0 0 1,0 0-1,0 0 1,0 0-1,0 1 0,0-1 1,0 0-1,0 0 1,-1 0-1,1 0 0,0 0 1,0 1-1,0-1 1,0 0-1,0 0 0,-1 0 1,1 0-1,0 0 1,0 0-1,0 0 0,0 0 1,-1 0-1,1 0 1,0 0-1,0 0 0,0 0 1,0 0-1,-1 0 1,1 0-1,0 0 0,0 0 1,0 0-1,-1 0 1,1 0-1,0 0 0,0 0 1,0 0-1,0 0 0,-1 0 1,1 0-1,0 0 1,0 0-1,0 0 0,0-1 1,-1 1-1,1 0 1,0 0-1,0 0 0,0 0 1,0 0-1,0-1 1,0 1-1,0 0 0,-1 0 1,1 0-1,-6 12-29,-1 0 0,2 0-1,0 1 1,0 0 0,1 0 0,-2 19 0,-11 85 300,16-106-215,0 1 0,0-1 0,1 1 1,0-1-1,1 1 0,3 13 0,-3-22-56,0 1-1,0-1 1,1 0 0,-1 0-1,1 0 1,0 0 0,0 0-1,0 0 1,0-1 0,0 1-1,1-1 1,-1 1 0,1-1-1,-1 0 1,1 0 0,0 0-1,0 0 1,0 0-1,0-1 1,0 1 0,1-1-1,-1 0 1,0 0 0,7 1-1,0 0-748,1-1 0,-1 0 0,0 0-1,1-1 1,9-1 0,15-6-5760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283 1 6822,'-22'29'11751,"-11"8"-5626,-5 2-4051,-130 115-2757,167-154 580,-11 7-1699,5-11-5198,5-11-62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12620,'0'0'6406,"31"52"-4708,-16-32-449,2 1-545,1-1-607,6 0-65,4-5-1538,3-5-2241,-1-6-3140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5.8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1 171 18481,'0'0'7367,"10"-7"-6641,37-27-1779,-2-2 0,50-52-1,-95 88 1043,0 0 0,0-1 0,0 1 0,0 0 0,1-1 0,-1 1 0,0 0 0,0-1-1,0 1 1,1 0 0,-1 0 0,0-1 0,0 1 0,0 0 0,1 0 0,-1 0 0,0-1 0,1 1 0,-1 0 0,0 0 0,0 0-1,1 0 1,-1 0 0,0-1 0,1 1 0,-1 0 0,0 0 0,1 0 0,-1 0 0,0 0 0,1 0 0,-1 0 0,0 0 0,1 0-1,-1 0 1,0 0 0,1 1 0,-1-1 0,0 0 0,1 0 0,-1 0 0,0 0 0,1 0 0,-1 1 0,0-1 0,2 20-114,-12 35 234,9-50-128,-6 28 0,-3 58 1,9-37-4408,1-32-1617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6.1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8616,'0'0'8056,"13"1"-6412,224 8 3768,49 3-3269,388-18-3879,-509-11 2102,-2-7 1,252-71 0,-414 95-362,13-5 14,-1 2 0,1 0 0,0 1 1,17-1-1,-30 3-45,-1 0 0,0 0 0,0 0 0,1 0 0,-1 0 0,0 0-1,1 0 1,-1 0 0,0 0 0,0 0 0,1 0 0,-1 0 0,0 0 0,0 0 0,0 0 0,1 0 0,-1 1 0,0-1 0,0 0 0,1 0 0,-1 0-1,0 0 1,0 1 0,0-1 0,0 0 0,1 0 0,-1 0 0,0 1 0,0-1 0,0 0 0,0 0 0,0 1 0,0-1 0,0 0 0,1 0-1,-1 1 1,0-1 0,0 0 0,0 0 0,0 1 0,-5 13-1400,-13 9-3094,0-11-1341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7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27 16976,'0'0'8477,"8"0"-7030,71-12-394,-54 7-865,1 1 0,29-2 1,-90 29-88,12-15 444,-1-1-1,0 0 1,0-2-1,0-1 1,-39 1-1,252-4-1926,-271 10 1739,15-1-1661,23-7-5351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2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430 314 9993,'0'0'4511,"-5"-11"-1073,3 8-3247,1-2 70,-1 1 0,0 0 0,-1-1 0,1 1 0,-1 0 0,1 0 0,-1 1 0,0-1-1,-1 1 1,1-1 0,0 1 0,-1 0 0,0 0 0,0 1 0,0-1 0,0 1 0,0 0 0,0 0 0,-1 0-1,1 0 1,-9-1 0,5 3-163,0 0 0,0 0 0,-1 1 0,1 0 0,0 1 0,0 0 0,0 0 0,0 0 0,1 1-1,-1 1 1,1-1 0,-1 1 0,1 0 0,0 1 0,1 0 0,-1 0 0,1 0 0,0 1 0,0 0 0,-7 10 0,6-9-98,1 1-1,0 1 1,0 0 0,1-1 0,0 2 0,1-1 0,0 0 0,1 1 0,0 0 0,0 0 0,1 0 0,0 0 0,0 0 0,2 0 0,-1 0 0,2 15 0,-1-22 22,1 0 1,0 1-1,0-1 1,0 0-1,1 0 1,-1 0-1,1-1 1,-1 1-1,1 0 1,0 0-1,0-1 1,0 1-1,0-1 1,1 0-1,-1 0 1,1 0-1,-1 0 1,1 0-1,0 0 1,0-1-1,0 1 1,-1-1-1,2 0 1,-1 0-1,0 0 1,0 0-1,0 0 1,0-1-1,1 1 1,-1-1-1,0 0 1,0 0-1,5-1 1,1 1 90,1 0 0,-1-1 1,1-1-1,-1 0 1,0 0-1,1 0 0,-1-1 1,0-1-1,-1 0 1,13-6-1,-8 0 37,1-1-1,-2 0 1,0-1-1,0 0 0,-1 0 1,-1-2-1,0 1 1,0-1-1,-2-1 1,0 1-1,0-1 1,-1-1-1,-1 0 1,-1 0-1,0 0 1,-1 0-1,-1-1 1,-1 1-1,0-1 1,-1 0-1,0 0 1,-2 1-1,-2-19 0,2 28-132,1 1 0,-2-1 0,1 1 0,-1 0 0,0-1 0,0 1 0,0 0 0,-1 0 0,0 1 0,0-1 0,-1 1 0,0-1 0,0 1 0,0 0 0,0 0 0,-1 1 0,0-1 0,0 1 0,0 0 0,0 0-1,-1 1 1,1 0 0,-1 0 0,0 0 0,0 0 0,-10-2 0,6 3-43,-1 0 0,1 1 0,0 0 0,-1 0 0,1 1 0,0 1 0,-1 0 0,1 0 0,0 1 0,0 0 0,0 1 0,0 0 0,0 1 0,0 0 0,1 0 0,-11 7 1,-2 3-310,1 0 1,1 2-1,-31 31 1,43-40-157,0 1 0,1 1 0,1-1 0,-1 1 1,1 1-1,0-1 0,1 1 0,1 0 0,-1 0 0,1 0 0,-2 12 0,6 5-3449,0-26 3645,0 0 0,1-1 0,-1 1 1,0 0-1,1 0 0,-1-1 0,1 1 0,-1-1 0,1 1 1,-1 0-1,1-1 0,-1 1 0,1-1 0,0 1 0,-1-1 0,1 1 1,0-1-1,0 0 0,-1 1 0,2-1 0,25 3-10718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8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40 10954,'0'0'3492,"3"-9"138,-1 3-3499,7-19 3693,-5 25-1956,-4 19-1461,-16 97-214,10-92 63,2 0 0,1 0 0,1 1 0,1-1 0,1 0 0,5 41 1,-5-63-206,0 0 1,1 0 0,-1 0 0,1-1 0,0 1-1,-1 0 1,1 0 0,0 0 0,0-1 0,0 1 0,0-1-1,1 1 1,-1 0 0,0-1 0,1 0 0,-1 1-1,1-1 1,-1 0 0,1 0 0,-1 0 0,1 0-1,0 0 1,0 0 0,-1 0 0,1-1 0,0 1 0,0-1-1,0 1 1,0-1 0,0 0 0,0 0 0,0 0-1,0 0 1,0 0 0,0 0 0,0 0 0,3-1 0,1-1 91,1 1 0,0-1 0,-1-1 0,1 1 0,-1-1 0,0 0 1,0 0-1,0-1 0,7-6 0,2-3-88,-1-1 0,-1 0 0,0-1 1,-1 0-1,0-1 0,-2-1 0,0 0 0,9-20 0,-7 9-30,-1-2-1,-1 1 1,-2-1 0,7-43-1,-37 174-349,14-76 289,2 0-1,1 1 0,2 0 1,0 0-1,1 51 1,3-73-162,-1 1 0,1-1 0,0 0 0,0 0 1,0 0-1,1 0 0,-1 0 0,1 0 0,0 0 0,0 0 1,4 4-1,-4-6-147,0 0 0,0 0 0,0 0-1,0 0 1,0-1 0,1 1 0,-1-1 0,0 1 0,1-1 0,-1 0 0,1 0 0,2 1 0,22 1-5009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 1 11819,'0'0'13752,"-10"13"-12989,-4 5-635,-35 43 114,2 3 0,-43 79 0,85-130-208,1-2 170,3-15-4098,4-44-5518,-2 15-192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2:59.6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14958,'0'0'6823,"-3"50"-5446,21-28 32,9-2-320,8 1-192,7-2-513,6-2-287,0-4-770,-4-6-3427,-4-3-4228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1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11371,'0'-1'6221,"5"-10"-4349,-1 6-1241,1 1-1,1 0 1,-1-1 0,1 2 0,-1-1-1,1 1 1,0 0 0,0 0 0,12-4 0,62-15 1806,-76 21-2315,6-1 37,1-1 1,-1 2-1,1-1 1,-1 1 0,20 1-1,-29 0-156,1 0 0,-1 1 0,0-1 0,1 0 0,-1 1 0,0-1 0,0 1 0,1-1 0,-1 1 0,0-1 0,0 1 0,0 0 1,0 0-1,0-1 0,0 1 0,0 0 0,0 0 0,0 0 0,0 0 0,0 0 0,0 2 0,0 0 3,-1-1-1,1 1 1,-1-1 0,0 1-1,1 0 1,-1-1 0,-1 1 0,1-1-1,0 1 1,-1-1 0,1 1 0,-1-1-1,0 1 1,0-1 0,-2 5 0,-3 5 31,0-1 0,-1 0 0,0 0 1,0 0-1,-2-1 0,1 0 1,-16 13-1,-77 59 180,73-60-113,40-22-179,121-30-1002,-5 1-7567,-63 18-2369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3.8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1 213 11819,'0'0'13197,"66"-28"-12108,-20 7-353,8-7-415,2 3-225,-1-1-96,-5 1-961,-6 7-1217,-11 2-1538,-9 3-287,-9 1-2884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4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10602,'0'0'8419,"5"-9"-8361,0 3-32,1 0 0,-1 0-1,1 0 1,0 1 0,0-1 0,0 2-1,1-1 1,-1 1 0,1 0-1,1 0 1,-1 1 0,0-1-1,1 2 1,-1-1 0,13-1-1,-5 0 108,1 1 0,-1 0-1,0 1 1,1 1-1,0 1 1,22 2-1,-32-2-122,-1 2 0,1-1 0,0 1 0,0 0 0,-1 0 0,1 0 0,-1 1 0,0-1 0,1 2 0,-1-1-1,-1 0 1,1 1 0,0 0 0,-1 0 0,0 0 0,0 1 0,0 0 0,0-1 0,4 10 0,18 46 441,-22-48-355,0 0 1,1 0 0,1-1-1,7 12 1,-11-21-69,-1 0-1,1 0 1,0 0-1,0-1 1,0 1-1,1-1 1,-1 0-1,0 1 1,0-1-1,1 0 1,-1 0-1,1-1 1,-1 1-1,1 0 1,-1-1-1,1 0 1,-1 1-1,1-1 1,0 0-1,-1 0 1,1-1-1,-1 1 1,1 0-1,-1-1 1,1 1-1,-1-1 1,1 0-1,-1 0 1,3-2-1,11-3 51,-2-1 0,1-1 0,17-11 1,-27 15-64,23-14 46,67-38-1897,-85 50 1633,1 1-1,-1 1 1,2 0 0,-1 1 0,0 0 0,0 1 0,14-2 0,-22 4 227,-1 0 1,1 0 0,-1 0 0,1 0 0,-1 0 0,0 1-1,1-1 1,-1 1 0,0-1 0,1 1 0,-1 0 0,0 0 0,0 0-1,1 1 1,-1-1 0,0 0 0,0 1 0,0-1 0,-1 1-1,1 0 1,2 3 0,1 1 311,-1 1-1,0 0 0,-1 1 1,0-1-1,3 10 1,-3-9-23,-1-2 0,1 1 0,0 0 0,0 0 1,1-1-1,7 11 0,-9-15-299,0 0-1,0 0 1,1 0 0,-1-1-1,0 1 1,1-1 0,-1 0-1,1 1 1,-1-1 0,1 0-1,0 0 1,-1-1 0,1 1 0,0-1-1,0 1 1,0-1 0,-1 0-1,1 0 1,0 0 0,0 0-1,0-1 1,4 0 0,1-1-239,0 0 0,0-1 0,0 0-1,0 0 1,8-5 0,37-24-5859,-36 21 2522,18-12-7505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5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54 16752,'0'0'10463,"0"10"-10020,-2 42 58,2 0-1,3 0 1,17 89-1,-20-140-480,0-1-1,0 0 1,0 1 0,0-1-1,0 1 1,0-1-1,0 1 1,0-1 0,0 0-1,0 1 1,0-1-1,0 1 1,0-1 0,1 0-1,-1 1 1,0-1-1,0 1 1,0-1 0,1 0-1,-1 1 1,0-1 0,1 0-1,-1 1 1,0-1-1,1 0 1,-1 0 0,0 1-1,1-1 1,-1 0-1,0 0 1,1 0 0,-1 1-1,1-1 1,-1 0 0,0 0-1,2 0 1,8-14 455,4-26-74,-8 5-350,-1-1 1,-1 1-1,-2-1 1,-2 0 0,-5-50-1,5 85-58,0-1-1,0 1 0,0 0 1,0 0-1,-1-1 1,1 1-1,0 0 0,-1 0 1,1 0-1,0-1 1,-1 1-1,1 0 0,-1 0 1,0 0-1,1 0 1,-1 0-1,0 0 0,0 0 1,0 0-1,0 0 1,0 1-1,0-1 0,0 0 1,0 0-1,-1 0 1,1 1 0,0 0-1,0 1 1,0-1 0,0 0 0,0 1 0,0-1-1,0 0 1,1 1 0,-1-1 0,0 1 0,0 0 0,1-1-1,-1 1 1,0 0 0,1-1 0,-1 1 0,0 0 0,1 0-1,-1-1 1,1 1 0,-1 0 0,1 0 0,0 0 0,-1 0-1,1 0 1,0 0 0,0 0 0,0 0 0,-1 0-1,1 0 1,0 1 0,-1 8-6,-1-1 0,2 1 0,-1-1 0,1 1 0,0-1 1,1 1-1,3 13 0,-4-22 18,0 1 1,1 0 0,-1-1-1,1 1 1,-1 0 0,1-1 0,-1 1-1,1-1 1,0 1 0,0-1-1,0 1 1,0-1 0,0 0-1,0 1 1,0-1 0,0 0 0,1 0-1,-1 0 1,0 0 0,1 0-1,-1 0 1,1 0 0,-1-1-1,1 1 1,-1 0 0,1-1 0,0 1-1,-1-1 1,1 1 0,0-1-1,-1 0 1,1 0 0,0 0-1,-1 0 1,1 0 0,0 0 0,-1 0-1,1-1 1,0 1 0,-1-1-1,1 1 1,0-1 0,-1 1-1,1-1 1,-1 0 0,1 0 0,-1 0-1,0 0 1,3-2 0,4-3 15,-1 0 0,0-1-1,0 0 1,-1 0 0,0 0 0,0-1 0,-1 0 0,0 0 0,0 0 0,0-1 0,-1 0 0,3-12 0,19-32-74,-23 111-636,-5-4 616,1 51 272,2-96-315,-1-1 0,1 0 1,1-1-1,0 1 1,0 0-1,0 0 0,1-1 1,0 1-1,8 13 1,-9-19-147,-1 0 1,1 0 0,0 0 0,0-1-1,0 1 1,0 0 0,0-1 0,0 1 0,0-1-1,0 0 1,1 1 0,-1-1 0,1 0 0,-1-1-1,5 2 1,-5-1-147,1-1 0,-1 0-1,0 0 1,0 0 0,1 0 0,-1 0-1,0-1 1,0 1 0,0 0-1,1-1 1,-1 0 0,0 0 0,0 1-1,0-1 1,0 0 0,0-1-1,0 1 1,3-3 0,15-19-5854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98 101 737,'0'0'17755,"-10"6"-15390,4-2-2051,0 0-1,0 0 1,0 0-1,0 1 1,1 0-1,0 0 1,0 0-1,0 1 1,0-1-1,1 1 1,0 0-1,1 1 1,-1-1-1,1 1 1,0-1-1,1 1 1,-1 0-1,1 0 1,1 0-1,0 1 1,-2 13-1,3-21-294,0 1-1,0 0 1,0 0 0,0-1-1,0 1 1,1 0-1,-1 0 1,0-1 0,0 1-1,0 0 1,0-1-1,1 1 1,-1 0 0,0-1-1,1 1 1,-1 0-1,1-1 1,-1 1 0,1-1-1,-1 1 1,1-1-1,-1 1 1,1-1 0,-1 1-1,1-1 1,-1 1-1,1-1 1,0 0 0,-1 1-1,1-1 1,0 0-1,0 0 1,29-3 249,25-24-77,-19 1-489,-26 17 36,1 1 1,0 0-1,1 1 0,-1 0 1,2 1-1,15-6 0,-28 11 322,1 1 0,0 0 0,-1-1-1,1 1 1,0 0 0,-1 0 0,1-1 0,0 1-1,-1 0 1,1 0 0,0 0 0,0 0-1,-1 0 1,1 0 0,0 0 0,-1 0 0,1 1-1,0-1 1,-1 0 0,1 0 0,0 1 0,-1-1-1,1 0 1,0 1 0,-1-1 0,1 0-1,-1 1 1,1-1 0,0 1 0,-1-1 0,1 1-1,1 21 1334,-3-21-1371,1 0 0,0 0 0,-1 0 0,1-1 0,0 1 0,0 0 0,-1 0 0,1 0 1,0 0-1,0 0 0,0 0 0,0 0 0,0 0 0,1 0 0,-1 0 0,0 0 0,0-1 0,1 1 0,-1 0 0,0 0 0,1 0 0,-1 0 1,1 0-1,-1-1 0,1 1 0,-1 0 0,1-1 0,0 1 0,-1 0 0,1-1 0,0 1 0,-1 0 0,1-1 0,0 1 0,0-1 0,0 0 1,0 1-1,-1-1 0,1 0 0,0 1 0,0-1 0,2 0 0,-2 0 0,0-1-1,0 0 1,-1 1 0,1-1 0,0 0-1,0 0 1,0 1 0,0-1 0,0 0-1,-1 0 1,1 0 0,-1 0 0,1 0-1,0 0 1,-1 0 0,0 0 0,1-1-1,-1 1 1,0 0 0,1 0 0,-1 0-1,0 0 1,0 0 0,0-1 0,0 1-1,0 0 1,0-2 0,0-44 37,0 38-54,-6-15-583,3 17-4573,5 8 4798,-1 1-1,0 0 0,1 0 0,0-1 1,-1 1-1,1-1 0,0 0 0,0 1 1,0-1-1,0 0 0,0 0 0,0 0 1,0 0-1,0 0 0,1-1 0,-1 1 1,0-1-1,0 0 0,1 1 0,-1-1 1,0 0-1,0 0 0,1 0 0,3-1 1,-1 1-574,1 0 1,-1-1 0,0 1 0,0-1 0,0 0 0,0-1 0,1 1 0,-2-1-1,1 0 1,6-3 0,4-11-2258,-6 2 4002,-5 3 2786,-5-1 3475,0 12-6913,1 0 0,0-1 0,-1 1 0,1 0-1,-1 0 1,1-1 0,0 1 0,-1 0-1,1 0 1,-1 0 0,1 0 0,-1 0 0,1 0-1,-1 0 1,1-1 0,0 1 0,-1 0 0,1 1-1,-1-1 1,1 0 0,-1 0 0,1 0 0,-1 0-1,1 0 1,0 0 0,-1 0 0,1 1 0,-1-1-1,1 0 1,0 0 0,-1 1 0,1-1-1,-1 0 1,1 1 0,0-1 0,0 0 0,-1 1-1,1-1 1,0 0 0,-1 1 0,1-1 0,0 1-1,-15 15 1349,12-10-1315,0 0-1,1 0 0,-1 0 1,1 0-1,0 1 0,1-1 1,0 1-1,0-1 1,0 1-1,1-1 0,-1 1 1,2 0-1,-1-1 0,1 1 1,0-1-1,4 13 0,2 1-361,1-1-1,1 0 1,1 0-1,13 17 0,-15-25 154,0 1 0,-1 0 0,0 0 1,-1 1-1,0 0 0,-1 0 0,-1 0 0,0 1 0,0-1 0,1 22 0,-5-35 77,0 1-1,0 0 1,1-1-1,-1 1 0,0-1 1,0 1-1,-1-1 1,1 1-1,0-1 1,0 1-1,0 0 1,0-1-1,0 1 0,-1-1 1,1 1-1,0-1 1,0 1-1,-1-1 1,1 1-1,0-1 1,-1 0-1,1 1 0,0-1 1,-1 1-1,1-1 1,-1 0-1,1 1 1,-1-1-1,1 0 1,-1 0-1,1 1 0,-1-1 1,1 0-1,-1 0 1,1 0-1,-1 1 1,1-1-1,-1 0 1,0 0-1,1 0 1,-1 0-1,1 0 0,-1 0 1,1 0-1,-1 0 1,1-1-1,-1 1 1,0 0-1,1 0 1,-1 0-1,1-1 0,-1 1 1,1 0-1,-1 0 1,0-1-1,-1-1 44,-1 1 1,1 0-1,-1-1 0,1 0 0,0 1 0,0-1 0,0 0 0,0 0 1,0 0-1,-3-4 0,0-7-105,0 0 1,0 0-1,1 0 0,1 0 1,0-1-1,1 0 1,-1-17-1,2 2-333,0 1 1,7-44-1,-5 65 302,0 0 1,1 0-1,0 0 0,0 0 0,0 0 0,1 1 0,0-1 0,0 1 0,1 0 0,0 0 0,5-6 1,-8 10 10,1 0 1,0 0 0,0 0-1,1 0 1,-1 0 0,0 1-1,1-1 1,-1 1 0,1-1-1,-1 1 1,1 0 0,-1 0-1,1 0 1,0 0 0,0 1-1,0-1 1,-1 1 0,1-1-1,0 1 1,0 0 0,0 0 0,0 1-1,0-1 1,-1 1 0,1-1-1,0 1 1,0 0 0,4 2-1,1-2 89,-1 1 0,1-1-1,-1 0 1,1-1 0,-1 0-1,1 0 1,0-1 0,-1 0-1,12-3 1,25-1-53,-7 10 533,-32-4-437,-1 0 1,0-1-1,1 1 0,-1-1 0,1 0 0,-1 0 1,8-1-1,-9 0-271,-1 0-1,0 0 1,0 0-1,0 0 1,0 0 0,-1-1-1,1 1 1,0-1-1,0 1 1,-1-1 0,1 1-1,-1-1 1,1 0-1,-1 0 1,0 0 0,0 0-1,0 0 1,0 0 0,1-4-1,0 2-1089,-1-1 0,1 1 1,-1-1-1,0 1 0,-1-1 0,1-8 0,-1-8-5552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15663,'0'0'10986,"61"40"-26905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33 290 20115,'0'0'8611,"-6"10"-7367,-19 30-476,25-39-760,0-1-1,0 1 1,-1 0-1,1-1 1,0 1-1,0 0 1,0-1-1,0 1 1,0 0-1,0-1 0,0 1 1,0 0-1,0-1 1,0 1-1,0 0 1,0-1-1,0 1 1,1 0-1,-1-1 1,0 1-1,0 0 0,1-1 1,-1 1-1,0-1 1,1 1-1,-1 0 1,1-1-1,-1 1 1,1-1-1,-1 1 1,1-1-1,-1 0 0,1 1 1,-1-1-1,1 0 1,0 1-1,-1-1 1,1 0-1,0 1 1,-1-1-1,1 0 1,0 0-1,-1 0 0,1 0 1,0 0-1,-1 0 1,2 0-1,37 2-175,-35-2 96,4-1-144,-1-1-1,1 1 1,-1-1 0,1-1 0,-1 0 0,0 0-1,0 0 1,0-1 0,0 0 0,-1 0 0,1-1-1,-1 0 1,0 0 0,-1 0 0,1-1 0,-1 1-1,0-1 1,-1-1 0,1 1 0,-1-1 0,0 1-1,-1-1 1,5-14 0,-8 17 829,-5 9-179,-5 9 190,7-9-427,1 1 0,0-1 0,0 1 1,1 0-1,-1 0 0,1-1 0,1 1 0,-1 0 1,1 10-1,0-15-159,0 1 0,1-1 0,-1 1 0,0-1 0,1 1 0,0-1 0,-1 1 0,1-1 0,0 0 0,0 1 0,-1-1 0,1 0 0,0 1 0,0-1 0,1 0 0,-1 0 0,0 0 0,0 0 0,0 0 0,1 0 0,-1 0 0,0-1 0,1 1 0,-1 0 0,1-1 0,-1 1 0,1-1 0,-1 1 0,1-1 0,-1 0 0,1 0 0,0 0 0,-1 0 0,1 0 0,-1 0 0,1 0 0,0 0 0,2-1 0,1 0-3,1-1 1,-1 0-1,0 1 1,0-2-1,0 1 1,0 0-1,0-1 1,0 0-1,0 0 1,-1-1-1,0 1 0,1-1 1,-1 0-1,-1 0 1,1-1-1,-1 1 1,1-1-1,2-6 1,3-4-33,0 0 0,-2-1 0,0 0 0,8-27-1,-10 27-16,-1 0-1,-1 0 0,-1 0 0,0 0 0,-1-1 0,0 1 1,-2-1-1,-2-18 0,3 34 8,0 0-1,0 0 1,0 1 0,0-1 0,0 0-1,0 0 1,0 0 0,-1 0-1,1 1 1,0-1 0,-1 0-1,1 0 1,0 1 0,-1-1 0,1 0-1,-1 0 1,1 1 0,-1-1-1,1 1 1,-1-1 0,0 0 0,1 1-1,-1-1 1,0 1 0,1 0-1,-1-1 1,0 1 0,0-1-1,1 1 1,-1 0 0,0 0 0,0-1-1,0 1 1,0 0 0,1 0-1,-1 0 1,0 0 0,0 0-1,0 0 1,0 0 0,1 0 0,-2 1-1,0 0 5,0 0-1,0 0 1,1 0-1,-1 0 1,0 0-1,1 0 1,-1 1-1,1-1 1,0 1-1,-1-1 0,1 1 1,0-1-1,0 1 1,0 0-1,0-1 1,-2 5-1,-1 9 126,-1 1 0,2-1 0,0 1 0,1-1 0,1 1 0,0 0 0,1 0 0,2 22 0,-1-31-205,1 0 0,-1 0 0,1-1 0,0 1 0,0-1 0,1 0 0,0 1 0,0-1 0,8 10 0,-9-12-306,1-1 1,0 0-1,0-1 1,0 1-1,1 0 0,-1-1 1,1 0-1,-1 1 1,1-2-1,0 1 1,0 0-1,0-1 1,0 1-1,0-1 1,0 0-1,0-1 0,6 1 1,17 0-9798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82 13741,'0'0'8355,"0"8"-6642,-1 3-1277,0-2 73,1 0 0,-1 1 0,1-1 0,1 0 0,0 1 0,3 10 0,-4-18-462,1 0 1,0 0-1,0 0 0,0 0 0,0 0 1,0 0-1,0 0 0,0 0 1,0-1-1,1 1 0,-1-1 1,1 1-1,-1-1 0,1 1 1,0-1-1,-1 0 0,1 0 1,0 0-1,0 0 0,0 0 1,0 0-1,0 0 0,0-1 1,0 1-1,0-1 0,0 1 0,0-1 1,1 0-1,-1 0 0,0 0 1,0 0-1,0 0 0,0 0 1,0-1-1,0 1 0,4-2 1,1 0 17,-1-1 0,1 0 0,-1 0 0,1-1 0,-1 1 1,0-1-1,0-1 0,-1 1 0,1-1 0,-1 0 0,0 0 1,0-1-1,-1 1 0,0-1 0,4-6 0,0-1-59,0 1 0,-1-1 0,-1-1 0,0 1 0,-1-1-1,5-21 1,-6 14-187,-7 32-195,-6 35 149,8-31 211,-1-5-36,1 1 1,0-1 0,1 1-1,0-1 1,1 0-1,0 1 1,3 14 0,-3-24-12,-1-1 1,0 1 0,1 0 0,-1 0 0,1 0 0,-1 0 0,1 0 0,-1 0 0,1-1 0,0 1-1,-1 0 1,1 0 0,0-1 0,0 1 0,-1-1 0,1 1 0,0-1 0,0 1 0,0-1 0,0 1-1,0-1 1,0 0 0,0 1 0,0-1 0,0 0 0,0 0 0,0 0 0,0 1 0,0-1 0,0 0-1,0-1 1,0 1 0,0 0 0,0 0 0,0 0 0,-1-1 0,1 1 0,0 0 0,0-1 0,0 1-1,0-1 1,0 1 0,0-1 0,0 1 0,-1-1 0,1 1 0,0-1 0,1-1 0,2-2-477,0 1 1,0-1-1,0 0 1,-1 0-1,1 0 1,-1-1-1,5-7 1,5-22-3819,-5-4-2892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7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16400,'-1'8'2418,"0"-3"-2158,-4 25 2008,1 0 0,1 57-1,3-80-2170,0 0-1,0 0 0,1 0 1,0-1-1,1 1 0,-1 0 1,1 0-1,0-1 0,1 1 0,-1-1 1,1 0-1,1 0 0,-1 0 1,1 0-1,0 0 0,0-1 1,1 0-1,0 0 0,0 0 0,6 4 1,-11-8-112,0-1 0,0 0 0,0 0-1,1 0 1,-1 0 0,0 0 0,0 1 0,0-1 0,0 0 0,1 0 0,-1 0 0,0 0 0,0 0 0,1 0 0,-1 0 0,0 0 0,0 0 0,0 0 0,1 0-1,-1 0 1,0 0 0,0 0 0,1 0 0,-1 0 0,0 0 0,0 0 0,0 0 0,1 0 0,-1 0 0,0 0 0,0-1 0,0 1 0,1 0 0,-1 0 0,0 0-1,0 0 1,0 0 0,0-1 0,1 1 0,-1 0 0,0 0 0,0 0 0,0-1 0,0 1 0,2-14-67,-8-16 228,3 22-113,0 1 0,0-1 0,0 1 1,-1 0-1,0 1 0,-1-1 0,0 1 1,-8-9-1,27 35 148,-8-17-212,-1 0 0,1 0 0,0-1 0,0 1 0,0-1 0,0-1 0,0 1 0,0-1 0,1 0 0,-1 0 0,1-1 0,-1 0 0,0 0 0,1 0 0,-1-1 1,0 0-1,11-3 0,-13 3 6,-1 0 1,1-1 0,0 1 0,-1-1-1,1 1 1,-1-1 0,1 0 0,-1-1 0,0 1-1,0-1 1,0 1 0,0-1 0,0 0 0,-1 0-1,1 0 1,-1 0 0,0-1 0,0 1 0,0-1-1,0 1 1,0-1 0,-1 1 0,0-1-1,0 0 1,0 0 0,0 0 0,0 0 0,-1-7-1,-3 5 1363,-3 13-723,-4 15 166,7-8-403,2 0 0,0 0 0,1 0 0,1 17 0,-1-27-510,1 0 0,-1-1 1,1 1-1,0 0 0,0-1 1,1 1-1,-1-1 0,1 1 1,3 5-1,-4-8-209,0 0 1,0 0-1,0 0 0,0 0 1,0 0-1,0 0 0,1 0 1,-1-1-1,0 1 0,0 0 1,1 0-1,-1-1 0,1 1 1,-1-1-1,0 0 0,1 1 1,-1-1-1,1 0 0,-1 0 1,1 0-1,-1 0 0,1 0 1,-1 0-1,3-1 0,9-2-8691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8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7527,'0'0'20174,"1"13"-19379,2 63 96,-3-29-2,8 52 0,-8-95-872,1-1 0,0 1 0,0-1 0,0 1-1,0-1 1,1 0 0,-1 1 0,1-1-1,0 0 1,0 0 0,0 0 0,0 0-1,1-1 1,-1 1 0,4 3 0,-4-5-8,-1-1 0,1 1 0,0 0 0,-1 0 0,1-1 0,-1 1 0,1-1 1,0 0-1,-1 1 0,1-1 0,0 0 0,-1 0 0,1 0 0,0 0 0,-1-1 0,1 1 1,0 0-1,-1-1 0,1 1 0,0-1 0,-1 1 0,1-1 0,-1 0 0,1 1 1,-1-1-1,1 0 0,-1 0 0,0 0 0,1 0 0,-1-1 0,0 1 0,0 0 0,0 0 1,2-3-1,9-14-287,0-1 1,-2 0-1,0 0 0,10-28 1,-22 74 292,1-20 48,1 0 1,-1 1-1,1-1 0,1 1 1,-1-1-1,3 11 1,-3-17-50,1 1 0,0-1 0,-1 0 0,1 1 0,0-1 0,0 0 0,0 0 0,-1 1 0,1-1 0,1 0 0,-1 0 0,0 0 0,0 0 0,0 0 0,0-1 0,1 1 0,-1 0 1,0 0-1,1-1 0,-1 1 0,1-1 0,-1 1 0,0-1 0,1 0 0,-1 0 0,1 1 0,-1-1 0,1 0 0,-1 0 0,1 0 0,-1-1 0,1 1 0,-1 0 0,1 0 0,-1-1 1,1 1-1,1-2 0,1 0-13,0 0 1,1 0 0,-1 0-1,-1-1 1,1 1-1,0-1 1,-1 0 0,1 0-1,-1-1 1,0 1-1,0-1 1,0 1 0,-1-1-1,3-4 1,0 0-348,0-1 0,-1 1 0,0 0 0,0-1 0,-1 0 1,2-9-1,-4 116-10811,-1-98 11047,0 0 0,0 0 0,0 1 0,0-1 1,0 0-1,0 0 0,0 0 0,0 1 1,0-1-1,0 0 0,0 0 0,0 0 1,0 1-1,0-1 0,0 0 0,0 0 1,0 0-1,0 0 0,0 1 0,0-1 1,0 0-1,1 0 0,-1 0 0,0 0 1,0 1-1,0-1 0,0 0 0,0 0 1,1 0-1,-1 0 0,0 0 0,0 0 1,0 0-1,0 1 0,1-1 0,-1 0 1,0 0-1,0 0 0,0 0 0,1 0 1,-1 0-1,0 0 0,0 0 0,0 0 1,1 0-1,-1 0 0,0 0 0,0 0 1,0 0-1,1 0 0,-1-1 0,0 1 1,0 0-1,0 0 0,0 0 0,1 0 1,-1 0-1,0 0 0,7-5-4876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3:09.2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47 12844,'0'0'8771,"0"5"-11050,-2 13 751,-3-32-1128,-1-20 1577,4 13 3683,5 78 2188,-1-14-3119,1 0 0,3 0-1,13 53 1,-19-94-1664,0-1 0,0 0-1,1 1 1,-1-1 0,1 0 0,-1 0-1,1 0 1,-1 1 0,1-1 0,0 0 0,-1 0-1,1 0 1,0 0 0,0 0 0,0 0-1,0 0 1,0 0 0,0 0 0,2 0 0,-2-1-38,-1 0 0,1 0 1,0 0-1,0 0 0,-1 0 1,1 0-1,0 0 1,-1-1-1,1 1 0,0 0 1,-1-1-1,1 1 0,0 0 1,-1-1-1,1 1 1,-1-1-1,1 1 0,-1-1 1,1 1-1,-1-1 0,1 1 1,-1-1-1,1 1 1,0-2-1,2-3-232,-1 0 0,1 0 0,-1 0 1,0 0-1,0-1 0,0 1 0,1-9 0,-2-14 3,0 27 268,-1 0 0,0 0-1,0 1 1,0-1 0,0 0-1,0 0 1,0 0 0,0 0-1,0 1 1,0-1 0,-1 0 0,1 0-1,0 0 1,0 1 0,-1-1-1,1 0 1,-1 0 0,1 1-1,0-1 1,-1 0 0,1 0-1,-1 1 1,0-1 0,0 0-1,0 1 10,1 0 0,0 0 0,-1 0 0,1 0 0,0 1 0,-1-1 1,1 0-1,0 0 0,0 1 0,-1-1 0,1 0 0,0 0 0,0 1 0,-1-1 0,1 0 0,0 1 0,0-1 0,0 0 0,0 1 0,0-1 0,-1 0 0,1 1 0,0-1 0,0 0 0,0 1 0,0-1 0,0 0 0,0 1 0,0-1 0,0 0 0,0 1 0,0-1 0,0 0 0,1 1 0,-1-1 0,0 0 0,0 1 0,0-1 0,0 0 0,0 1 0,1-1 0,-1 0 0,0 1 0,0-1 0,1 0 0,-1 0 0,0 1 0,0-1 0,1 0 0,0 1 0,15 16-17,-12-16-86,1-1 0,-1 1-1,1-1 1,-1 1 0,1-1-1,-1 0 1,1-1 0,0 1 0,-1-1-1,1 0 1,-1 0 0,0-1 0,1 1-1,-1-1 1,4-2 0,-5 3 61,0-1 0,-1 1 0,1 0-1,-1-1 1,1 0 0,-1 0 0,0 1 0,0-1 0,0-1 0,0 1 0,0 0 0,0 0 0,-1-1 0,1 1 0,-1-1 0,1 1-1,-1-1 1,0 0 0,0 0 0,0 1 0,-1-1 0,2-5 0,-2 58 1107,-2-4-23,3 0 0,2 0 0,15 85 0,-15-123-1156,-2 0 0,1 0 0,-1 0 1,0 0-1,-1 0 0,0 9 0,0-15 81,0 0 1,-1 0-1,1 0 0,-1 0 0,1-1 0,-1 1 1,0 0-1,1 0 0,-1-1 0,0 1 0,0-1 1,0 1-1,-1-1 0,1 1 0,0-1 0,-1 0 1,1 1-1,0-1 0,-1 0 0,1 0 0,-1 0 1,0 0-1,1 0 0,-1 0 0,0-1 0,0 1 1,1-1-1,-1 1 0,0-1 0,0 1 0,-3-1 1,0 1 90,0-1 1,1 1 0,-1-1 0,0 0 0,1-1-1,-1 1 1,0-1 0,1 0 0,-1 0 0,0 0-1,1-1 1,-1 1 0,1-1 0,0 0 0,0 0-1,0-1 1,0 1 0,0-1 0,0 0 0,-4-4-1,5 2-63,-1 0-1,1 1 1,0-1-1,0 0 1,1-1-1,-1 1 1,1 0-1,0-1 1,1 1-1,-1-1 1,1 1-1,1-1 1,-1 0-1,1 0 1,-1 1-1,2-11 1,1 6-31,0 1-1,0-1 1,1 1 0,0 0 0,1-1 0,0 2 0,0-1 0,1 0 0,0 1-1,0 0 1,1 0 0,0 0 0,1 1 0,8-8 0,15-13-172,2 1 0,35-22 0,-46 34-162,30-22-2836,-2 0-3448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9334 7596 5926,'-87'37'598,"-1"-4"-1,-1-5 1,-2-3 0,0-4 0,-182 17 0,-1315-8 1601,1207-51-2183,-582-107 0,-361-158 195,1033 218 353,-186-57 263,-521-211 0,176-24-1109,661 274 499,4-7 0,-276-215 0,391 273-131,3-3 0,0-1 0,3-2 1,1-1-1,2-2 0,3-1 0,1-1 1,2-2-1,2 0 0,3-2 0,1-1 1,-24-99-1,12 3 543,8-2 0,-10-220-1,27-306 305,10 406-1339,-20-400 440,8 384-15,23-683-432,1 558 314,-4 119 222,1-350 992,-11 618-925,-1 1 0,-1 0-1,-1 0 1,-2 0 0,0 0 0,-1 0-1,-15-35 1,16 46-77,-2 0-1,1 0 1,-1 0 0,-1 1-1,0 0 1,0 1 0,-1 0-1,0 0 1,-1 1 0,1 0-1,-2 0 1,1 1 0,-1 1-1,0 0 1,-13-5 0,-6 1-36,-1 1 0,-1 2 1,1 0-1,-1 3 0,0 1 1,-56 1-1,57 1-250,30 1 67,1 0-1,-1 0 0,1 0 1,-1 0-1,1 0 1,-1 0-1,1 0 1,-1 0-1,1 0 1,-1 0-1,1 0 1,-1 0-1,1 0 1,-1-1-1,1 1 1,-1 0-1,1 0 1,0 0-1,-1-1 1,1 1-1,-1 0 1,1-1-1,0 1 1,-1 0-1,1-1 1,0 1-1,-1 0 1,1-1-1,0 1 1,0-1-1,-1 1 1,1-1-1,0 1 1,0-1-1,0 1 1,0 0-1,0-1 1,-1 0-1,11-18-6603,8 1-230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1008 6 11435,'-6'-2'383,"1"1"1,-1 0 0,1 1-1,-1-1 1,0 1-1,1 0 1,-1 0 0,0 1-1,1-1 1,-1 1 0,-9 3-1,-61 27-422,34-12 552,-245 79 2063,167-61-1491,-203 93-1,315-126-1077,-1 1-1,1 0 0,0 0 1,0 1-1,1 0 0,-1 0 1,-9 12-1,16-17-21,0 1 0,0-1 0,0 0 0,0 1 0,1-1 0,-1 1 1,0-1-1,1 1 0,-1-1 0,1 1 0,0-1 0,-1 1 0,1 0 0,0-1 0,0 1 0,0-1 0,0 1 0,0 0 0,0-1 1,1 3-1,0-2-33,1 1 0,-1-1 0,1 0 0,-1 0 0,1 0 0,0 0 0,0 0 0,0 0 0,0-1 0,0 1 0,0-1 0,0 1 0,0-1 0,1 0 0,-1 0 0,5 2 0,86 30-1109,158 35 0,-242-65 1149,52 10-961,65 5 0,-19-10-3323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209 335 7944,'0'0'5872,"-4"-9"-2739,3 5-2928,0 1 1,0-1-1,-1 0 0,1 1 0,-1-1 0,0 1 0,0 0 0,-1 0 0,1-1 0,0 1 0,-1 1 0,0-1 0,0 0 0,0 1 0,0-1 0,0 1 1,0 0-1,-1 0 0,1 0 0,-1 1 0,0-1 0,1 1 0,-1 0 0,0 0 0,0 0 0,1 0 0,-1 1 0,-5-1 0,4 1-83,1 0 0,-1 0 0,1 0-1,-1 0 1,1 1 0,0 0-1,-1 0 1,1 0 0,0 0 0,-1 1-1,1-1 1,0 1 0,0 0 0,0 1-1,1-1 1,-1 1 0,1-1 0,-1 1-1,-4 5 1,5-4 10,-1 1 0,1 0 0,0 0 0,0 0 0,0 0 0,1 1 0,0-1 0,0 1 0,0-1 0,1 1 0,0 0 0,0 0 0,0-1 0,1 9 0,0-13-104,0 1 0,0-1-1,0 0 1,0 1 0,0-1 0,0 0-1,1 1 1,-1-1 0,0 0 0,1 1-1,-1-1 1,1 0 0,0 0 0,-1 1-1,1-1 1,0 0 0,0 0 0,0 0-1,0 0 1,0 0 0,0 0-1,0 0 1,2 1 0,-1-1 8,1 0-1,0 0 1,0 0 0,0 0 0,0 0-1,0 0 1,0-1 0,0 0 0,0 1-1,4-1 1,3-1 70,0 0-1,0 0 1,-1-1-1,1 0 1,18-7-1,-10-1-50,0 0 0,-1-1-1,0-1 1,-1 0-1,0-1 1,-1-1-1,-1-1 1,0 0-1,-1 0 1,0-1-1,-2-1 1,1 0 0,-2-1-1,-1 0 1,0-1-1,-1 0 1,-1 0-1,-1 0 1,-1-1-1,0 0 1,-2 0-1,3-31 1,-9 51 667,-3 12-620,-5 19-163,3 0 144,2 0 0,1 0 0,-1 62 1,7-80-69,-1-1 1,1 1-1,1 0 1,1 0-1,-1 0 1,2-1-1,0 0 1,0 1-1,2-1 1,-1-1-1,1 1 1,11 14-1,-10-16-657,9 10-1765,-4-10-4270,-4-7-1891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18 9865,'0'0'12594,"-10"-4"-11868,5 1-615,0 1 0,-1 0 0,1 1 0,0-1 0,-1 1 0,1 0 1,-1 1-1,1-1 0,-1 1 0,1 0 0,-1 0 0,1 1 0,-1-1 0,1 1 1,-1 1-1,1-1 0,-1 1 0,1 0 0,0 0 0,0 0 0,-6 4 1,-11 7 263,1 1 1,0 1 0,1 1-1,0 0 1,1 2 0,-16 20 0,27-30-272,1 1 1,0 0-1,0 0 1,1 1-1,0 0 1,1 0-1,0 0 1,1 1-1,0-1 1,1 1 0,0 0-1,0 0 1,2 0-1,-1 1 1,1 20-1,1-29-85,0 1-1,1-1 0,0 0 0,0 0 1,0 0-1,0 0 0,0 0 1,0-1-1,1 1 0,0 0 0,-1 0 1,1-1-1,0 1 0,0-1 1,0 0-1,5 4 0,-2-2 9,1 0 0,-1-1 0,1 0 0,0 0 0,0 0 1,0-1-1,12 4 0,-3-3 23,-1-1 1,1 0-1,-1-1 1,1 0-1,0-1 1,26-4-1,-35 3 17,-1-1 0,1 0-1,-1 0 1,0 0 0,0 0 0,0-1-1,0 0 1,-1 0 0,1 0-1,-1-1 1,0 0 0,0 1 0,0-1-1,5-8 1,-6 9-22,-1 0 1,1-1-1,-1 1 1,0-1-1,0 1 0,-1-1 1,1 0-1,-1 0 0,0 0 1,0 0-1,0 0 1,0 0-1,-1 0 0,1 0 1,-1 0-1,0 0 0,-1 0 1,1 0-1,-1 0 1,-1-7-1,1 9-45,-1 0 0,1 0 0,-1 0 0,1 1 0,-1-1 0,0 0 0,0 1 0,0-1 0,0 1 0,0 0 0,0 0 0,-4-2 0,6 3 0,-1-1 0,1 1 0,0 0 0,-1-1 0,1 1 0,0 0 0,-1 0 0,1-1 0,-1 1 0,1 0 0,-1 0 0,1 0 0,-1 0 0,1-1 0,0 1 0,-1 0 0,1 0 0,-1 0 0,1 0 0,-1 0 0,1 0 0,-1 0 0,1 0 0,-1 1 0,1-1 0,-1 0 0,1 0 0,-1 0 0,1 0 0,0 1 0,-1-1 0,1 0 0,-1 0 0,1 1 0,0-1 0,-1 0 0,1 1 0,0-1 0,-1 0 0,1 1 0,0-1 0,0 1 0,-1-1 0,1 0 0,0 1 0,0-1 0,0 1 0,-1-1 0,1 1 0,0-1 0,0 1 0,0-1 0,0 1 0,0-1 0,0 1 0,0-1 0,0 0 0,0 1 0,0-1 0,0 1 0,0-1 0,1 1 0,-1 0 0,1 0-6,0 1 0,0-1-1,1 0 1,-1 1 0,0-1 0,1 0 0,-1 0 0,1 0-1,-1 0 1,1 0 0,0-1 0,-1 1 0,1 0 0,0-1-1,-1 1 1,1-1 0,0 1 0,0-1 0,-1 0 0,1 0-1,0 0 1,0 0 0,2 0 0,46-2-407,-18-14-178,-29 14 588,0 0 0,0 0 0,0 1 0,0-1 0,1 1 0,-1 0-1,0-1 1,6 0 0,-14 37 169,-1-17 59,1-2-154,-1 0 0,2 0 0,0 0 0,1 1 0,1-1 0,0 1 0,2 0 0,0 21 1,1-36-219,-1 0 1,0 0-1,1 0 1,0 0-1,-1 0 1,1 0-1,0-1 1,0 1-1,0 0 1,0-1-1,0 1 1,0 0 0,0-1-1,1 1 1,-1-1-1,1 0 1,-1 1-1,2 0 1,23 6-5661,-3-7-2302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7015,'0'0'13741,"72"-9"-12268,-29 8 0,6 0-480,7 1-480,-2 0-353,0 0-64,-7 0-96,-9 0-641,-10 0-383,-11 0-130,-11 0-607,-20 2-7080,-16 1-1184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14830,'0'0'4036,"58"14"-1890,-10-14-609,10 0-512,4 0-448,2 0-385,-7 0-160,-9 0-544,-6 0-1763,-13 0-1664,-10 0-3556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2755,'0'-2'1217,"0"-1"-1249,0 1-32,0 0-417,-3 1-992,3-1-449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2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296 331 801,'0'0'5562,"8"-5"-3667,3 1-1134,-7 2-357,0 1 1,0-1-1,0 0 0,0 0 0,0 0 1,-1-1-1,1 1 0,4-5 0,-7 6 77,1-1 0,-1 1 0,0 0 0,1-1 0,-1 1 0,0-1 0,0 1 0,0-1 0,0 1 0,-1-1 0,1 0 0,0 1 0,-1-1 0,1 0 0,-1 0 0,1 1 0,-1-1-1,0 0 1,0 0 0,0 0 0,0-2 0,0 2-382,-1 1-1,1 0 1,-1 0-1,1 0 1,-1 0-1,0 0 1,0 0-1,1 0 1,-1 0-1,0 0 1,0 0-1,0 0 1,0 0-1,0 1 1,0-1-1,0 0 1,0 1-1,0-1 1,0 1-1,-1-1 1,1 1-1,0 0 1,0-1-1,-1 1 1,1 0-1,0 0 1,0 0-1,-1 0 1,1 0-1,-2 0 1,-6 1-108,0-1 1,-1 2-1,1-1 1,0 1 0,1 1-1,-1 0 1,0 0-1,1 1 1,-1 0 0,-11 7-1,17-9 54,-1 0 0,0 1-1,1 0 1,-1-1 0,1 1-1,0 0 1,0 1 0,0-1-1,1 0 1,-1 1 0,1 0 0,-1-1-1,1 1 1,0 0 0,1 0-1,-1 0 1,1 1 0,0-1-1,0 0 1,0 0 0,0 1-1,1-1 1,0 1 0,0 5 0,0-8-17,1-1 1,0 1 0,0 0-1,0-1 1,0 1 0,0 0-1,0-1 1,1 1 0,-1-1-1,1 0 1,-1 1 0,0-1-1,1 0 1,0 0 0,-1 0-1,1 0 1,0 0 0,0 0-1,-1-1 1,1 1 0,0 0-1,0-1 1,0 1 0,0-1-1,0 0 1,0 0 0,0 0-1,3 0 1,5 0 37,-1 1-1,1-2 0,-1 1 1,17-5-1,-14 1 2,-1 0 0,0-1 0,0 0 0,0-1 0,-1-1 0,0 0 1,0 0-1,0 0 0,-1-2 0,-1 1 0,1-1 0,-1 0 0,-1-1 0,1 1 0,-2-2 0,1 1 0,-2-1 0,1 0 1,-1 0-1,-1 0 0,0-1 0,-1 0 0,0 1 0,-1-1 0,0 0 0,-1 0 0,0-1 0,-1 1 0,-2-20 1,1 27-62,0 0 0,-1 1 0,0-1 1,0 1-1,-1-1 0,1 1 0,-1-1 1,0 1-1,0 0 0,0 0 0,0 1 1,-1-1-1,0 1 0,1 0 0,-1-1 1,-1 2-1,1-1 0,0 0 0,-1 1 1,1 0-1,-1 0 0,0 0 0,1 1 1,-1-1-1,0 1 0,-7 0 0,-14-3-23,1 1 0,-1 2-1,-46 3 1,68-2 24,-18 2 18,0 0 0,0 2-1,-31 9 1,46-11-74,0 0 0,0 0 0,0 1 0,0 0 0,1 0 0,-1 0 1,1 1-1,0 0 0,0 1 0,1-1 0,-1 1 0,1 0 0,0 0 0,-6 8 0,10-10-315,-1 0-1,1 0 1,0 0-1,0-1 1,0 1-1,1 0 1,-1 0 0,1 0-1,-1 6 1,1-8-104,0 1 0,0 0 1,1 0-1,-1 0 0,0 0 1,1-1-1,-1 1 0,1 0 1,0 0-1,-1-1 0,1 1 0,0 0 1,0-1-1,0 1 0,0-1 1,3 3-1,12 7-5789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 10826,'0'0'12209,"-3"-9"-9102,-2 7-2857,-1 0-1,1 0 1,-1 0-1,1 1 1,-1 0-1,0 0 1,0 0-1,-11 1 1,14 0-188,1 1 0,-1-1 0,0 1 0,0 0 1,1 0-1,-1 0 0,1 1 0,-1-1 0,1 1 0,-1-1 0,1 1 0,0 0 0,0 0 0,0 0 1,0 0-1,0 0 0,0 0 0,1 1 0,-1-1 0,-1 4 0,-11 19 37,1 0 1,2 1-1,0 0 0,2 0 1,0 1-1,2 1 0,2-1 0,0 1 1,-1 39-1,6-64-93,0 1 0,1-1 0,-1 0 1,1 1-1,0-1 0,0 1 0,0-1 0,0 0 0,0 0 1,1 1-1,-1-1 0,1 0 0,0 0 0,0-1 0,0 1 0,1 0 1,-1-1-1,1 1 0,-1-1 0,4 3 0,0-2 9,0 1-1,-1-1 1,1 0-1,1-1 1,-1 1-1,0-1 1,0 0-1,1-1 1,-1 0 0,12 1-1,-10-1 1,0-1 1,0 0-1,0-1 0,0 0 1,0 0-1,-1-1 0,1 0 1,14-5-1,-18 6-11,-1-1 0,1 0-1,0 0 1,-1 0 0,1-1 0,-1 1-1,1-1 1,-1 0 0,0 0 0,0 0 0,-1 0-1,1 0 1,-1-1 0,1 1 0,-1-1-1,3-5 1,-5 7 3,1 0-1,-1 1 0,1-1 1,-1 0-1,0 1 1,1-1-1,-1 0 0,0 0 1,0 1-1,0-1 1,0 0-1,-1 0 0,1 1 1,0-1-1,-1 0 1,1 1-1,-1-1 1,0 0-1,1 1 0,-1-1 1,0 1-1,0-1 1,0 1-1,0-1 0,0 1 1,0 0-1,-1-1 1,1 1-1,0 0 0,-1 0 1,1 0-1,0 0 1,-1 0-1,0 1 1,1-1-1,-1 0 0,1 1 1,-1-1-1,0 1 1,1-1-1,-1 1 0,0 0 1,-2-1-1,-11-1-18,0-1 0,0 2-1,-29 0 1,34 2 14,-1-2 34,-29 2 58,39-1-85,-1 1 1,1-1 0,-1 0-1,1 1 1,-1-1-1,1 1 1,-1-1-1,1 1 1,-1 0-1,1-1 1,-1 1-1,1 0 1,0 0-1,-1 0 1,1 0-1,0 0 1,0 0-1,0 1 1,-2 1-1,54 1 258,-37-4-392,1-1 0,-1-1 1,0-1-1,1 0 0,17-6 0,-24 7 70,0-1 0,-1 0 0,1-1 0,-1 0 0,0 0 0,0 0 0,-1-1 0,1 0 0,-1 0 0,0-1 0,6-7 0,-11 12 114,-8 17 63,1-1 1,0 1 0,1 0 0,1 0 0,1 1-1,0-1 1,1 1 0,1-1 0,1 1-1,2 27 1,-1-41-312,-1 0 0,1 0 0,0 0-1,1 0 1,-1 0 0,1 0 0,-1-1 0,1 1-1,0-1 1,3 5 0,2-2-3934,0-4-3387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15663,'0'0'6726,"9"0"-5551,365-17 2732,-140 4-7136,-230 13 2808,51-6-301,-32-5-1114,-22 10 1553,0 1 0,0-1 0,0 0 0,-1 1 0,1-1 0,0 0 0,-1 0 0,1 0 0,-1 0 0,1 0 1,-1 1-1,1-1 0,-1 0 0,0 0 0,1 0 0,-1 0 0,0 0 0,0 0 0,0-2 0,-2-3-4735,-7 0-5568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210 229 8584,'0'0'18919,"7"-8"-18022,-3 2-814,-2 5-20,-1-1-1,1 0 1,-1 0-1,1 0 1,-1 0-1,0 0 1,0 0-1,0 0 1,0-1 0,0 1-1,1-3 1,-9-6 314,-19 3-162,13 7-219,0 0 0,0 1-1,0 1 1,0 0 0,0 1 0,0 0 0,0 1 0,-17 6 0,25-7 11,0 0 0,0 1 0,0-1 1,0 1-1,1 0 0,-1 0 0,1 0 0,0 1 0,0-1 0,-5 7 0,7-7 14,0-1 0,1 1 0,-1 0 0,1 0 0,-1 0 1,1 0-1,0 0 0,0 1 0,1-1 0,-1 0 0,1 0 1,-1 1-1,1-1 0,0 0 0,0 0 0,0 1 0,1-1 0,0 5 1,0-6-5,0 0 0,0 0 0,0 0 0,0 0 0,0-1 0,0 1 0,1 0 0,-1 0 0,0-1 0,1 1 0,-1-1 0,1 1 0,0-1 0,-1 0 0,1 0 1,0 0-1,0 0 0,0 0 0,0 0 0,0 0 0,0 0 0,0-1 0,0 1 0,0-1 0,3 1 0,60 2 214,-56-3-201,4-1 2,0 0-1,-1-1 0,1-1 1,-1 0-1,1-1 1,-1 0-1,0-1 0,-1 0 1,1 0-1,-1-2 1,0 1-1,0-2 0,15-13 1,-19 16 19,0-2-1,0 1 1,-1-1 0,0 0 0,0-1 0,0 1 0,-1-1 0,-1 0 0,1-1 0,-1 1 0,0-1-1,-1 1 1,0-1 0,-1 0 0,0 0 0,0-1 0,-1 1 0,0 0 0,0-14 0,-2 20-54,1 0 0,-1-1 0,0 1 0,0 0 1,-1-1-1,1 1 0,0 0 0,-1 0 0,0 0 1,0 0-1,0 1 0,0-1 0,0 0 0,0 1 1,-1 0-1,1-1 0,-1 1 0,0 0 0,0 0 1,0 0-1,0 1 0,0-1 0,0 1 0,0 0 0,0 0 1,-1 0-1,1 0 0,0 0 0,-6 0 0,-8-2-187,-1 2 0,1-1 0,-1 2-1,-23 2 1,30 0 36,1 0-1,0 0 1,-1 1 0,1 0-1,0 1 1,0 0 0,-10 6-1,16-8-108,1 0-1,-1 0 1,0 0 0,0 1-1,1-1 1,-1 1 0,1 0-1,0 0 1,0 0 0,0 1-1,0-1 1,1 1-1,-1-1 1,1 1 0,0 0-1,0 0 1,0 0 0,1 0-1,-2 7 1,2-11 125,1 1 0,0 0 1,0 0-1,0-1 0,0 1 1,0 0-1,0 0 0,0-1 1,1 1-1,-1 0 0,0-1 0,0 1 1,1 0-1,-1-1 0,0 1 1,1 0-1,-1-1 0,0 1 0,1 0 1,-1-1-1,1 1 0,-1-1 1,1 1-1,-1-1 0,1 1 1,0-1-1,-1 0 0,1 1 0,0-1 1,-1 0-1,2 1 0,23 2-3279,-22-3 3036,27 1-4680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17969,'0'0'8707,"3"10"-7730,-1 0-823,-1 1 0,0-1 0,0 0 0,-1 0 0,0 1 0,0-1 0,-1 0 0,-1 0 0,0 0 0,0 0 0,-1 0 0,-1 0 0,-6 14 1,-8 14 234,9-23-106,2 1 0,0 0 0,1 0 0,-5 20 0,11-35-269,0 0 0,0 0 0,1 0 0,-1 0 1,0-1-1,0 1 0,0 0 0,1 0 0,-1 0 0,0-1 0,1 1 0,-1 0 1,1 0-1,-1-1 0,1 1 0,-1 0 0,1-1 0,0 1 0,-1-1 1,1 1-1,0 0 0,-1-1 0,1 0 0,0 1 0,0-1 0,-1 1 0,1-1 1,0 0-1,0 0 0,0 1 0,-1-1 0,1 0 0,0 0 0,0 0 0,0 0 1,0 0-1,0 0 0,-1 0 0,2 0 0,46-2 115,-37 2-118,94-10-1434,-35 2-3365,-46 5 1838,12-2-2944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138 358 7303,'0'0'3208,"6"-9"155,-2 4-2567,0-1 1,-1 0-1,0-1 0,0 1 0,0-1 0,-1 1 0,3-14 0,-5 18-570,1 0 0,-1 1 1,0-1-1,0 0 0,0 1 1,-1-1-1,1 0 0,0 0 1,0 1-1,-1-1 1,1 0-1,-1 1 0,0-1 1,0 1-1,1-1 0,-1 1 1,-2-3-1,1 3-136,1-1 0,-1 1-1,0-1 1,-1 1 0,1 0 0,0 0-1,0 0 1,0 0 0,-1 0 0,1 0 0,0 1-1,-1-1 1,1 1 0,-1-1 0,1 1-1,-4 0 1,1 1-46,-1-1 1,1 1-1,0 0 0,1 0 1,-1 1-1,0-1 1,0 1-1,0 0 0,1 1 1,0-1-1,-1 1 0,1 0 1,0 0-1,0 0 0,0 0 1,1 1-1,-1 0 0,1 0 1,0 0-1,-4 6 0,3-6 4,1 1 0,0 0-1,0 0 1,1 1-1,-1-1 1,1 0 0,0 1-1,1-1 1,-1 1 0,1 0-1,0 0 1,1-1-1,-1 1 1,1 0 0,0 0-1,1 0 1,1 11-1,-1-15-37,0-1 0,0 1-1,0-1 1,0 0-1,0 1 1,0-1-1,0 0 1,0 1-1,1-1 1,-1 0-1,1 0 1,-1 0-1,1 0 1,-1 0-1,1 0 1,-1-1 0,1 1-1,-1-1 1,1 1-1,0-1 1,0 1-1,-1-1 1,1 0-1,0 0 1,0 0-1,-1 0 1,1 0-1,0 0 1,2-1-1,3 1 47,0-1-1,0-1 0,-1 1 0,1-1 1,-1 0-1,11-5 0,-1-3-9,0 0 0,0-1 0,-1-1 0,0-1 0,-1 0 0,-1-1 0,0 0 0,-1-1 0,16-26 0,-11 14 137,-1-1 1,-2-1-1,0 0 1,17-60-1,-29 84-108,-1 1-5,1 1-1,-1-1 0,0 0 1,0 0-1,0 0 1,-1 0-1,0 0 0,1 0 1,-1 0-1,-1 0 1,0-5-1,0 10-67,-1 0 1,1 1-1,-1-1 1,1 0-1,0 1 1,-1-1-1,1 1 1,0-1-1,0 1 1,0 0-1,0 0 0,-1 3 1,-7 16 29,1 0 0,1 1 0,0 0 0,2 0 0,1 0 0,0 1 0,2 0 0,0 0 0,4 43 0,-1-60-63,1 0-1,-1-1 0,1 1 0,0-1 1,1 1-1,0-1 0,-1 0 1,2 0-1,-1 0 0,0 0 0,1-1 1,0 1-1,0-1 0,0 0 1,1 0-1,0-1 0,-1 1 0,1-1 1,0 0-1,1 0 0,7 3 1,16 3-4386,0-6-4071,-20-3 1591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14286,'0'0'11701,"-1"10"-10452,-2 12-908,-1 0 0,-2-1-1,0 0 1,-1 0 0,-15 30-1,9-20 185,1 0 1,-9 39-1,21-68-499,-1-1-1,0 1 1,1-1 0,0 1 0,-1-1 0,1 1-1,0 0 1,0-1 0,0 1 0,0 0 0,0-1-1,0 1 1,0-1 0,0 1 0,1 0 0,-1-1-1,1 1 1,-1-1 0,1 1 0,0-1-1,0 1 1,-1-1 0,1 0 0,0 1 0,0-1-1,0 0 1,0 1 0,1-1 0,-1 0 0,0 0-1,2 1 1,2-1 11,0 1 1,1-1-1,-1 0 0,0 0 0,1-1 1,-1 0-1,0 0 0,6-1 0,6 1 4,29 1-325,58-2-2940,-94-1 846,0 1 1,0-1-1,0-1 1,15-5-1,-1-3-11657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61 14382,'0'0'5178,"-2"-9"-3128,-5-26-555,7 34-1408,-1 0 0,1 0 0,-1 0 0,0 0 0,1 0 0,-1 0 1,0 0-1,0 0 0,0 0 0,1 1 0,-1-1 0,0 0 0,0 1 1,0-1-1,0 1 0,0-1 0,0 1 0,0-1 0,-1 1 1,1 0-1,0-1 0,0 1 0,0 0 0,0 0 0,-2 0 0,-30 2 580,30-2-567,-4 2 64,-1 0 0,1 1 0,0 0-1,0 0 1,0 1 0,0 0 0,0 0 0,1 0 0,0 1 0,0 0 0,0 0 0,1 1 0,0-1 0,-9 13 0,5-7 94,2 0 1,-1 1-1,1 0 1,1 0-1,1 0 1,-1 1-1,-5 22 1,10-30-228,0-1 0,0 0 1,0 1-1,1-1 0,0 1 1,0-1-1,0 1 0,0-1 1,1 1-1,-1-1 0,1 1 1,1-1-1,-1 0 1,0 1-1,4 6 0,-2-8-15,-1 0 0,1-1 0,-1 1-1,1-1 1,0 0 0,0 1 0,0-1-1,0-1 1,0 1 0,0 0 0,0-1-1,1 1 1,-1-1 0,0 0 0,1 0-1,0-1 1,-1 1 0,1-1 0,6 1-1,3 0 24,1 0-1,0-1 1,0-1-1,25-4 0,-37 5-7,1-1 1,-1 1-1,1-1 0,0 0 0,-1 0 0,0 0 0,1 0 0,-1 0 0,0 0 0,1-1 0,-1 1 1,0-1-1,0 1 0,0-1 0,0 0 0,-1 0 0,1 0 0,0 0 0,-1 0 0,1 0 0,-1-1 1,0 1-1,0 0 0,0-1 0,0 1 0,0-1 0,0 1 0,-1-1 0,1 1 0,-1-1 0,0 1 0,0-1 1,0-3-1,-1 5-29,0 0 0,0-1 0,0 1 0,-1 0 0,1 0 0,0 0 0,-1 0 0,1 0 0,-1 0 0,1 0 0,-1 0 0,0 1 0,1-1 0,-1 1 0,0-1 0,1 1 0,-1 0 0,0-1 0,0 1 0,1 0 0,-1 0 0,-3 1 0,3-2-2,0 1-1,0-1 1,-1 1-1,1 0 1,0 0-1,0 0 1,0 1-1,0-1 1,0 0-1,-1 1 1,1-1-1,0 1 1,0 0-1,0 0 1,0-1-1,0 1 1,-2 2-1,4-2 1,0-1 0,0 0 0,0 1 0,0-1 0,0 0 0,0 0 0,0 1 0,0-1 0,0 0 0,0 1 0,0-1 0,0 0 0,0 0 0,0 1 0,1-1 0,-1 0 0,0 0 0,0 1 0,0-1 0,0 0 0,1 0 0,-1 0 0,0 1 0,0-1 0,1 0 0,-1 0 0,0 0 0,0 0 0,1 0 0,-1 1 0,0-1 0,0 0 0,1 0 0,-1 0 0,0 0 0,1 0 0,-1 0 0,0 0 0,1 0 0,20 1 0,19-6 0,30-22-1480,-31 10 846,-53 53 1173,6-22-431,1-1 0,1 1-1,0 0 1,1 0 0,1 0 0,0 1-1,0-1 1,2 1 0,0 0 0,0 26-1,2-40-266,0 0-1,0 0 1,0 0-1,0 0 1,0 0-1,0-1 1,0 1 0,0 0-1,0 0 1,1 0-1,-1 0 1,0-1-1,1 1 1,-1 0-1,1 0 1,-1-1-1,1 1 1,-1 0-1,1 0 1,-1-1-1,1 1 1,-1-1 0,1 1-1,0-1 1,0 1-1,-1-1 1,1 1-1,0-1 1,0 1-1,-1-1 1,1 0-1,0 0 1,0 1-1,0-1 1,0 0-1,0 0 1,-1 0 0,2 0-1,18 1-7677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342 357 6534,'0'0'12828,"-2"-9"-10639,1 6-2044,1 0 0,-1 1 0,0-1 0,0 0 0,0 0 0,0 0 0,0 1 0,0-1 0,-1 1 0,1-1 0,-1 1 0,0-1 0,0 1 0,0 0 0,0 0 0,0 0 0,0 0 0,0 0-1,-1 0 1,1 1 0,-1-1 0,1 1 0,-1 0 0,0 0 0,0 0 0,1 0 0,-1 0 0,0 0 0,0 1 0,0-1 0,-5 1 0,-3-1-112,1 0-1,-1 0 1,1 1-1,0 1 1,-1 0-1,1 0 1,0 1-1,-1 1 1,1 0-1,0 0 1,1 0-1,-1 2 1,1-1 0,-1 1-1,1 0 1,1 1-1,-1 0 1,1 0-1,0 1 1,0 0-1,1 1 1,0 0-1,0 0 1,1 0-1,0 1 1,0-1-1,1 2 1,1-1-1,-1 0 1,1 1 0,-3 14-1,6-22-13,0 0-1,0 0 1,1 0-1,-1 1 1,1-1-1,-1 0 1,1 1-1,0-1 1,0 0-1,0 1 1,0-1-1,0 0 1,1 1-1,-1-1 1,1 0-1,-1 1 1,1-1-1,0 0 1,0 0-1,0 0 1,0 0-1,0 0 1,1 0-1,-1 0 1,0 0-1,1 0 1,0-1-1,-1 1 1,1-1-1,3 3 1,-1-2 3,1-1 1,-1 1 0,1-1 0,0 0 0,0 0 0,-1-1 0,1 0 0,0 1 0,0-1 0,0-1 0,0 1 0,-1-1 0,1 0 0,6-2 0,1-1 0,-1 0 0,1-1-1,-1-1 1,0 0 0,-1 0-1,1-1 1,-1 0 0,0-1-1,-1 0 1,0-1 0,0 0-1,-1 0 1,9-14 0,-1 1 27,-2 1 0,-1-2 1,-1 0-1,0 0 0,10-36 1,-13 26 393,-2-1 1,-1 0 0,-2 0 0,-1 0 0,-2-49 0,11 107-712,-12-22 268,0 0 0,-1 0 0,1-1 1,-1 1-1,1 0 0,-1 0 0,0 0 1,0-1-1,0 1 0,0 0 0,0-1 0,0 1 1,0-1-1,0 1 0,-1-1 0,1 1 1,-1-1-1,1 0 0,-1 0 0,-2 2 0,-17 18 155,21-20 106,0-9 196,0 8-484,0-1 0,1 0 0,-1 0 0,0 1 1,0-1-1,0 0 0,0 0 0,1 1 0,-1-1 0,0 0 0,0 0 1,-1 0-1,1 1 0,0-1 0,0 0 0,0 0 0,0 1 1,-1-1-1,1 0 0,0 0 0,-1 1 0,1-1 0,0 0 0,-1 1 1,1-1-1,-1 0 0,1 1 0,-1-1 0,1 1 0,-1-1 1,0 1-1,0-1 0,0 1 24,1-1 0,-1 1 1,0 0-1,1 0 0,-1 0 1,0 0-1,1 0 0,-1 0 1,0 0-1,1 0 0,-1 0 0,0 0 1,1 0-1,-1 0 0,0 1 1,1-1-1,-1 0 0,0 0 1,1 1-1,-1-1 0,1 1 0,-1-1 1,1 0-1,-1 1 0,1-1 1,-1 1-1,1-1 0,-1 1 0,1-1 1,0 1-1,-1-1 0,1 1 1,0 0-1,-1-1 0,1 1 1,0-1-1,0 1 0,0 0 0,-1-1 1,1 1-1,0 0 0,0-1 1,0 1-1,0 0 0,0-1 1,0 1-1,0 0 0,1-1 0,-1 2 1,-1 8 0,-13 353 1224,14-362-1020,0-21 5,-6 64-208,-3 39 0,9-82-16,1-1-1,-1 0 1,0 1-1,0-1 1,1 0 0,-1 1-1,0-1 1,0 0-1,1 1 1,-1-1 0,0 0-1,1 0 1,-1 0-1,0 1 1,1-1 0,-1 0-1,1 0 1,-1 0-1,0 0 1,1 0 0,-1 0-1,1 0 1,-1 0-1,0 0 1,1 0 0,-1 0-1,1 0 1,-1 0 0,0 0-1,1 0 1,-1 0-1,0 0 1,1 0 0,-1 0-1,1-1 1,-1 1-1,0 0 1,1 0 0,-1 0-1,0-1 1,1 1-1,-1 0 1,0-1 0,0 1-1,1 0 1,-1 0-1,0-1 1,0 1 0,19-14-1797,0-15-4551,-11 7-1803,-4 1-5211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15214,'-4'50'10764,"-12"60"-7260,-8 66-2915,37-264 1212,8-62-1840,-21 109 45,-1 30-15,1-1 0,0 0-1,0 0 1,2 0 0,-1 0-1,5-13 1,-3 25-55,0 0-1,1 0 0,-1 0 1,0 0-1,0 0 1,1 1-1,-1 0 1,0-1-1,3 3 1,10 0 31,3-3-178,1 0-1,-1-2 0,0 0 1,0-1-1,0-1 1,-1-1-1,22-8 1,-40 13 204,1 0-1,0 1 1,-1-1 0,1 0-1,0 0 1,-1 1 0,1-1-1,0 0 1,-1 1 0,1-1-1,-1 1 1,1-1 0,-1 1-1,1-1 1,-1 1 0,0-1 0,1 1-1,-1 0 1,1-1 0,-1 1-1,0 0 1,0-1 0,1 1-1,-1 0 1,0-1 0,0 1-1,0 0 1,0-1 0,0 1 0,0 0-1,0-1 1,0 1 0,0 0-1,0 0 1,0-1 0,0 1-1,-1 1 1,0 37 155,0-36-98,-9 78 633,6-52-378,0 0 1,2 0 0,3 55 0,-1-83-360,0 1 0,0 0 0,1-1 0,-1 1 0,1 0 0,0-1 0,-1 1 0,1-1 0,0 1 0,0-1 0,0 1 0,0-1 0,0 1 0,0-1 0,0 0 0,1 0 0,-1 0 0,0 0 0,1 0 0,2 2 0,8 0-4018,2-4-5173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85 6726,'0'0'3972,"8"-8"-491,-5 5-2713,30-29 1083,-30 30-1222,-1-1 0,1 1 0,-1-1 0,0 0-1,0 0 1,0 0 0,-1 0 0,1 0 0,-1 0 0,1 0-1,-1 0 1,1-5 0,-21 18 1106,-15 21-1078,1 1 0,2 2 0,1 2 0,2 0 0,-26 45 0,44-67-563,-19 29 165,2 0 0,-40 90 0,60-118-222,1 0-1,1 0 1,1 1-1,0 0 0,1 0 1,0 0-1,1 1 0,2-1 1,-1 0-1,2 1 0,0-1 1,1 0-1,5 22 0,-4-28 16,1 0 0,1-1-1,0 1 1,0-1-1,1 0 1,0 0-1,0 0 1,1-1 0,0 0-1,14 12 1,8 4-1234,53 33 0,-42-30-3583,-29-22-2719,-1-4-6177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43 10250,'0'0'9267,"7"-8"-6966,19-27-91,-26 36-2103,0-1 1,0 0-1,0 0 1,0 0-1,0 0 1,0 0-1,0 1 0,0-1 1,0 0-1,0 0 1,0 0-1,0 0 0,0 0 1,0 1-1,1-1 1,-1 0-1,0 0 0,0 0 1,0 0-1,0 0 1,0 0-1,0 0 1,1 0-1,-1 1 0,0-1 1,0 0-1,0 0 1,0 0-1,0 0 0,1 0 1,-1 0-1,0 0 1,0 0-1,0 0 0,0 0 1,1 0-1,-1 0 1,0 0-1,0 0 0,0 0 1,-5 17 325,-34 53 923,-72 98 0,66-104-1330,-60 110 1,102-168 43,0 1 1,0-1-1,0 1 1,1 0-1,0 0 0,-1 8 1,3-14-57,0 1 1,0-1-1,0 0 0,0 0 0,0 1 1,0-1-1,0 0 0,1 0 1,-1 0-1,1 0 0,-1 1 1,1-1-1,-1 0 0,1 0 1,0 0-1,-1 0 0,1 0 1,0 0-1,0 0 0,0-1 1,-1 1-1,1 0 0,0 0 1,0-1-1,0 1 0,0 0 0,1-1 1,-1 1-1,0-1 0,0 1 1,0-1-1,0 0 0,1 0 1,-1 1-1,0-1 0,0 0 1,0 0-1,1 0 0,-1 0 1,0 0-1,2-1 0,23 0 0,1-1-1,-1-1 0,50-13 1,-49 10-17,1 0 0,0 2 1,33-1-1,-60 4-224,0 1-1,1 0 1,-1 0 0,0 0 0,0 0-1,0 0 1,0 0 0,0 0-1,0 0 1,0 1 0,0-1-1,0 0 1,0 1 0,0-1 0,0 0-1,0 1 1,0-1 0,0 1-1,0 0 1,0-1 0,0 1-1,-1 0 1,1 0 0,0-1 0,0 1-1,-1 0 1,1 0 0,0 0-1,-1 0 1,1 0 0,-1 0 0,0 0-1,1 0 1,-1 0 0,0 0-1,1 0 1,-1 0 0,0 0-1,0 0 1,0 0 0,0 0 0,0 0-1,0 1 1,-1 1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2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69 11915,'0'0'6887,"0"-9"-4213,-1-32-677,0 40-1912,1 0 1,-1 0 0,1 0-1,0 0 1,-1 0-1,0 0 1,1 0-1,-1 0 1,1 0-1,-1 1 1,0-1 0,0 0-1,0 0 1,1 1-1,-1-1 1,0 0-1,0 1 1,0-1-1,0 1 1,0-1 0,0 1-1,0 0 1,0-1-1,0 1 1,0 0-1,0 0 1,-1 0-1,1-1 1,0 1-1,0 0 1,0 1 0,0-1-1,0 0 1,0 0-1,-1 1 1,-36 10 645,28-4-567,0 1 0,0 0-1,1 0 1,0 1 0,0 1-1,1-1 1,-14 22 0,10-12 225,1 0 0,0 1 1,-12 36-1,20-48-324,0 0 0,1 0 0,0 0 0,1 0-1,0 1 1,0-1 0,0 0 0,1 1 0,1-1 0,-1 0-1,3 10 1,-2-14-23,0-1 1,1 1-1,-1-1 0,1 0 0,0 1 0,0-1 0,0 0 1,0 0-1,1 0 0,-1 0 0,1 0 0,0-1 0,-1 1 1,1-1-1,1 0 0,-1 0 0,0 0 0,0 0 0,1-1 1,-1 1-1,1-1 0,-1 0 0,1 0 0,0 0 0,-1 0 0,6 0 1,0 0 25,1 1 0,0-2 1,0 0-1,0 0 0,18-3 0,-26 3-60,0 0-1,0 0 0,0-1 0,-1 1 1,1-1-1,0 1 0,0-1 0,-1 1 1,1-1-1,-1 0 0,1 0 0,0 0 1,-1 0-1,1 0 0,-1 0 0,0-1 0,1 1 1,-1 0-1,0-1 0,0 1 0,0-1 1,0 1-1,0-1 0,0 1 0,0-1 1,-1 0-1,1 1 0,0-1 0,-1 0 1,0 0-1,1 0 0,-1 1 0,0-1 1,0 0-1,0 0 0,0 0 0,0 1 1,0-1-1,-1-3 0,0 3-7,0 0 0,0 1 0,0-1 0,0 1 0,0 0 0,0-1 0,0 1 0,-1 0 0,1 0 0,0 0 0,-1-1 0,1 1 0,-1 1 0,1-1 0,-1 0 0,1 0 0,-1 1 0,0-1 0,1 0 0,-1 1 0,0 0 0,0-1 0,1 1 0,-1 0 0,-2 0 0,-53-1 0,43 1 0,28-1-32,0-1-1,0-1 1,-1 0-1,1-1 1,-1 0 0,19-10-1,43-11-114,-75 25 144,0-1-1,0 1 1,1 0-1,-1 0 1,0 0-1,1 0 1,-1 0-1,0 0 1,0 0-1,1 0 1,-1 0-1,0 0 1,1 0-1,-1 1 1,0-1-1,0 0 1,1 0-1,-1 0 1,0 0-1,0 0 1,1 0-1,-1 1 1,0-1-1,0 0 1,0 0-1,1 0 1,-1 1-1,0-1 1,0 0-1,0 0 1,1 0-1,-1 1 0,0-1 1,0 0-1,0 0 1,0 1-1,0-1 1,0 0-1,0 1 1,0-1-1,0 1 1,-1 17 154,-11 18 187,-2-9-409,10-20-146,0 1-1,0-1 1,1 1-1,0-1 1,0 1-1,1 0 0,0 0 1,-2 13-1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14606,'0'0'5434,"10"12"-4078,28 32 203,50 77 0,-76-101-1448,-1 0 0,0 1 0,-2 0-1,0 0 1,-1 1 0,-1 0-1,6 41 1,-9-28 17,-3 1 0,-1-1 0,-1 0 0,-2 0 0,-2 0 0,-1 0 0,-15 50 0,7-41-612,-33 69 1,24-69-2538,-37 56 1,25-52-2175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14157,'0'0'12108,"78"-1"-11948,-38 5-96,2-2-32,-2 1-32,-1 2-416,-3-1-1346,-4-1-1153,-9-3-544,-4 0-1153,-7 0-4389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15503,'0'0'5434,"9"-1"-4532,16 1-687,-1 2 0,1 0-1,0 1 1,-1 2-1,0 0 1,0 2 0,0 0-1,-1 2 1,27 13-1,-47-20-189,-1-1 0,0 1 0,-1 0 0,1 0 0,0 0 0,0 0 0,-1 0 0,1 0 0,-1 0 0,0 0 0,0 1 0,1-1 0,-1 0 0,-1 1 0,1-1 0,0 1 0,-1-1 0,1 1 0,-1-1 0,0 1 0,0 0 0,0-1 0,0 1 0,0-1 0,0 1 0,-1-1 0,1 1 0,-1-1 0,0 1 0,0-1 0,0 1 0,0-1 0,0 0 0,0 1 0,-3 1 0,-5 12 480,0-2 1,-1 1 0,-22 23-1,28-33-437,-61 57 772,-4 6-2641,66-63-2368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93 11307,'0'0'10474,"0"9"-9919,-31 427 3147,22-342-2167,17-134 895,14-68-1924,-17 2-971,-5-1 1,-20-164 0,41 313-124,-8-20 519,-4-2 65,1 0 1,2-1-1,-1 0 0,2-1 1,24 26-1,-33-40 16,0 0-1,0 0 0,0-1 0,1 1 1,0-1-1,-1 0 0,1 0 0,0-1 1,1 0-1,-1 0 0,0 0 0,0 0 1,1-1-1,-1 0 0,1 0 0,0 0 1,-1-1-1,1 0 0,0 0 0,-1 0 1,1-1-1,-1 1 0,1-2 1,-1 1-1,1 0 0,-1-1 0,10-5 1,-3 1 5,0-2 0,0 1 0,0-2 0,-1 0 0,-1 0 0,1-1 0,-1 0 0,-1-1 0,0 0 0,-1 0 0,0-1 0,0 0 0,-2 0 0,1-1 0,6-21 0,-48 210 360,30-144-284,2-1 1,2 1-1,0-1 0,5 35 0,-3-61-125,0 1-1,0-1 1,0 1-1,1-1 0,0 0 1,0 0-1,0 0 1,1 0-1,-1 0 0,1 0 1,0-1-1,8 9 1,-9-11-453,1 1 0,0-1 0,0 0 0,0 0 1,1 0-1,-1 0 0,0 0 0,1-1 0,-1 1 0,1-1 1,-1 0-1,7 1 0,18-1-7699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173 104 2915,'9'-12'4119,"-4"6"-3011,0-1 1,0 1-1,-1-1 0,0 1 1,0-1-1,0 0 0,-1-1 1,0 1-1,-1 0 0,0-1 1,2-8-1,-16 28 1609,-17 32-1973,2 0-1,1 2 1,3 1-1,2 1 1,2 0 0,-24 95-1,35-116-537,2 0 0,1 1-1,1 0 1,2 0 0,0-1 0,2 1-1,6 46 1,-5-65-268,1 0 0,0-1 0,0 0 0,1 1 1,0-1-1,0 0 0,1 0 0,0-1 0,1 1 0,0-1 0,0 0 0,0 0 0,1-1 0,0 1 0,0-1 0,1 0 1,0-1-1,0 0 0,0 0 0,0 0 0,1-1 0,0 0 0,0-1 0,0 0 0,0 0 0,0 0 0,1-1 1,10 1-1,47 3-4422,-24-10-1933,8-12-8675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9961,'6'-7'6949,"-2"12"-2724,0 31-1410,-6 53-2022,-1-61-342,-2 0-1,0-1 1,-2 1-1,-14 35 1,-51 100 506,60-136-782,11-26-160,1 0-1,-1-1 1,1 1 0,-1 0 0,1 0-1,0-1 1,-1 1 0,1 0 0,0 0-1,0 0 1,-1 0 0,1 0 0,0-1-1,0 1 1,0 0 0,0 0 0,0 0-1,0 0 1,1 0 0,-1-1-1,0 1 1,0 0 0,0 0 0,1 0-1,-1 0 1,1-1 0,-1 1 0,0 0-1,1-1 1,-1 1 0,1 0 0,0-1-1,-1 1 1,1 0 0,0-1 0,-1 1-1,1-1 1,0 1 0,-1-1 0,1 1-1,0-1 1,0 0 0,0 1 0,-1-1-1,1 0 1,0 0 0,0 0-1,0 1 1,1-1 0,56 0 193,-36-2-144,11 1-55,63-11 0,-10-5-4778,-69 12 952,-6-1-2082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48 12620,'0'0'12545,"-3"9"-11696,-18 48 563,9-30-1208,2 1-1,0 0 0,2 1 0,1-1 1,-5 55-1,13-87-48,1 0 0,0 0 0,-1 1 0,1-1 0,0 1 0,1-1 1,4-5-1,3-6-72,3-8-62,0-1 0,-2 0 1,-1 0-1,-1-1 0,-1 0 1,-1-1-1,-1 0 1,4-46-1,-10 72-22,0 0 0,0 0 0,0-1 0,0 1-1,1 0 1,-1 0 0,0 0 0,0-1 0,0 1 0,0 0 0,0 0 0,0 0 0,0-1 0,0 1 0,0 0 0,0 0-1,0-1 1,0 1 0,0 0 0,-1 0 0,1 0 0,0-1 0,0 1 0,0 0 0,0 0 0,0 0 0,0-1 0,0 1-1,-1 0 1,1 0 0,0 0 0,0 0 0,0-1 0,0 1 0,0 0 0,-1 0 0,1 0 0,0 0 0,0 0 0,0 0 0,-1 0-1,1 0 1,0 0 0,0-1 0,-1 1 0,1 0 0,0 0 0,0 0 0,0 0 0,-1 0 0,1 0 0,0 0 0,-1 1-1,-11 10-126,-8 21-59,18-29 190,1 1 1,-1-1-1,1 1 0,0-1 0,0 1 0,0-1 0,1 1 1,-1 0-1,1-1 0,0 1 0,0 0 0,1 5 1,0-7-2,0-1 1,0 0 0,0 1-1,0-1 1,0 0 0,0 0 0,0 1-1,0-1 1,0 0 0,1 0-1,-1 0 1,0 0 0,1-1 0,-1 1-1,1 0 1,-1 0 0,1-1-1,-1 1 1,1-1 0,0 0 0,-1 1-1,1-1 1,-1 0 0,1 0-1,0 0 1,-1 0 0,1 0 0,0 0-1,1-1 1,2 1 8,0-1 0,1 0 0,-1 0 0,0 0 0,0 0 0,0-1 0,0 0 0,-1 0 0,1 0 1,0 0-1,-1-1 0,5-3 0,46-45 54,-1 1-701,-54 82-277,-7-3 912,-20 46 0,17-48-126,-14 54 0,22-70-633,0 0 0,1 0-1,0 0 1,2 21 0,3-23-3991,8-8-2969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15919,'0'0'929,"4"12"96,17 50 431,-3 1 1,-3 1-1,-2 0 1,-4 0-1,3 92 1,-12-102-1052,-3 0 1,-3 0-1,-1 0 1,-17 57-1,15-78-900,-2-1-1,-28 57 0,26-66-1007,0-1-1,-1-1 1,-2 0-1,-23 26 1,-10-1-6569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16303,'0'0'7143,"-9"50"-6086,42-41 256,13 1-544,10-2-609,8-3-32,3-1-544,-3-4-1185,-7 0-738,-13 0-287,-11-6-641,-13-5-2659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16015,'0'0'4121,"8"10"-3005,15 12-531,1 0-1,1-1 1,39 25-1,-59-42-575,0-1-1,0 1 1,0 0-1,0 1 1,-1-1-1,1 1 1,-1 0-1,0 0 1,-1 0-1,1 1 1,-1-1-1,0 1 1,0 0-1,-1 0 1,2 7-1,-3-7-8,0-1 0,-1 1 1,0 0-1,0 0 0,0-1 0,-1 1 0,0 0 1,0 0-1,0-1 0,-1 1 0,1-1 0,-2 1 0,1-1 1,0 0-1,-1 0 0,-6 9 0,-118 150-726,42-60-2947,55-62-1147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226 286 11403,'3'-3'1146,"1"-1"1,-1 0-1,0 0 1,0 0 0,-1 0-1,5-8 1,-6 10-797,-1 0 1,1 0-1,0 0 0,-1 0 1,1 0-1,-1 0 1,0 0-1,0 0 1,0 0-1,0-1 1,0 1-1,-1-4 0,1 4-266,-2 0 0,1 0-1,0 0 1,0 0-1,-1 0 1,1 0 0,-1 0-1,1 0 1,-1 1 0,0-1-1,1 1 1,-1-1-1,0 1 1,0 0 0,0 0-1,0-1 1,-1 2-1,1-1 1,0 0 0,0 0-1,-1 1 1,1-1-1,0 1 1,-1-1 0,1 1-1,0 0 1,-1 0-1,-2 1 1,-5-2-23,0 2 0,-1 0 0,1 0 0,0 1 0,0 0 0,0 0 0,0 1 0,0 1 0,1-1 1,-1 2-1,-13 8 0,18-11 6,1 1 1,-1 0 0,1 1-1,0-1 1,0 0-1,1 1 1,-1 0 0,1 0-1,-1 0 1,1 1 0,0-1-1,1 1 1,-1-1 0,1 1-1,0 0 1,0 0-1,1 0 1,-1 0 0,1 0-1,0 0 1,1 0 0,-1 1-1,1-1 1,0 8 0,1-10-54,0-1 0,0 1 0,0-1 0,0 0 0,0 1 1,1-1-1,-1 0 0,1 0 0,-1 0 0,1 0 0,0 0 1,0 0-1,0 0 0,0 0 0,0-1 0,0 1 0,0-1 0,0 0 1,1 0-1,-1 1 0,1-1 0,-1-1 0,1 1 0,-1 0 1,1-1-1,-1 1 0,1-1 0,0 0 0,-1 0 0,1 0 1,3 0-1,3 0 19,0 0 0,1-1 1,-1 1-1,0-2 0,0 1 0,0-2 1,-1 1-1,10-4 0,-4-2 16,-2 0-1,1-1 0,-1 0 0,-1-1 0,1 0 0,-2-1 1,1 0-1,-2 0 0,1-1 0,-2-1 0,12-20 1,-7 10 126,-2 0 0,-1-1 0,-1 0 0,-1 0 0,-1-1 1,4-26-1,-9 21 371,-11 41-333,-12 48-230,17-35 54,1 0 0,1 0 1,1 0-1,1 0 1,2 0-1,0 0 0,1 0 1,2 0-1,13 42 0,-9-25-110,-7-24-3083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12844,'0'0'14531,"0"10"-13698,-4 20-313,-1 1 0,-2-1 0,-1 0-1,-1-1 1,-21 44 0,-7 26 375,37-98-883,-1 1 0,0-1 0,1 0 0,-1 0 0,1 0 0,-1 1 0,1-1 0,0 0 0,-1 1 0,1-1 0,0 0 0,0 1 0,0-1 0,0 0-1,0 1 1,0-1 0,0 0 0,1 1 0,-1-1 0,0 0 0,1 1 0,-1-1 0,1 0 0,-1 0 0,1 0 0,0 1 0,0-1 0,-1 0 0,2 1 0,2-1 6,-1 0 1,1 0-1,-1 0 1,1 0-1,0-1 1,-1 1-1,1-1 1,0 0 0,5-1-1,-5 1-17,28-2-181,1-1-1,55-14 1,35-4-1318,-106 14-8885,-12-1-2563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15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99 9865,'0'0'2782,"7"-9"554,17-23-833,-23 31-2246,1-1 0,-1 1-1,0 0 1,0-1 0,0 1 0,-1-1 0,1 1 0,0-1-1,0 1 1,-1-1 0,1 1 0,-1-1 0,0 0 0,1 1-1,-1-1 1,0 0 0,0 1 0,0-1 0,0 0-1,0 1 1,0-1 0,0 0 0,-1 1 0,1-1 0,-1 0-1,1 1 1,-1-1 0,-1-2 0,-1 3-110,1-1 0,-1 1 1,1 0-1,-1 0 0,0 0 1,0 0-1,1 1 0,-1-1 0,0 1 1,0 0-1,0 0 0,0 0 0,0 0 1,1 0-1,-1 0 0,0 1 1,0 0-1,0-1 0,-4 3 0,0-1-91,0 1 0,1 0 0,-1 0 0,1 1 0,-1 0 0,-8 7-1,2-1 20,2 2 0,-1-1 0,2 1 0,-1 1 0,2 0 0,-10 16 0,15-22-44,0 1 0,0 0-1,1 0 1,0 1 0,0-1-1,1 1 1,0-1 0,1 1-1,-1 0 1,2-1 0,-1 1-1,2 16 1,0-22-20,0 0 0,0 1 1,0-1-1,1 0 0,-1 0 1,1 0-1,0 0 0,0 0 0,0-1 1,0 1-1,0 0 0,0-1 1,1 1-1,-1-1 0,1 0 0,0 0 1,0 0-1,0 0 0,0-1 1,0 1-1,0-1 0,0 0 0,0 0 1,0 0-1,1 0 0,-1 0 0,5 0 1,11 2 53,1-1 1,-1 0-1,28-3 0,-41 1-44,-4 1 16,-1-1 0,1 0 0,-1 0 0,1 0 0,-1 0 0,1 0 0,-1-1 1,1 1-1,-1 0 0,1-1 0,-1 1 0,1-1 0,-1 1 0,0-1 0,1 0 0,-1 0 0,0 1 1,1-1-1,-1 0 0,0 0 0,0 0 0,0 0 0,0-1 0,1 0 0,-2 1-3,0-1-1,0 1 0,-1 0 0,1 0 1,0 0-1,-1 0 0,1 0 1,-1-1-1,1 1 0,-1 0 0,1 0 1,-1 0-1,0 0 0,0 0 0,1 1 1,-1-1-1,0 0 0,0 0 1,0 0-1,0 1 0,0-1 0,0 0 1,0 1-1,0-1 0,0 1 1,0-1-1,0 1 0,-1 0 0,1-1 1,-1 1-1,-102-39-17,104 36-32,8-1-21,12 1-30,-19 2 64,55-8-624,97-30 0,-152 39 643,-3 6-134,-9 17-39,0 0 793,-15 45 1,24-62-956,1 0 1,-1 0-1,1 1 0,0-1 1,1 0-1,0 1 0,0-1 1,0 1-1,0-1 0,1 0 1,0 1-1,4 10 0,2-5-6610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269 335 13741,'0'0'13143,"2"-9"-12572,0 5-542,-2 3-5,1 0 1,0-1-1,-1 1 0,1-1 1,-1 1-1,1-1 0,-1 1 1,0-1-1,1 1 0,-1-1 1,0 1-1,0-1 0,0 1 1,0-1-1,0 1 0,-1-1 1,1 1-1,0-1 0,-1 1 1,1 0-1,-1-1 0,0 1 1,1-1-1,-1 1 1,0 0-1,0 0 0,0-1 1,1 1-1,-1 0 0,-1 0 1,1 0-1,0 0 0,0 0 1,0 0-1,-1 0 0,1 1 1,0-1-1,-1 0 0,1 1 1,0-1-1,-1 1 0,1-1 1,-2 0-1,-7-2 40,0 1 1,-1 0-1,1 0 1,0 1-1,0 0 1,-1 0-1,1 2 1,0-1-1,-1 1 1,1 1-1,0-1 1,0 2-1,0-1 1,-11 6-1,16-6-20,-1 1-1,1 0 1,0 0-1,0 0 1,0 0-1,1 1 1,-1 0-1,1 0 1,0 1-1,0-1 1,0 1-1,0-1 1,1 1-1,0 1 1,0-1-1,1 0 1,-1 1-1,1-1 1,0 1-1,0-1 1,1 1-1,0 0 1,0 0-1,0 0 0,1 9 1,0-11-25,0-1-1,0 1 1,0-1-1,0 1 1,1-1-1,0 1 1,0-1 0,0 0-1,0 1 1,0-1-1,1 0 1,-1 0-1,1 0 1,0 0 0,0 0-1,0 0 1,0-1-1,0 1 1,1-1-1,-1 1 1,1-1-1,0 0 1,0 0 0,0 0-1,0 0 1,0-1-1,0 1 1,0-1-1,0 0 1,1 0 0,6 2-1,-3-2 8,0 0 1,0 0-1,1-1 0,-1 0 0,0-1 1,1 1-1,-1-1 0,0 0 0,0-1 0,0 0 1,0 0-1,0-1 0,0 1 0,12-8 1,-1-3 27,-1 0 1,0-1-1,-1-1 1,0-1-1,-1 0 0,-1-1 1,0-1-1,-1 0 1,-2 0-1,15-29 1,-11 14 33,-1 1 0,-2-2-1,-1 0 1,-1 0 0,8-62 0,-27 165-88,-1-1 0,-1 84 0,14-8-2404,-2-60-2468,-1-106-4348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278 109 12684,'0'0'2675,"6"-10"-284,-1 4-1863,-2 2-68,1 0 1,-1 0-1,0-1 1,-1 1 0,1-1-1,-1 0 1,0 1-1,0-1 1,0 0 0,0 0-1,-1 0 1,0-1-1,0 1 1,0-8-1,-2 12-391,1 0-1,-1 0 0,0 0 1,1 0-1,-1 0 0,0 1 0,0-1 1,0 0-1,1 0 0,-1 1 0,0-1 1,0 1-1,0-1 0,0 1 1,0-1-1,0 1 0,0-1 0,0 1 1,0 0-1,-1 0 0,1 0 0,0-1 1,0 1-1,0 0 0,0 0 0,0 1 1,-2-1-1,-34 3 102,28-1-138,1 1 0,-1 0-1,0 1 1,1 0-1,0 0 1,0 1-1,0 0 1,1 0-1,-1 1 1,1 0-1,1 1 1,-1-1-1,-6 9 1,-4 6 107,1 1 0,1 0 1,-16 31-1,20-31 8,1 1 1,1 0-1,1 1 1,-8 42-1,13-53-116,1 1-1,0 0 1,2-1-1,-1 1 1,2 0-1,0-1 1,0 1-1,1-1 1,1 1-1,5 14 1,-6-22 0,1-1 0,0 1 1,0-1-1,1 0 1,-1 0-1,1 0 0,1 0 1,-1-1-1,0 1 0,1-1 1,0 0-1,0-1 0,0 1 1,0-1-1,1 0 0,0 0 1,-1-1-1,1 0 0,0 0 1,0 0-1,0 0 0,0-1 1,0 0-1,10 0 0,-12-1 42,1 0-1,-1 0 0,0 0 0,1-1 1,-1 1-1,0-1 0,0 0 0,0-1 1,0 1-1,0-1 0,0 1 0,0-1 1,0 0-1,0-1 0,-1 1 0,1-1 1,-1 1-1,0-1 0,0 0 0,0 0 1,0 0-1,0-1 0,-1 1 0,1-1 1,-1 0-1,0 1 0,0-1 0,0 0 1,-1 0-1,0 0 0,1 0 0,-1-1 1,-1 1-1,1 0 0,0-7 0,-1 7-70,0 1 0,0 0 0,0 0 0,0-1 0,-1 1 0,1 0 0,-1 0 0,0 0 0,0 0 0,0 0 0,0 0 0,0 0 0,-1 0 0,1 0 0,-1 0 0,0 1 0,0-1 0,0 1 0,0-1 0,-1 1 0,1 0 0,0 0 0,-1 0 0,0 0 0,1 0 0,-4-1 0,-2-1-3,0 1 0,1 0-1,-1 1 1,0-1 0,0 2 0,0-1 0,-1 1 0,1 0 0,-9 1 0,17 0 1,0 0 0,1 0 0,-1 1 0,1-1 0,-1 0 0,0 0 0,1 1 0,-1-1 0,0 0 0,1 1 0,-1-1 0,0 0 0,1 1 0,-1-1 0,0 1 0,0-1 0,1 0 0,-1 1 0,0-1 0,0 1 0,0-1 0,0 1 0,0-1 0,0 1 0,0-1 0,0 1 0,0-1 0,0 0 0,0 1 0,0-1 0,0 1 0,0-1 0,0 1 0,0-1 0,0 1 0,0-1 0,-1 0 0,1 1 0,0-1 0,0 1 0,-1-1 0,1 0 0,0 1 0,-1-1 0,1 0 0,0 1 0,-1-1 0,1 0 0,0 1 0,-1-1 0,1 0 0,0 0 0,-1 1 0,1-1 0,-1 0 0,1 0 0,-1 0 0,1 0 0,-1 0 0,17 2-36,0-1 0,0-1 0,1 0 0,-1-1 0,0-1 0,0 0 0,0-2 0,23-7 0,5-5-146,70-35-1,-114 51 172,0 0 0,1 0 0,-1-1 0,0 1 0,0 0 0,1 0 0,-1 0 0,0 0 0,1-1 0,-1 1 0,0 0 0,1 0 0,-1 0 0,0 0 0,1 0 0,-1 0 0,0 0 0,0 0 0,1 0 0,-1 0 0,0 0 0,1 0 0,-1 0 0,0 0 0,1 0 0,-1 0 0,0 1 0,1-1 0,-1 0 0,0 0 0,0 0 0,1 0 0,-1 1 0,0-1 0,0 0 0,1 0 0,-1 0 0,0 1 0,0 14-182,-11 20 276,-2-2 182,1-9-150,2 1-1,2-1 1,0 1 0,1 1-1,1-1 1,-3 40 0,9-63-148,0 0 0,0-1 0,0 1 0,0-1 0,0 1 0,0 0 0,1-1 0,-1 1 0,1-1 0,-1 1 0,1-1 0,-1 1 0,1-1 0,0 1 0,0-1 0,-1 0 0,1 1 0,2 1 0,18 5-5517,-10-7-2142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10698,'12'1'9625,"7"-1"-3954,9 0-2747,21-1-3056,15 0 563,144-2-440,-181 2-4656,-13 1-4455,-39 0 263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2:5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18546,'0'0'4324,"79"0"-1794,-34-1-416,8-3-1057,-4 3-769,-2 1-288,-7 0-320,-7 11-1986,-8 1-1666,-8-3-3811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254 344 10730,'0'0'4287,"4"-10"-1917,-1 1-1807,1 1-1,-1-1 1,-1 0-1,0 0 1,0 0-1,0-11 1,-2 17-460,1 1 1,-1-1-1,-1 1 1,1 0 0,0-1-1,-1 1 1,1 0 0,-1-1-1,0 1 1,0 0 0,0-1-1,0 1 1,0 0-1,0 0 1,0 0 0,-1 0-1,1 0 1,-1 0 0,0 1-1,1-1 1,-1 0-1,0 1 1,0-1 0,0 1-1,0 0 1,0-1 0,0 1-1,0 0 1,-1 1-1,1-1 1,0 0 0,-1 0-1,1 1 1,-5-1 0,-2 0-95,1 1 0,-1 0 0,0 1 0,0-1 1,1 2-1,-1-1 0,1 1 0,-1 0 0,1 1 1,0 0-1,-1 0 0,2 1 0,-1 0 0,0 1 1,1-1-1,0 2 0,0-1 0,0 1 0,1 0 1,0 0-1,0 0 0,0 1 0,1 0 1,0 0-1,0 1 0,1-1 0,0 1 0,-5 13 1,8-20 2,0 1 0,0 0 0,0 0 0,1 0 0,-1 0 0,0-1 0,1 1 1,-1 0-1,1 0 0,0 0 0,0 0 0,0 0 0,0 0 0,0 0 0,0 0 1,0 0-1,1 0 0,-1 0 0,1 0 0,-1 0 0,1 0 0,0 0 0,0 0 1,0-1-1,0 1 0,0 0 0,0-1 0,0 1 0,0-1 0,1 1 0,-1-1 1,1 1-1,-1-1 0,1 0 0,-1 0 0,1 0 0,0 0 0,0 0 0,-1 0 1,1 0-1,0-1 0,0 1 0,0-1 0,0 1 0,3-1 0,4 1 56,0 0-1,0-1 1,-1 0-1,1-1 1,0 0 0,-1 0-1,1-1 1,-1 0-1,14-5 1,-11 1 40,0 0 1,0 0 0,0-1-1,-1 0 1,0-1 0,-1 0-1,0-1 1,0 0 0,-1 0-1,0-1 1,0 0 0,-1 0-1,0-1 1,-1 0 0,-1 0-1,1-1 1,-2 1 0,0-1-1,0 0 1,-1 0 0,0-1 0,-1 1-1,-1-1 1,0 1 0,0-1-1,-2 1 1,-1-19 0,1 27-112,0 0 0,0 0 0,0 0 0,0 0 0,0 0 0,-1 1 0,0-1 0,0 1 0,0-1 0,0 1 0,0 0 0,-1-1 0,0 1 0,1 0 0,-1 1 0,0-1 0,0 0 0,-1 1 0,1 0 0,0 0 0,-1 0 0,0 0 0,1 0 0,-1 1 0,0 0 0,0-1 0,0 1 0,0 1 0,-4-1 0,-15-3-94,0 2 0,0 0 0,-43 4-1,44-2-69,-23 7-912,25 4-1271,19-10 1969,0-1 0,0 1 0,1 0 0,-1 0 0,0 0 0,1 0 0,-1-1 0,1 1 0,-1 0 0,1 0 0,-1 0 0,1 0 0,0 0 0,0 0 0,-1 0 0,1 0 0,0 3 0,0 0-5465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6790,'0'0'2082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66 7815,'0'0'5857,"3"-8"-3834,1-1-1269,-2 6-390,-1 0 0,1 0-1,-1 0 1,0-1 0,0 1 0,0 0 0,0-1 0,-1 1 0,0 0-1,1-7 1,-4 8-156,1 1 0,-1 0 0,0 1 0,0-1 0,1 0 0,-1 1 0,0-1 0,0 1 0,1 0 0,-1 0 0,0 0 0,0 1 0,-3 0 0,0-1 62,-4 1-132,0 1-1,0 0 1,1 0-1,-1 1 1,0 0 0,1 1-1,0 0 1,-1 1-1,2 0 1,-1 0 0,1 1-1,-1 0 1,-10 11 0,6-6 88,1 2 1,0-1 0,1 2 0,0-1 0,1 1 0,1 1 0,-10 19 0,15-26-180,1 0 0,0 1-1,0-1 1,1 1 0,0-1 0,1 1-1,-1 0 1,2 0 0,-1 0-1,1 0 1,1 0 0,0-1 0,0 1-1,3 11 1,-3-15-31,1-1 0,0 1 0,0-1 0,0 0 0,1 0 0,0 0 0,-1 0 0,1 0 0,1 0 0,-1-1 0,0 0 0,1 0 0,0 1 0,-1-2-1,1 1 1,1 0 0,-1-1 0,0 0 0,0 0 0,1 0 0,-1-1 0,1 1 0,0-1 0,-1 0 0,1-1 0,0 1 0,8-1 0,-6 0 4,-1 0 0,0 0 0,0-1 1,0 0-1,0 0 0,0 0 0,0-1 0,0 0 0,0 0 1,-1-1-1,1 1 0,-1-1 0,7-5 0,-9 6-9,0 0-1,-1 0 1,1 0-1,-1-1 1,0 0-1,1 1 1,-1-1-1,0 0 1,0 0-1,-1 0 1,1 0-1,-1 0 1,1 0-1,-1 0 1,0-1-1,0 1 1,-1-1-1,1 1 1,-1 0-1,1-1 1,-1 1-1,0-1 1,0 1-1,-1-1 1,0-4-1,-1 6-9,1 0 1,0 0-1,-1 0 0,1 0 0,-1 0 1,0 0-1,0 0 0,0 1 0,0-1 0,0 1 1,0-1-1,0 1 0,0 0 0,-1 0 1,1 0-1,0 0 0,-1 0 0,1 1 1,-1-1-1,1 1 0,-1-1 0,1 1 0,-1 0 1,-4 0-1,5 0-1,0-1 0,1 1 0,-1 0 1,0 0-1,0 0 0,0 0 0,0 0 0,0 0 1,0 0-1,1 1 0,-1-1 0,0 0 1,0 1-1,0 0 0,1-1 0,-1 1 0,0 0 1,1 0-1,-1 0 0,0 0 0,1 0 0,-1 1 1,1-1-1,0 0 0,0 1 0,-1-1 0,1 1 1,0-1-1,0 1 0,0 0 0,0-1 0,0 3 1,1-3 2,0 0 0,1 0 0,-1 0 0,1 0 0,0 0 0,-1 0 0,1 0 0,0 0 0,-1 0 0,1-1 0,0 1 1,0 0-1,0 0 0,-1-1 0,1 1 0,0-1 0,0 1 0,0-1 0,0 1 0,0-1 0,0 1 0,1-1 0,-1 0 1,0 0-1,0 1 0,0-1 0,0 0 0,0 0 0,0 0 0,0 0 0,2-1 0,49 1 152,-40-1-126,-1 1-68,0-1-1,0-1 0,0 0 0,0 0 1,-1-1-1,1-1 0,-1 0 0,0 0 0,0-1 1,10-6-1,-16 8 8,-12 13-6,1 0 1,-1 1 0,2 0-1,0 0 1,0 1-1,1-1 1,0 1 0,1 1-1,0-1 1,1 1 0,1-1-1,-2 14 1,10-15-3944,2-8-4557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3619,'0'0'4741,"-10"1"-2056,8-1-2321,-38 2 1872,37-2-1897,1 0 1,-1 0-1,1 1 0,-1-1 1,1 1-1,-1-1 0,1 1 1,0 0-1,-1 0 0,1 0 1,0 1-1,0-1 0,0 0 0,0 1 1,-2 1-1,4-2-298,0-1-1,0 1 0,0-1 1,0 1-1,0-1 1,0 0-1,1 1 1,-1-1-1,0 1 1,0-1-1,1 0 1,-1 1-1,0-1 1,1 0-1,-1 1 1,0-1-1,1 0 0,-1 1 1,0-1-1,1 0 1,-1 0-1,0 1 1,1-1-1,-1 0 1,1 0-1,-1 0 1,1 0-1,-1 0 1,1 0-1,-1 1 1,0-1-1,1 0 0,-1 0 1,1 0-1,-1 0 1,1-1-1,-1 1 1,1 0-1,-1 0 1,0 0-1,2 0 1,28 1 745,-27-2-544,312-5 4662,203 4-4662,-498 3-705,-7-2-119,0 2 0,0-1 0,0 2 0,-1 0 0,1 0 0,0 1 0,-1 1 0,20 8 0,-30-12-1352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372 294 9033,'0'0'11183,"-2"-8"-9117,1 5-1919,0 1 0,-1-1 0,1 0 0,0 0-1,-1 1 1,1-1 0,-1 0 0,0 1 0,0 0-1,0-1 1,0 1 0,-1 0 0,1 0 0,0 0-1,-1 1 1,-4-3 0,1 1 20,-1 0 0,1 1 0,-1 0 0,0 1 0,0-1 0,0 2 0,0-1 0,-7 0 0,0 1 70,1 0-1,-1 1 1,1 0 0,-1 1-1,1 0 1,0 1 0,0 1-1,0 0 1,-15 7 0,24-9-209,-1 1-1,0 0 1,1-1 0,-1 1 0,1 1 0,0-1-1,0 1 1,1-1 0,-1 1 0,1 0 0,-1 1-1,1-1 1,1 0 0,-1 1 0,1 0 0,-1-1-1,1 1 1,1 0 0,-1 0 0,1 0 0,-1 1-1,2-1 1,-1 0 0,0 0 0,1 1 0,1 7-1,-1-10-20,1 0-1,0 0 0,0 0 0,0 0 0,0 0 0,1 0 0,-1-1 0,1 1 0,0 0 0,0-1 1,0 1-1,0-1 0,0 0 0,0 1 0,1-1 0,-1 0 0,1 0 0,-1-1 0,1 1 0,0-1 0,0 1 1,0-1-1,0 0 0,0 0 0,0 0 0,0 0 0,0 0 0,0-1 0,6 1 0,-2 0 87,0 0 1,1-1-1,-1 1 0,1-2 0,-1 1 0,1-1 0,-1 0 0,0 0 0,0-1 0,1 0 1,-1 0-1,8-4 0,-6 0-16,0 0 1,-1-1 0,1 0-1,-1 0 1,-1 0-1,0-1 1,0-1-1,0 1 1,-1-1 0,0 0-1,-1 0 1,0-1-1,0 1 1,4-17 0,-3 8 23,-1 0 0,-2-1 1,1 0-1,-2 1 1,0-1-1,-2 0 1,-1-26-1,0 40-124,1 1 0,-1-1-1,0 0 1,0 1 0,-1-1 0,1 1 0,-1-1 0,0 1-1,0 0 1,-1 0 0,1 0 0,-1 0 0,0 0-1,0 0 1,0 1 0,0-1 0,-1 1 0,-5-4 0,2 3-74,1 0 1,-1 0 0,0 1 0,-1 0 0,1 0 0,-1 1 0,1 0 0,-1 0 0,0 0 0,-13 0 0,12 1-23,-1 1 0,1 0 0,0 0 0,-1 1 0,1 1 0,0-1 0,-1 1 0,1 1 0,0-1 0,0 2 1,1-1-1,-1 1 0,1 1 0,0-1 0,0 1 0,0 1 0,1 0 0,-1 0 0,-9 10 0,3 10-3193,6 3-3759,5-14 478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18770,'0'0'6075,"-2"10"-5088,-106 299 3423,98-272-3057,10-37-1329,0 1-1,0 0 1,0 0-1,0 0 1,0 0-1,0-1 1,1 1-1,-1 0 1,0 0-1,0 0 1,1 0-1,-1-1 1,1 1-1,-1 0 0,1-1 1,-1 1-1,1 0 1,-1-1-1,1 1 1,-1 0-1,1-1 1,0 1-1,0-1 1,-1 1-1,1-1 1,0 0-1,0 1 1,-1-1-1,1 0 1,0 1-1,0-1 0,0 0 1,-1 0-1,1 0 1,0 0-1,0 1 1,0-1-1,1-1 1,41 3-78,0-3 1,62-8-1,-24-5-6586,-45 7-1325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4933,'-11'25'9223,"13"-6"-3644,0-17-5317,-1 0-1,1 0 0,-1 0 0,1 0 1,0-1-1,0 1 0,0-1 0,0 1 0,0-1 1,0 0-1,0 0 0,0 0 0,0 0 0,1 0 1,2 0-1,11 3-80,0-1-1,0-1 1,0-1-1,18 0 1,13-3 306,62-10 1,-78 7-810,1 1 0,-1 1 1,1 2-1,0 1 0,39 5 1,-64-3 195,1 1 1,-1 0 0,1 0-1,-1 1 1,0 0-1,0 0 1,-1 1 0,1 0-1,-1 0 1,0 0 0,0 1-1,4 6 1,10 6 132,-17-16 55,-1 0 0,1 0 0,0 0 0,0-1 1,0 0-1,0 1 0,1-1 0,-1 0 0,0-1 1,0 1-1,1 0 0,-1-1 0,0 0 0,1 0 0,-1 0 1,1 0-1,3-1 0,61-14 607,-53 10-749,-8 3 110,18-6 21,0 1 0,1 1 0,0 2 0,-1 0 0,1 2 0,1 0 0,38 4 0,-46 4-665,8 1-1809,-9-10-4817,-1-8-5235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5637,'-6'5'10941,"4"6"-7148,1 17-5421,1-16 2808,-9 169 1788,9-181-2953,0 1 0,-1-1 1,1 1-1,0 0 0,0-1 0,0 1 1,0 0-1,0-1 0,0 1 0,0-1 1,1 1-1,-1 0 0,0-1 0,0 1 0,0-1 1,1 1-1,-1-1 0,0 1 0,0-1 1,1 1-1,-1-1 0,0 1 0,1-1 1,-1 1-1,1-1 0,-1 1 0,1-1 0,-1 0 1,1 1-1,-1-1 0,1 0 0,-1 1 1,1-1-1,-1 0 0,1 0 0,0 0 1,-1 0-1,1 1 0,-1-1 0,1 0 0,0 0 1,-1 0-1,1 0 0,-1 0 0,1 0 1,0 0-1,-1-1 0,1 1 0,-1 0 0,1 0 1,0 0-1,-1-1 0,1 1 0,-1 0 1,1 0-1,-1-1 0,1 1 0,-1 0 1,1-1-1,-1 1 0,0-1 0,1 1 0,0-1 1,31-28 514,8-36-391,-32 50-113,0 1-1,2-1 0,10-13 1,-17 58 230,-10 21 48,5-43-282,1 0 1,0 0-1,0 0 1,0 1 0,1-1-1,0 0 1,0 0-1,3 13 1,-2-21-4,-1 1 0,1-1 0,-1 1 0,1-1 0,-1 0 0,1 1 0,-1-1 0,1 0 0,0 1 0,-1-1 0,1 0 0,-1 0 0,1 0 0,0 1 0,-1-1 0,1 0 0,0 0 0,-1 0 0,1 0 0,0 0 0,-1 0 0,1 0 0,-1-1 0,1 1 0,0 0 0,-1 0 0,1 0 0,0-1 0,-1 1-1,1 0 1,0-1 0,21-10 500,37-39-133,-50 40-453,0 1 0,1 1 0,1-1 0,-1 1 0,19-10 0,-28 18 57,-1 0 0,1 0 0,-1 0 0,0 0-1,1 0 1,-1 1 0,1-1 0,-1 0-1,1 0 1,-1 0 0,1 0 0,-1 0 0,0 1-1,1-1 1,-1 0 0,1 0 0,-1 1 0,0-1-1,1 0 1,-1 1 0,0-1 0,1 0-1,-1 1 1,0-1 0,0 0 0,1 1 0,-1-1-1,0 1 1,0-1 0,0 1 0,0-1 0,1 0-1,-1 1 1,0-1 0,0 1 0,0-1-1,0 1 1,0-1 0,0 1 0,0-1 0,0 1-1,0-1 1,0 1 0,-1 0 0,1 31 122,0-24-80,0 61 81,0-69-156,0 1 0,1-1 0,-1 1 0,0-1 0,0 0 0,1 1 0,-1-1 0,0 0 0,1 1 0,-1-1 0,0 0 0,1 0 0,-1 0 0,1 1 0,-1-1 0,0 0 0,1 0 1,-1 0-1,1 0 0,-1 1 0,1-1 0,-1 0 0,1 0 0,-1 0 0,0 0 0,1 0 0,-1 0 0,1 0 0,-1-1 0,1 1 0,-1 0 0,0 0 0,1 0 0,-1 0 0,1 0 1,-1-1-1,0 1 0,1 0 0,-1 0 0,1-1 0,-1 1 0,0 0 0,1-1 0,-1 1 0,0 0 0,1-1 0,21-14-3277,-4-6-1890,-2-2-4143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15086,'0'0'2338,"-9"6"-10,3-3-2034,-37 25 2259,41-26-2435,-1-1-1,1 1 0,0 0 1,0 0-1,0 0 0,0 0 1,1 1-1,-1-1 0,0 0 1,1 1-1,-1-1 0,1 1 1,0-1-1,0 1 0,0 0 1,0 0-1,0 3 0,1-4-117,1-1-1,-1 0 0,1 1 1,-1-1-1,1 0 0,-1 0 1,1 0-1,0 0 0,0 0 1,0 1-1,-1-1 0,1 0 0,0-1 1,0 1-1,0 0 0,1 0 1,-1 0-1,0-1 0,0 1 1,0 0-1,0-1 0,1 1 1,-1-1-1,0 0 0,1 1 1,-1-1-1,0 0 0,2 0 0,45 7 5,-41-7-4,31 1-127,-30-2 80,0 1 0,0 0 0,0 0 0,1 1-1,-1 0 1,0 0 0,0 1 0,0 0 0,11 5 0,-8 0 854,-6-5 1793,-5-11-664,0-7-2506,0-89 848,0 104-524,29 11-6128,-12-6 2199,-1-3-1910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28 14862,'0'0'11414,"-9"-5"-11094,4 1-302,-23-11-5,27 14-13,-1 1-1,1 0 0,0-1 0,0 1 0,-1 0 1,1 0-1,-1 0 0,1 0 0,0 0 0,-1 0 1,1 0-1,0 0 0,-1 0 0,1 1 0,0-1 1,0 0-1,-1 1 0,1 0 0,0-1 0,0 1 1,0 0-1,-1-1 0,1 1 0,0 0 0,-1 1 1,-52 64-92,50-61 86,0 1 1,0-1-1,1 1 0,0 0 0,0 0 1,1 1-1,0-1 0,0 0 0,0 1 0,-1 10 1,7-17 0,-1 0 0,1 0 0,-1 0 0,0 0 1,1-1-1,-1 1 0,1-1 0,-1 0 0,4-1 1,34-20-642,-34 18 460,0-1 0,1 1 1,0 1-1,-1 0 0,1 0 1,0 0-1,0 1 0,9-2 1,-16 4 177,0 0-1,0 0 1,0 0 0,0 0 0,0 0 0,0 1-1,-1-1 1,1 0 0,0 0 0,0 1 0,0-1-1,0 0 1,-1 1 0,1-1 0,0 1 0,0-1 0,-1 1-1,1-1 1,0 1 0,-1-1 0,1 1 0,-1 0-1,1-1 1,-1 1 0,1 1 0,8 27 299,-10 37 646,0-60-863,-1 10 49,0-1 1,-1 1-1,-1-1 1,0 0-1,-1-1 1,-1 1-1,0-1 0,-1 0 1,-1 0-1,0-1 1,-1 0-1,0 0 1,-1-1-1,0 0 1,-15 13-1,23-24-148,1 0 0,0 1 0,-1-1 0,0 0 0,1 0 0,-1 0 0,1 0 0,-1 0 0,0-1 0,0 1 0,0 0 0,1-1 0,-1 1 0,0-1 0,0 0 0,0 0 0,-2 1 0,3-2-34,0 1 1,0 0-1,0-1 1,1 1-1,-1-1 1,0 1-1,0-1 1,1 0-1,-1 1 1,1-1-1,-1 1 1,0-1-1,1 0 1,-1 0-1,1 1 1,-1-1-1,1 0 1,0 0-1,-1 0 1,1 1-1,0-1 1,0 0-1,-1 0 1,1 0-1,0-1 1,-1-4-252,1 0 1,0-1-1,0 1 1,1 0-1,0 0 1,0 0-1,0 0 1,1-1-1,2-5 1,8-12 22,2 1 1,0 0 0,2 1-1,0 0 1,1 2-1,36-34 1,0-1 1725,-44 43-1001,-6 9-259,0-1 0,0 1-1,0 0 1,0-1 0,0 1 0,1 1 0,4-4-1,17 36 132,-23-29-305,0 1 1,0-1-1,1 0 0,-1 0 0,0 0 0,1 0 1,-1 0-1,1-1 0,-1 1 0,1-1 1,-1 0-1,1 1 0,-1-1 0,1 0 1,-1 0-1,1-1 0,-1 1 0,5-2 1,-1 0-1,0-1 0,0 0 0,0 0 0,-1 0 0,8-7 0,26-13 52,-34 22 174,-1 0 1,0 0-1,1 0 0,-1 1 1,1 0-1,-1 0 0,0 0 1,1 0-1,5 2 0,-7-2-343,0 1-1,1 0 0,-1-1 0,0 0 1,1 0-1,-1 0 0,0 0 0,0-1 1,1 1-1,-1-1 0,0 1 0,0-1 0,0-1 1,0 1-1,0 0 0,0-1 0,0 1 1,3-3-1,20-18-4227,-5-2-4640,-8 5-1371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11211,'0'0'9352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102 161 11755,'0'0'4020,"-10"6"-1596,7-5-2384,-9 7 735,1-1 0,-1 2 0,-13 12 0,23-19-631,-1 0 1,1 0 0,0 1-1,0-1 1,0 1-1,0-1 1,0 1-1,0 0 1,1-1-1,-1 1 1,1 0-1,0 0 1,0 0-1,0 0 1,0 0-1,1 0 1,-1 1-1,1-1 1,0 0-1,-1 0 1,2 0-1,-1 0 1,0 1-1,1 2 1,0-4-133,1-1 0,-1 1 0,0-1 0,0 0 0,1 0 1,-1 0-1,1 1 0,-1-1 0,1-1 0,-1 1 0,1 0 1,0 0-1,-1-1 0,1 1 0,0-1 0,0 1 0,0-1 1,-1 0-1,1 1 0,0-1 0,0 0 0,0 0 0,-1 0 1,1-1-1,0 1 0,0 0 0,2-2 0,3 1 1,1 0-1,-1 0 1,0-1 0,0-1-1,10-3 1,-6-1-247,0-1 0,0 1 1,-1-2-1,0 1 0,-1-2 0,1 1 0,-2-1 0,0 0 1,13-21-1,-29 84 789,8-52-522,-1 0-1,1 0 1,0 0 0,0 0-1,-1 0 1,1-1 0,0 1-1,0 0 1,0 0 0,0 0-1,0 0 1,1 0 0,-1 0 0,0 0-1,0 0 1,1 0 0,-1 0-1,0 0 1,1 0 0,-1 0-1,1-1 1,-1 1 0,1 0-1,0 0 1,-1-1 0,1 1-1,0 0 1,-1-1 0,1 1-1,1 0 1,-1-1-3,1 0 1,0 0-1,0 0 0,-1 0 0,1 0 1,-1-1-1,1 1 0,0-1 0,-1 1 1,1-1-1,-1 0 0,1 0 0,-1 1 1,1-1-1,1-2 0,8-5 16,0-1 0,0 0 0,9-12 1,5-6-36,23-36 0,-42 56-49,-2-1-1,1 1 1,-1-1 0,0 0-1,0 0 1,-1 0-1,0 0 1,-1-1-1,0 1 1,2-18-1,-4 26 25,0-1 0,0 1 0,0 0 0,0 0 0,0-1 0,0 1 0,0 0 0,0 0 0,0-1 0,0 1 0,0 0 0,0 0 0,0-1 0,0 1 0,0 0 0,0 0 0,0 0 0,0-1 0,-1 1 0,1 0 0,0 0 0,0 0 0,0-1 0,0 1 0,0 0 0,-1 0 0,1 0 0,0 0 0,0-1 0,0 1 0,-1 0 0,1 0 0,0 0 0,0 0 0,-1 0 0,1 0 0,0 0 0,0 0 0,0 0 0,-1 0 0,1 0 0,-13 5-106,-8 16 220,13-10 124,0 1 0,0-1 1,1 2-1,-9 23 0,14-31-171,0-1-1,1 1 1,-1-1-1,1 1 1,0 0-1,1-1 1,-1 1-1,1 0 1,0 0-1,0-1 1,0 1-1,1 0 1,-1 0-1,1-1 1,0 1-1,1-1 1,-1 1-1,3 4 1,-3-7-326,0 0 0,1-1 0,-1 1 1,1-1-1,-1 0 0,1 1 0,-1-1 0,1 0 1,-1 0-1,1 0 0,0 0 0,0 0 0,0 0 0,0-1 1,-1 1-1,1-1 0,0 1 0,4-1 0,18 1-7756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16 13837,'0'0'7020,"-2"10"-5931,-56 299 3118,55-270-3034,10-30-390,9-18-332,-4-2-407,-1-1 0,0-1-1,-1 0 1,-1 0 0,0-1-1,10-22 1,37-92-1042,-55 127 991,12-45-351,-11 37 253,0 0 0,1 0 0,0 0 0,0 0 0,1 1 0,0-1 0,1 1 0,5-8 0,-10 16 85,0 1-1,0-1 0,0 1 0,0-1 0,0 1 0,0-1 0,0 1 0,0-1 0,0 1 0,0-1 0,0 1 1,0-1-1,1 1 0,-1-1 0,0 1 0,0-1 0,1 1 0,-1-1 0,0 0 0,0 1 0,1-1 0,-1 0 1,0 1-1,1-1 0,-1 0 0,1 1 0,-1-1 0,0 0 0,1 1 0,-1-1 0,1 0 0,-1 0 0,1 0 1,-1 1-1,1-1 0,-1 0 0,1 0 0,-1 0 0,1 0 0,-1 0 0,1 0 0,-1 0 0,1 0 0,-1 0 1,1 0-1,-1 0 0,1 0 0,-1-1 0,1 1 0,-1 0 0,0 0 0,1 0 0,-1-1 0,1 1 0,-1 0 1,1-1-1,-1 1 0,0 0 0,1-1 0,-1 1 0,0 0 0,1-1 0,-1 1 0,0-1 0,0 1 0,1 0 1,-1-1-1,0 0 0,1 4-110,-1 1 0,0-1 1,0 1-1,0-1 0,-1 1 1,1-1-1,-1 1 0,1-1 1,-4 7-1,-11 11-619,0 0-1,-2-1 0,-1-1 1,-31 27-1,47-45-1308,3-13-15938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13997,'0'0'8152,"-5"11"-7383,1-3-636,-24 55 676,26-57-758,0 0 0,1 0 0,-1 0 0,1 0 0,0 0 0,1 1 0,-1-1 0,1 0 0,2 13 0,-2-18-12,0 0 0,1-1 0,-1 1 0,1 0 0,-1 0 0,0 0 0,1-1 0,-1 1 0,1 0 0,0 0 0,-1-1 0,1 1 0,0 0 0,-1-1 0,1 1 1,0-1-1,0 1 0,-1-1 0,1 1 0,0-1 0,0 0 0,0 1 0,0-1 0,0 0 0,-1 0 0,1 0 0,0 0 0,0 1 0,0-1 0,0 0 0,0-1 0,0 1 0,0 0 0,0 0 0,0 0 1,-1 0-1,3-1 0,-1 0 22,0 1 0,1-1 0,-1 0 0,0 0 0,0 0 0,1 0 0,-1 0 0,0-1 0,0 1 0,0 0 0,-1-1 0,1 0 0,2-2 0,0-3-116,0 0-1,-1-1 1,0 1 0,-1-1-1,0 0 1,2-12 0,-3 16 49,0-1 1,0 1-1,-1-1 1,0 1-1,0-1 1,0 0-1,0 1 0,-1-1 1,0 1-1,0-1 1,0 1-1,-4-9 1,5 13-3,0-1 0,0 1 1,0-1-1,-1 1 0,1-1 1,0 1-1,0-1 0,-1 1 1,1-1-1,0 1 0,-1 0 0,1-1 1,-1 1-1,1 0 0,0-1 1,-1 1-1,1 0 0,-1-1 1,1 1-1,-1 0 0,1 0 1,-1-1-1,1 1 0,-1 0 0,1 0 1,-1 0-1,0 0 0,1 0 1,-1 0-1,1 0 0,-1 0 1,1 0-1,-1 0 0,1 0 1,-1 0-1,1 0 0,-1 0 0,0 1 1,1-1-1,-1 0 0,1 0 1,-1 0-1,1 1 0,0-1 1,-1 0-1,0 1 0,1 0-62,0 0 0,-1-1 0,1 1 0,0 0 0,0-1 0,0 1 0,-1 0 0,1-1 0,0 1 0,0 0 0,0 0 0,0-1 0,0 1 0,0 0 0,1 0 0,-1-1 0,0 1 0,0 0 0,0-1 0,1 1 0,-1 0 0,0-1 0,1 1 0,-1 0 0,0-1 0,1 1 0,-1-1 0,1 1 0,-1-1 0,1 1 0,0-1 0,-1 1 0,1-1 0,-1 1 0,1-1 0,0 0 0,0 1 0,4 2-888,0-1 0,1 0 0,-1-1 0,0 1 0,0-1 0,1 0 0,-1 0 0,1-1 0,-1 1 0,8-2 0,15 1-7567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10858,'0'0'7714,"-10"4"-5696,4-1-1780,1 0 0,-1 0 0,1 0 0,-1 0 0,1 1-1,0 0 1,0 0 0,0 1 0,1-1 0,0 1 0,-1 0 0,2 0 0,-1 1-1,1-1 1,-1 1 0,2-1 0,-1 1 0,1 0 0,-1 0 0,2 0 0,-1 1-1,1-1 1,0 0 0,-1 9 0,2-13-219,0-1-1,0 0 1,0 0 0,0 0-1,1 1 1,-1-1 0,0 0-1,1 0 1,-1 0 0,0 0-1,1 0 1,0 0 0,-1 0-1,1 0 1,-1 0 0,1 0-1,0 0 1,0 0 0,0 0-1,-1-1 1,1 1-1,0 0 1,0 0 0,0-1-1,0 1 1,0-1 0,0 1-1,0-1 1,0 1 0,1-1-1,-1 0 1,0 1 0,0-1-1,0 0 1,0 0 0,1 0-1,-1 0 1,0 0 0,0 0-1,0 0 1,0 0 0,1-1-1,-1 1 1,0 0 0,0-1-1,0 1 1,0-1-1,0 1 1,1-2 0,3 1 14,0-1 0,0 0 0,-1 0 0,1 0 0,0-1 1,-1 0-1,0 0 0,0 0 0,0 0 0,5-6 0,-6 5 24,0 0 0,-1 0 0,0 0-1,0-1 1,0 1 0,0-1-1,-1 1 1,1-1 0,-1 1 0,0-1-1,-1 0 1,1-8 0,-1 12-118,0-1 0,0 0 1,-1 1-1,1-1 0,-1 1 1,1-1-1,-1 0 0,1 1 1,-1-1-1,0 1 0,0-1 1,1 1-1,-1 0 0,0-1 1,-3-1-1,3 2-323,-1-1 1,0 1 0,0 0-1,0 0 1,0 0-1,0 0 1,0 1-1,0-1 1,0 0-1,0 1 1,0 0-1,0-1 1,0 1 0,-1 0-1,-1 0 1,-1 0-5324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176 212 15054,'0'0'4084,"-10"-1"-2541,3 0-1492,0 1 0,-1 0 0,1 1 1,0-1-1,0 1 0,0 0 0,1 1 0,-1 0 0,0 0 0,0 0 1,1 1-1,0 0 0,-1 0 0,1 1 0,0-1 0,0 2 1,1-1-1,-1 0 0,1 1 0,0 0 0,0 0 0,1 1 1,-8 10-1,11-13 55,-1 1 1,1-1-1,0 0 1,0 0-1,0 0 1,0 1-1,0-1 1,1 1-1,-1 6 1,1-9-77,1-1 1,-1 1 0,0 0-1,0 0 1,0 0 0,1 0-1,-1-1 1,0 1 0,1 0-1,-1 0 1,1-1 0,-1 1-1,1 0 1,-1-1 0,1 1-1,0 0 1,-1-1 0,1 1-1,0-1 1,-1 1 0,1-1-1,0 1 1,0-1 0,-1 0-1,1 1 1,0-1 0,0 0-1,0 1 1,-1-1 0,1 0-1,0 0 1,0 0 0,0 0-1,0 0 1,0 0 0,0 0-1,-1 0 1,1 0 0,0-1-1,1 1 1,6-2 87,0 0 1,0-1-1,0 0 1,0 0-1,-1 0 1,1-1-1,-1-1 1,0 1-1,0-1 1,0 0-1,6-7 1,13-13-13,27-32 1,-50 53-98,16-17 196,-1-2-1,15-24 0,-29 40 5,0-1-1,0 1 0,0-1 0,-1 0 1,0 0-1,0 0 0,-1 0 0,0-1 1,-1 1-1,0 0 0,0-11 0,-1 18-208,0 1-1,0-1 1,0 1-1,0 0 1,0-1-1,0 1 1,0-1 0,0 1-1,-1 0 1,1-1-1,0 1 1,0-1-1,0 1 1,-1 0-1,1-1 1,0 1-1,-1 0 1,1 0-1,0-1 1,-1 1-1,1 0 1,0 0-1,-1-1 1,1 1-1,0 0 1,-1 0-1,1 0 1,-1 0-1,1-1 1,0 1-1,-1 0 1,1 0-1,-1 0 1,1 0-1,0 0 1,-1 0-1,1 0 1,-1 0-1,1 0 1,-1 0-1,1 0 1,0 1-1,-1-1 1,1 0-1,-1 0 1,1 0-1,0 1 1,-1-1-1,1 0 1,0 0 0,-1 1-1,1-1 1,0 0-1,-1 0 1,1 1-1,0-1 1,0 0-1,-1 1 1,1 0-1,-21 19 25,13-5 23,0 1-1,1 0 1,1 0-1,1 0 1,0 1 0,1 0-1,1 0 1,1 0-1,0 0 1,1 24 0,1-40-41,0 0 0,1 0 0,-1 0 0,0 0 0,1 0 0,-1 0 0,0-1 0,1 1 0,-1 0 0,1 0 0,0 0 0,-1 0 0,1 0 1,0-1-1,-1 1 0,1 0 0,0-1 0,0 1 0,-1 0 0,1-1 0,0 1 0,0-1 0,1 1 0,31 11 43,3 4-7130,-32-12 2645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45 2691,'0'0'20285,"-4"12"-20205,1-3-36,-1 1 17,0 0-1,1 1 1,0 0-1,1 0 0,0 0 1,1 0-1,0 0 0,1 19 1,0-29-32,1 0 1,-1 0-1,1-1 1,-1 1-1,1 0 1,-1-1-1,1 1 1,-1-1-1,1 1 1,-1-1-1,1 1 1,0-1 0,-1 1-1,1-1 1,0 1-1,-1-1 1,1 0-1,0 1 1,0-1-1,-1 0 1,1 0-1,0 0 1,0 0-1,0 0 1,-1 1-1,1-1 1,0 0-1,0-1 1,0 1-1,-1 0 1,1 0-1,0 0 1,0 0 0,-1-1-1,1 1 1,0 0-1,0-1 1,0 0-1,30-14 1040,-17 2-962,-1-1-1,0 0 0,-2-1 0,0-1 0,0 0 1,-1 0-1,14-34 0,-14 30 123,-15 34-217,1 0-1,1 1 1,0-1 0,-2 23 0,5-36 19,0 0 0,0 0 0,0 1 0,0-1 1,1 0-1,-1 0 0,0 1 0,1-1 1,-1 0-1,0 0 0,1 0 0,-1 0 1,1 0-1,0 0 0,-1 0 0,1 0 1,0 0-1,0 0 0,0 0 0,-1 0 1,1 0-1,0 0 0,0-1 0,0 1 0,0 0 1,1-1-1,-1 1 0,0-1 0,0 1 1,2 0-1,47 10-1544,-26-7-3121,-5 1-3944,-9-1-3065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9513,'0'0'10618,"3"12"-8830,1 3-1350,-1 0 0,-1 0 0,0 0-1,-1 0 1,-1 1 0,-1-1 0,0 0-1,-5 23 1,-1-8 45,1-11-40,1 0-1,1 1 0,-2 39 1,7-59-416,-1 1 1,1-1-1,0 1 1,0-1-1,0 1 1,0-1 0,0 0-1,0 0 1,0 1-1,0-1 1,0 0-1,0 0 1,0 0-1,0 0 1,0 0-1,0 0 1,0-1-1,0 1 1,0 0-1,0 0 1,0-1-1,0 1 1,0-1-1,0 1 1,1-2-1,17-10 73,-1-1-1,0 0 1,-1-2-1,-1 0 1,27-33 0,-22 25-41,-16 18-596,24-30 1407,-20 10-8373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14318,'0'0'8872,"0"58"-6982,12-48-897,1-1-705,4-5-288,-1-1-1858,1-3-2562,-4 0-3556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20 11531,'0'-1'335,"0"0"0,0 0 0,-1 1 0,1-1 0,0 0-1,0 0 1,0 0 0,0 1 0,-1-1 0,1 0 0,0 0 0,-1 1 0,1-1 0,0 0 0,-1 1 0,1-1 0,-1 0 0,1 1 0,-1-1 0,0 1-1,1-1 1,-1 1 0,0-1 0,1 1 0,-1-1 0,0 1 0,1 0 0,-1-1 0,-1 1 0,-30 0 2598,24 1-2877,0 1 0,1 0 0,-1 1 0,1 0 0,-1 0 0,-7 5 0,5 0 83,0 0 0,0 1 1,1 0-1,0 1 0,-13 16 1,20-23 8,-1 1 0,1-1 0,0 0 0,0 1 1,0-1-1,0 1 0,1 0 0,0-1 0,-1 1 0,1 0 1,0 0-1,1 0 0,-1 0 0,1 0 0,0 0 0,0 0 1,0 0-1,0 0 0,1 0 0,-1 0 0,1 0 0,2 6 1,-1-8-107,-1 0-1,1 0 1,0-1 0,0 1 0,0 0 0,0 0 0,0-1 0,0 1 0,1-1 0,-1 0 0,0 0 0,1 0 0,-1 0 0,1 0 0,-1 0 0,1-1 0,-1 1 0,4 0 0,52 3 257,-51-4-258,2 0-260,74-2 452,-44-8-2941,-5-11-5462,-26 11 1113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17681,'0'0'7591,"-2"9"-7506,-11 57 899,4 1 0,-3 115 0,15-159-932,2-12-1529,4-7-3760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13261,'0'0'14317,"66"-40"-14285,-30 40-640,-2 0-2019,1 0-3491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99 277 12011,'0'0'4298,"-1"-9"-1234,0 3-2448,1 0 1,-2 0-1,1 0 1,-1 0-1,0 0 0,0 0 1,-3-5-1,4 9-520,0 1-1,1-1 1,-1 1 0,0-1-1,0 1 1,0 0-1,0 0 1,0-1 0,0 1-1,0 0 1,-1 0-1,1 0 1,0 0 0,-1 0-1,1 0 1,-1 1-1,1-1 1,-1 0-1,1 1 1,-1-1 0,1 1-1,-1 0 1,0-1-1,1 1 1,-1 0 0,1 0-1,-1 0 1,0 0-1,1 0 1,-1 0 0,0 1-1,1-1 1,-1 0-1,1 1 1,-1-1 0,1 1-1,-1 0 1,1 0-1,-3 1 1,2 0-102,0 0 1,0 0 0,0 0-1,0 0 1,0 0-1,0 0 1,1 1-1,-1-1 1,1 1-1,0-1 1,0 1-1,0 0 1,0-1-1,0 1 1,0 0-1,1 0 1,-1 0-1,1-1 1,0 1 0,0 4-1,0-5 4,0 0-1,0 0 1,0 0-1,0 0 1,0 0 0,0 0-1,1 0 1,-1 0-1,1-1 1,-1 1 0,1 0-1,0 0 1,-1 0-1,1 0 1,0-1 0,0 1-1,1 0 1,-1-1-1,0 1 1,0-1 0,1 0-1,-1 1 1,1-1-1,-1 0 1,1 0 0,0 0-1,-1 0 1,1 0-1,4 1 1,-1-1 15,0 0 1,0-1-1,0 0 0,0 0 1,0-1-1,0 1 1,0-1-1,0 0 0,0-1 1,0 1-1,-1-1 0,1 0 1,0 0-1,-1 0 0,1-1 1,-1 0-1,0 0 0,7-6 1,-6 5 1,-1 0-1,1-1 1,-1 1 0,0-1 0,-1 0 0,1 0 0,-1-1-1,0 1 1,0-1 0,0 0 0,-1 1 0,0-1 0,0 0 0,-1 0-1,1-8 1,-2 21-57,-1 1-1,1-1 0,0 0 0,0 1 1,1-1-1,2 10 0,-3-16 33,1 0 1,-1 0-1,1 0 0,-1 1 0,1-1 0,-1 0 0,1 0 0,0 0 0,0 0 1,-1 0-1,1 0 0,0 0 0,0 0 0,0-1 0,0 1 0,0 0 1,0 0-1,2 0 0,-1 0 7,0-1 0,0 0 0,0 1 1,0-1-1,0 0 0,0 0 0,0 0 0,0-1 1,0 1-1,0 0 0,0-1 0,0 1 1,0-1-1,-1 0 0,1 1 0,2-3 0,5-1 26,-1-2-1,-1 1 1,1-1-1,-1 0 1,0-1-1,0 0 0,-1 0 1,0 0-1,0-1 1,-1 0-1,9-16 1,-6 9 27,-1 0 0,0-1 1,-1 1-1,-1-2 0,6-30 1,-11 45 0,3-25-153,-4 21-205,-4 16-152,-8 24 426,2 1 0,1 0 0,-11 69 0,19-83 127,1 1 1,1 0-1,1-1 1,0 1 0,2-1-1,0 0 1,13 42-1,-10-46-19,1 0-172,-1 0 1,-1 0-1,-1 0 0,0 1 1,-1 0-1,-1-1 0,-1 1 1,-1 21-1,0-38 103,0 0 0,0 0 0,0 0 0,-1 0 0,1 0 0,0 0 0,-1 1 0,1-1 0,-1-1 0,1 1 0,-1 0 0,1 0-1,-1 0 1,0 0 0,1 0 0,-1 0 0,0-1 0,0 1 0,0 0 0,1-1 0,-1 1 0,0 0 0,0-1 0,0 1 0,0-1 0,0 0 0,0 1 0,0-1 0,0 0 0,0 0 0,-1 1 0,1-1 0,-2 0 0,2 0 52,-1 0 1,0-1 0,0 1 0,0 0-1,0-1 1,0 1 0,0-1 0,1 0-1,-1 1 1,0-1 0,0 0-1,1 0 1,-1 0 0,1-1 0,-1 1-1,1 0 1,-1 0 0,-1-3 0,-3-6 98,0 0 0,0 0 0,1 0 0,1 0 0,0-1 0,0 0 0,1 0 0,1 0 0,-2-13-1,0-13-142,1-53-1,3 88-17,0 0-1,0 0 1,0 0 0,0 0 0,1 0 0,-1 0 0,0 0-1,1 0 1,0 0 0,-1 0 0,1 1 0,0-1-1,0 0 1,0 0 0,0 1 0,0-1 0,1 1 0,-1-1-1,0 1 1,1-1 0,-1 1 0,1 0 0,0 0 0,-1 0-1,1 0 1,0 0 0,2-1 0,4-1-392,1 1 1,-1 0 0,0 1-1,1-1 1,10 1 0,14-2-3154,2-4-2425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10122,'0'0'13789,"-2"13"-13288,-24 80 418,12-52-479,3 1 1,1 0-1,-5 47 0,15-88-434,0 1-1,0-1 0,0 1 0,0-1 1,0 1-1,0 0 0,1-1 1,-1 1-1,1-1 0,-1 1 1,1-1-1,-1 1 0,1-1 0,0 0 1,-1 1-1,1-1 0,0 0 1,0 1-1,0-1 0,0 0 1,1 0-1,-1 0 0,2 1 0,-1 0-93,1-1 0,0 0 0,-1 0 0,1 0-1,0 0 1,0-1 0,0 1 0,0-1 0,-1 1 0,1-1-1,6-1 1,0 1-765,0-2 0,0 1 0,0-1-1,0-1 1,-1 0 0,1 0 0,12-6 0,9-10-5767,-5-3-4751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12075,'0'0'4837,"-8"1"-1970,4-1-2664,-1 1 1,1 0-1,0 0 1,-1 0-1,1 1 1,0-1 0,0 1-1,0 0 1,0 0-1,0 0 1,1 1-1,-1 0 1,1-1-1,-1 1 1,1 0-1,0 1 1,0-1 0,0 0-1,1 1 1,-1 0-1,1-1 1,0 1-1,0 0 1,0 0-1,0 0 1,1 1-1,0-1 1,0 0 0,0 1-1,0 7 1,0-10-190,1-1 0,0 0 0,0 0 0,0 1 0,0-1 1,0 0-1,1 0 0,-1 0 0,0 1 0,0-1 0,1 0 0,-1 0 1,1 0-1,-1 0 0,1 0 0,0 1 0,-1-1 0,1 0 1,0 0-1,0-1 0,0 1 0,-1 0 0,1 0 0,0 0 0,0-1 1,0 1-1,2 1 0,-2-2-4,1 0 1,0 0 0,-1 1-1,1-1 1,0 0 0,-1 0-1,1-1 1,-1 1-1,1 0 1,0 0 0,-1-1-1,1 1 1,-1-1 0,1 1-1,-1-1 1,1 0 0,-1 0-1,0 0 1,1 0-1,-1 1 1,2-3 0,5-5 10,-2 0 1,1 0 0,-1-1 0,0 0 0,-1 0 0,0 0-1,0 0 1,-1-1 0,0 0 0,2-11 0,-12 44-228,1 0 0,0 0 0,2 1 0,-1 24 0,4-47 92,0-1 1,-1 1 0,1 0 0,0-1 0,0 1 0,0-1 0,0 1-1,0 0 1,0-1 0,0 1 0,0 0 0,0-1 0,1 1 0,-1 0-1,0-1 1,0 1 0,1-1 0,-1 1 0,0-1 0,0 1 0,1 0 0,-1-1-1,1 1 1,-1-1 0,0 1 0,1-1 0,-1 0 0,1 1 0,-1-1-1,1 1 1,0-1 0,-1 0 0,1 0 0,-1 1 0,1-1 0,0 0-1,-1 0 1,1 0 0,-1 1 0,1-1 0,0 0 0,-1 0 0,1 0-1,0 0 1,-1 0 0,1 0 0,0 0 0,-1-1 0,1 1 0,-1 0 0,1 0-1,0 0 1,-1-1 0,1 1 0,-1 0 0,1-1 0,-1 1 0,1 0-1,0-1 1,3-1-887,-1-1-1,1 1 1,0-1-1,-1 0 1,0 0-1,0 0 0,5-6 1,8-18-7253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11339,'0'0'6240,"-7"8"-4302,-1 1-1523,1 0 0,0 0 0,0 1 0,1 0-1,1 0 1,0 0 0,0 1 0,1 0 0,0-1 0,1 2 0,0-1 0,0 0-1,0 13 1,4-23-413,0 0 0,-1 0 0,1 0 0,0 0-1,0 0 1,0 0 0,0 0 0,0 0 0,0-1-1,0 1 1,0 0 0,0-1 0,0 1 0,0-1 0,1 1-1,-1-1 1,0 0 0,0 1 0,1-1 0,-1 0 0,0 0-1,0 0 1,1 0 0,-1 0 0,0 0 0,0 0-1,1 0 1,-1-1 0,2 1 0,45-5-635,-47 4 565,2 1-51,0-1-1,0 0 0,1 1 1,-1 0-1,0 0 1,0 0-1,0 0 0,1 0 1,-1 0-1,0 1 0,5 1 1,-7-1 146,1 0 0,-1 1 0,0-1-1,0 0 1,0 0 0,0 1 0,-1-1 0,1 0 0,0 1 0,0-1 0,-1 1 0,1-1-1,-1 1 1,1-1 0,-1 1 0,0 0 0,0-1 0,0 1 0,1-1 0,-2 1 0,1 0 0,0-1-1,-1 3 1,1 0 96,-1-1-1,0 1 0,-1-1 1,1 0-1,0 0 0,-1 0 0,0 0 1,0 0-1,0 0 0,0 0 1,0 0-1,0-1 0,-1 1 1,1-1-1,-1 0 0,0 1 1,0-1-1,0-1 0,0 1 1,0 0-1,-4 1 0,-2 1 204,1 0 1,0-1-1,-1 0 0,1 0 1,-1-1-1,0 0 0,-12 0 0,-7-7-1450,22-2-3161,18-3-3369,1 4 1296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3267,'0'0'4292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3:4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158 109 6054,'0'0'3272,"2"-5"-426,7-14 79,-7 14 5221,-59 10-3307,50-4-4531,-1 1 0,0 0 1,1 1-1,-15 6 0,18-7-274,0 1-1,0-1 1,0 1-1,0 0 1,1 0-1,-1 0 1,1 1-1,0-1 1,0 1-1,0 0 0,0 0 1,0 0-1,1 0 1,0 0-1,0 1 1,0-1-1,0 1 1,1-1-1,0 1 0,0 0 1,-1 6-1,2-9-28,0-1-1,-1 1 0,1-1 0,0 1 1,0-1-1,0 0 0,0 1 0,0-1 1,0 1-1,1-1 0,-1 0 1,0 1-1,1-1 0,-1 1 0,1-1 1,-1 0-1,1 0 0,0 1 0,-1-1 1,1 0-1,0 0 0,0 0 0,0 0 1,0 0-1,0 0 0,0 0 0,2 2 1,0-2-6,0-1 1,-1 1-1,1 0 1,0-1-1,0 0 0,0 1 1,-1-1-1,1 0 1,0 0-1,0-1 1,0 1-1,-1-1 1,5 0-1,2-2-18,0 0 0,0 0 0,-1 0 0,1-1 0,-1-1 1,0 0-1,0 0 0,9-8 0,-9 6 21,-1-1 0,-1 1-1,1-1 1,-2-1 0,1 1 0,-1-1 0,0 0 0,-1 0 0,0-1 0,5-15 0,-9 24-34,1 38-246,0-34 216,0-1-1,1 0 0,-1 0 0,1-1 0,0 1 0,-1 0 1,1 0-1,0-1 0,0 1 0,0-1 0,0 0 0,0 0 1,0 1-1,1-1 0,-1-1 0,0 1 0,1 0 1,-1 0-1,0-1 0,1 1 0,-1-1 0,1 0 0,3 0 1,-5 0 52,1 0 0,0 0 1,0 0-1,0 0 1,0 0-1,0 1 0,0-1 1,0 1-1,-1-1 1,1 1-1,0-1 0,0 1 1,-1 0-1,1 0 1,0 0-1,-1 0 0,1 0 1,-1 1-1,0-1 1,1 0-1,-1 1 0,0-1 1,0 1-1,1-1 1,-1 1-1,1 2 0,15-61 3251,-14 39-2979,7-18 401,-9 34-658,0 1-1,1-1 0,-1 1 1,0 0-1,1 0 1,-1 0-1,1 0 1,-1 0-1,1 0 1,-1 0-1,1 0 0,0 0 1,-1 1-1,1-1 1,0 1-1,0-1 1,-1 1-1,1 0 1,4-1-1,32-2-460,1-1-3765,65-13-1,-57 4-3748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181 387 8072,'0'0'4575,"7"-10"-1212,-2 4-2629,-2 3-378,0-1 0,0 1 0,0-1 0,0 1 0,-1-1 0,0 0 0,0 0 0,0 0 0,0 0 0,0 0 0,-1-1 0,0 1 0,0 0 0,0-1 0,0 1 0,-1-1 1,0-5-1,-1 8-214,0 0 0,-1 0 1,1 1-1,-1-1 0,1 0 1,-1 1-1,0-1 0,1 1 1,-1 0-1,0-1 0,0 1 1,0 0-1,0 0 0,0 0 1,-1 1-1,1-1 0,0 0 1,0 1-1,0-1 0,-1 1 1,1 0-1,0 0 0,0 0 1,-5 0-1,-2 0-63,0 0 1,0 0 0,1 1-1,-1 0 1,-11 4-1,12-2-38,1 1 0,1 0-1,-1 0 1,0 1-1,1 0 1,0 0 0,0 0-1,1 1 1,-1 0 0,1 0-1,0 0 1,1 1-1,0 0 1,0 0 0,0 0-1,1 0 1,0 0 0,0 1-1,1-1 1,0 1-1,0 0 1,-1 16 0,3-24-30,0 1 1,0 0-1,0 0 1,0 0 0,0 0-1,0 0 1,0 0 0,0 0-1,1 0 1,-1 0-1,0 0 1,0 0 0,1 0-1,-1 0 1,1-1-1,-1 1 1,1 0 0,-1 0-1,1 0 1,-1-1-1,1 1 1,0 0 0,-1-1-1,1 1 1,0-1 0,0 1-1,0 0 1,-1-1-1,2 1 1,1-1 17,-1 1 1,0-1-1,1 0 0,-1 0 0,0 0 1,0 0-1,1 0 0,-1 0 0,0-1 1,0 1-1,1-1 0,1-1 1,5-1 84,0-1 0,0 0 0,0-1 1,-1 0-1,10-7 0,6-10-48,0-1 0,-1 0 0,-1-2-1,-1-1 1,19-31 0,-29 39 5,-1 1 0,-1-1 0,0-1 0,-1 0 0,-1 0 0,-1 0 0,-1-1 0,0 0 0,2-29 0,-9 29-11,-6 15-50,6 6-13,0 1 0,1-1 0,-1 0 0,1 0 0,0 1 0,-1-1 0,1 0 0,0 1 0,0-1 0,0 1 0,0 0 0,0-1 0,0 1 0,0 0 0,-1 3 0,-7 26 1,1 1 1,2 0-1,1 1 1,2-1-1,0 1 1,5 50-1,-2-70 66,1 0 0,1 0 0,0 0 0,0 0 0,2 0 0,-1-1 0,10 20 0,-10-26-298,0 0-1,0 0 0,1 0 1,0-1-1,1 1 1,-1-1-1,6 5 0,-7-7-434,1-1 0,-1 1 0,1-1 0,-1 0 0,1 1 0,0-2 0,0 1 0,0 0-1,0-1 1,0 0 0,0 0 0,5 1 0,0-2-7237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74 16496,'0'0'7500,"-1"11"-7094,-2 280 2630,4-186-1134,9-131 324,-3-31-2393,-3-1 1,-2 0-1,-4 0 1,-9-68-1,4 101-102,5 25-20,5 12 158,-2-10 131,1 1 0,0-1 0,-1 0 0,1 0 0,0 0 0,0 0 0,0 0 0,1 0 0,-1 0 0,0-1 0,1 1 0,-1-1 0,1 1 0,-1-1 0,1 0 0,0 0 0,-1-1 0,1 1 0,0 0 0,0-1 0,-1 1 0,1-1-1,0 0 1,4 0 0,-1 0 13,0 0 0,0 0 0,0-1 0,-1 1 0,1-1 0,0-1 0,0 1 0,-1-1 0,1 0 0,-1 0 0,7-3 0,-6-1 0,1 1 0,-1-1 0,0-1 0,-1 1 1,1-1-1,-1 0 0,5-10 0,20-24 32,-25 94-446,-6 33 375,3 104 122,0-176-150,0 1 1,1-1 0,0 0-1,6 15 1,4-2-3017,3-6-4371,-2-13-3984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14606,'0'0'7943,"67"-5"-6950,-26 1-32,11 0-544,-1-2-321,1 0-96,-4-1-929,-10 5-1730,-8 2-544,-14 0-224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16400,'0'0'5637,"84"5"-4324,-30-5-224,4 0-480,3-3-417,-2 3-256,-7 0-1730,-6 0-2978,-15 0-5606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321 289 13229,'0'0'4671,"-1"-10"-2461,0 7-2123,1 1 1,0-1 0,-1 0-1,1 0 1,-1 0 0,0 1-1,0-1 1,0 0 0,0 1-1,0-1 1,-1 1 0,1 0-1,-1-1 1,0 1 0,0 0-1,1 0 1,-1 0 0,-1 0-1,1 0 1,0 0 0,0 1-1,-1-1 1,1 1 0,-1 0-1,1-1 1,-1 1 0,0 0-1,1 0 1,-1 1 0,0-1-1,0 1 1,1-1 0,-1 1-1,0 0 1,0 0 0,0 0-1,-3 1 1,-1-2-23,1 1 1,-1 0-1,0 0 0,0 1 1,0-1-1,1 2 0,-1-1 1,0 1-1,1 0 0,-1 0 1,1 1-1,0-1 0,0 2 1,0-1-1,0 1 0,0 0 1,1 0-1,0 0 0,0 1 1,0-1-1,0 1 1,1 1-1,-1-1 0,2 1 1,-1-1-1,0 1 0,1 0 1,-4 10-1,5-11-10,0 0-1,1 0 1,-1 0 0,1 1 0,0-1-1,0 0 1,1 0 0,0 1-1,-1-1 1,2 0 0,-1 1-1,2 4 1,-2-7-29,1-1-1,0 1 1,0-1 0,0 0-1,1 1 1,-1-1 0,1 0-1,-1 0 1,1 0-1,0 0 1,-1 0 0,1 0-1,0 0 1,0-1-1,0 1 1,1-1 0,-1 1-1,0-1 1,1 0 0,-1 0-1,0 0 1,1 0-1,0 0 1,-1 0 0,5 0-1,6 0 73,0 0 0,-1 0 0,1-1 0,0-1-1,0 0 1,-1-1 0,1 0 0,-1-1 0,0 0 0,0-1-1,0-1 1,0 1 0,0-2 0,-1 0 0,0 0-1,16-13 1,-19 13 11,0-1-1,0 1 0,-1-1 1,1-1-1,-2 1 0,1-1 1,-1-1-1,0 1 0,-1-1 1,0 0-1,-1 0 0,1 0 1,-2-1-1,1 1 0,-1-1 1,-1 0-1,0 0 0,0 0 1,-1 0-1,-1-1 0,1-10 1,-3 13-88,1 1 1,-1 0 0,0 0-1,0 0 1,-1 1 0,0-1-1,0 0 1,-1 1 0,0 0-1,0 0 1,0 0-1,-1 0 1,0 1 0,0 0-1,0 0 1,0 0 0,-1 0-1,0 1 1,0 0 0,0 0-1,-1 1 1,-9-5 0,-1 1-85,-1 0 1,0 1 0,0 1 0,0 0-1,0 2 1,-1 0 0,-30-1 0,39 4 12,1 1 0,-1 0 0,1 0 0,-1 0 0,1 1 0,0 1 0,-1 0 0,1 0 0,1 1 0,-17 8 0,22-10-96,-1 1 0,1-1 0,0 1 0,0 0 1,-1 0-1,2 0 0,-1 0 0,0 0 0,1 0 0,-1 1 0,1 0 0,0-1 0,0 1 0,1 0 0,-1 0 0,1 0 0,0 0 1,0 0-1,0 0 0,0 0 0,1 1 0,-1-1 0,1 0 0,0 0 0,1 0 0,0 8 0,0-10-257,0 1-1,0 0 1,-1-1-1,2 1 1,-1 0-1,0-1 1,0 1-1,1-1 1,-1 0-1,1 1 0,0-1 1,0 0-1,0 0 1,0 0-1,0 0 1,3 1-1,17 10-5425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71 8520,'0'0'10864,"-1"11"-9978,-13 88 3003,-2 117 0,20-205-2166,6-18-1004,6-18-385,-9 0-364,-1-1 1,-1 1 0,-1-1-1,-2 0 1,0 0 0,-2 0-1,-1 0 1,-1 0 0,-8-39-1,9 62 5,-12-44-195,13 46 202,-1-1 0,1 0 0,-1 1-1,0-1 1,1 1 0,-1-1 0,0 1-1,0 0 1,0-1 0,0 1-1,0 0 1,0 0 0,0-1 0,0 1-1,-1 0 1,1 0 0,0 0 0,-1 1-1,1-1 1,-1 0 0,1 0-1,-1 1 1,-2-2 0,3 3 4,0 0 0,0-1 0,0 1 0,0 0 1,0 0-1,0 0 0,0 0 0,1 0 0,-1 0 0,0 0 1,1 0-1,-1 0 0,1 0 0,-1 0 0,1 0 0,-1 0 0,1 0 1,0 0-1,0 1 0,0-1 0,-1 0 0,1 0 0,0 0 0,0 1 1,1-1-1,-1 2 0,2 37-23,-1-36 40,0 0 0,1-1 0,-1 1 0,1-1 0,-1 1 0,1-1 0,0 0 0,1 0 0,-1 0 0,0 0 0,1 0 0,0 0 0,-1-1 0,1 1 0,0-1 0,1 0 0,-1 0 0,0 0 0,0 0 0,1 0 0,-1-1 0,1 1 0,0-1 0,-1 0 0,1 0 0,6 0 0,-4 0 13,0 0 1,0 0 0,0-1-1,0 0 1,1 0-1,-1-1 1,0 0 0,0 0-1,0 0 1,0 0 0,0-1-1,0 0 1,0-1 0,-1 1-1,11-7 1,-8 2-7,0 0 1,0-1 0,-1 0-1,0-1 1,9-14-1,7-9-46,-23 67-398,1-22 392,-3 67 115,0-22 83,7 66 0,7-76 435,0-25-2722,-11-22 1550,0 0 1,-1 0-1,1 0 0,0-1 0,0 1 0,0 0 1,0 0-1,-1-1 0,1 1 0,0-1 0,0 1 0,0-1 1,0 1-1,0-1 0,0 0 0,3 1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11755,'0'0'13261,"16"6"-11767,-4 0-1313,1-1 0,-1-1 0,1 0 0,0-1 0,0 0 0,0-1 0,1 0 0,-1-1 0,23-1 0,560-90 510,-331 45-1996,-256 43 1006,79-9-2120,-31 12-3917,-46 2 592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280 307 10570,'0'0'8114,"2"-10"-4879,4-32-752,-6 41-2376,0-1 1,0 1-1,-1-1 1,1 1 0,0 0-1,-1-1 1,1 1-1,-1 0 1,1-1-1,-1 1 1,0 0 0,1 0-1,-1-1 1,0 1-1,0 0 1,0 0-1,0 0 1,0 0 0,0 0-1,0 0 1,0 0-1,-1 1 1,1-1-1,0 0 1,0 1 0,-1-1-1,1 1 1,0-1-1,-1 1 1,-1-1-1,-41-5 987,40 6-990,-6-1-50,1 2 0,-1-1 0,0 1 0,0 1 0,1 0 0,-1 0-1,1 0 1,-1 2 0,1-1 0,0 1 0,0 0 0,1 1 0,-14 9 0,16-10-53,1 1 1,0 0-1,-1 0 1,2 0-1,-1 1 1,1-1-1,0 1 1,0 0-1,0 0 1,1 0-1,0 1 1,0-1-1,1 1 1,0 0-1,0 0 1,0 0-1,1 0 1,0 0-1,0 12 1,1-17-3,0 1 1,0-1-1,1 1 1,-1-1-1,1 1 1,0-1-1,-1 1 1,1-1-1,0 1 1,1-1-1,-1 0 1,0 0-1,0 0 1,1 0-1,0 0 1,-1 0-1,1 0 0,0 0 1,0 0-1,0-1 1,0 1-1,0-1 1,0 1-1,0-1 1,1 0-1,-1 0 1,0 0-1,1 0 1,-1-1-1,1 1 1,-1 0-1,1-1 1,-1 0-1,1 0 1,2 0-1,4 1 13,0-1 0,0 0 0,-1-1 0,1 0 0,0 0 0,0-1 0,-1 0 0,1-1 0,10-4 0,-3-1 8,0-1 1,-1-1-1,-1 0 0,1-1 0,-2 0 0,1-1 0,-2-1 1,0 0-1,16-21 0,-21 24 122,0-1-1,0 1 1,-1-1 0,-1 0 0,0-1-1,0 1 1,-1-1 0,-1 0-1,0 0 1,0-1 0,-1 1 0,-1 0-1,0-1 1,-1-16 0,-1 24-131,0-1 0,0 1-1,-1 0 1,1-1 0,-1 1 0,-1 0 0,1 0 0,-1 0 0,1 1 0,-1-1 0,-1 1 0,1-1-1,0 1 1,-1 0 0,0 0 0,0 1 0,-1-1 0,1 1 0,0 0 0,-1 0 0,0 0-1,0 1 1,0 0 0,0 0 0,0 0 0,0 0 0,-1 1 0,1 0 0,0 0 0,-1 0 0,-5 1-1,1-1-178,0 0 0,0 1 0,-1 0 0,1 1 0,0 0 0,0 0 0,0 2 0,0-1 0,1 1-1,-1 0 1,0 1 0,1 0 0,0 1 0,0-1 0,1 2 0,-9 6 0,11-7-242,1 0 1,0 1-1,1 0 0,-1 0 1,1 0-1,0 0 1,1 1-1,-1 0 0,-2 8 1,5-11-126,0 0-1,0 0 1,0 0 0,0 0-1,1 0 1,0 0 0,0 0 0,0 5-1,1-6-61,-1-1-1,1 1 0,-1-1 1,1 1-1,0 0 0,0-1 1,0 0-1,1 1 1,-1-1-1,1 0 0,-1 1 1,1-1-1,2 2 0,16 13-8589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1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16624,'0'0'12054,"-1"14"-11307,1-10-695,-1 9 105,-1 1 0,0-1 1,-1 1-1,0-1 1,-1 0-1,-9 20 0,-27 44 503,21-44-377,1 1 1,2 1-1,-17 54 1,33-88-278,-1 0 0,0 1 1,1-1-1,-1 1 0,1-1 0,0 1 0,-1-1 1,1 1-1,0-1 0,0 1 0,0-1 0,0 1 1,0-1-1,0 1 0,0-1 0,1 1 0,-1-1 1,1 1-1,-1-1 0,1 0 0,-1 1 0,1-1 1,0 1-1,0-1 0,-1 0 0,1 0 0,0 0 1,0 1-1,0-1 0,0 0 0,1 0 1,-1 0-1,0 0 0,0-1 0,1 1 0,1 1 1,2-1 9,0 0 1,1-1-1,-1 1 1,0-1-1,1 0 1,-1-1-1,0 1 1,1-1-1,7-2 1,20-6-458,0-1 0,33-16-1,45-14-1816,-33 21-6609,-46 10-2322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170 362 6662,'0'0'3011,"6"-9"2381,18-28-2274,-23 37-3014,-1-1 0,0 1 0,1-1 0,-1 1 0,1-1 0,-1 0 0,0 1-1,1-1 1,-1 1 0,0-1 0,0 0 0,1 1 0,-1-1 0,0 1 0,0-1 0,0 0 0,0 1 0,0-1 0,0 0 0,0 1 0,0-1 0,0 0 0,0 1 0,0-1 0,0 0 0,-1 1 0,1-1 0,0 0 0,0 1 0,-1-1 0,1 1 0,0-1 0,-1 0 0,1 1 0,-1-1 0,1 1 0,-1-1 0,1 1 0,-1 0 0,1-1 0,-1 1 0,1-1 0,-1 1 0,1 0 0,-1 0 0,0-1 0,-29-2 2009,27 3-1848,-3 1-144,-1 0 0,1 0 0,0 1 0,0-1 0,0 1 0,0 1 1,0-1-1,1 1 0,-1 0 0,1 0 0,-1 1 0,1 0 0,0 0 0,0 0 0,1 0 0,0 1 0,-1 0 0,1-1 0,1 2 0,-6 7 1,3-3-78,0 0 0,0 1 0,1 0 0,1 0 0,0 0 0,0 0 0,1 0 0,1 1 0,-1 0 0,1 14 0,1-25-38,1 1 1,0 0-1,0-1 1,0 1 0,0 0-1,0-1 1,0 1-1,0 0 1,1-1-1,-1 1 1,1 0-1,-1-1 1,1 1-1,0-1 1,-1 1-1,1-1 1,0 1-1,0-1 1,0 0-1,0 1 1,0-1-1,0 0 1,0 0-1,1 0 1,-1 1-1,0-1 1,1-1-1,-1 1 1,1 0-1,-1 0 1,1 0-1,-1-1 1,1 1 0,0-1-1,-1 0 1,1 1-1,0-1 1,-1 0-1,1 0 1,0 0-1,-1 0 1,1 0-1,0 0 1,-1 0-1,1-1 1,1 0-1,5 0 21,0-1-1,-1-1 1,1 0-1,-1 0 1,0 0-1,1-1 1,-2 0-1,12-8 0,4-7 66,-2-1-1,0-1 0,-1-1 0,-1 0 0,-1-1 0,-1-1 0,-1-1 0,-1 0 0,-1-1 0,-2 0 0,0-1 0,-2 0 0,-1-1 0,-1 0 0,-2 0 0,0 0 0,0-41 0,-8 51 585,-7 21-104,-9 28-368,11-9-182,0 0-1,2 1 0,0-1 0,2 1 0,1 0 0,-2 37 1,5-49-22,0 1 0,1 0 0,0-1 0,1 1 0,0 0 0,1-1 0,0 0 0,1 1 0,0-2 0,1 1 1,0 0-1,1-1 0,0 0 0,13 17 0,13 6-909,-8-7-1719,-1 0-4352,-10-8-2175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 6342,'3'-18'8393,"4"24"-2463,3 29-2423,-9 99 420,-5-81-3530,-2-1 0,-2 0 0,-27 93 0,35-145-369,-1 1-1,1-1 1,0 1 0,0-1 0,0 1 0,0 0-1,0-1 1,-1 1 0,1-1 0,0 1 0,0 0-1,0-1 1,1 1 0,-1-1 0,0 1 0,0 0-1,0-1 1,0 1 0,1-1 0,-1 1 0,0-1-1,0 1 1,1 0 0,-1-1 0,0 1 0,1-1 0,-1 0-1,1 1 1,-1-1 0,1 1 0,-1-1 0,1 0-1,-1 1 1,1-1 0,-1 0 0,2 1 0,29 1 498,45-19-91,-67 15-317,34-9 151,81-9 0,-52 16-8745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2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92 15919,'0'0'8050,"1"12"-7190,6 240 507,-7-207 2001,-1-101-3348,-3-1 1,-2 1-1,-3 1 0,-18-63 0,28 124-241,-1-3 214,0-1 1,0 0 0,1 0 0,-1 0 0,1 0-1,-1 0 1,1 0 0,0-1 0,-1 1-1,1 0 1,0 0 0,0 0 0,1-1 0,-1 1-1,0 0 1,1-1 0,-1 1 0,1-1-1,-1 0 1,1 1 0,-1-1 0,1 0 0,0 0-1,0 0 1,0 0 0,2 1 0,0-1 10,-1 1-1,1-1 1,0 0 0,0 0 0,1-1 0,-1 1 0,0-1-1,0 0 1,0 0 0,0 0 0,0-1 0,0 1 0,0-1 0,0 0-1,0 0 1,0 0 0,0-1 0,0 1 0,0-1 0,-1 0 0,1 0-1,-1-1 1,1 1 0,4-5 0,3-4 22,-2-1-1,1 1 1,-2-2 0,0 1 0,10-20 0,-14 65 107,-6 31 225,0-42-349,1 0 1,0-1-1,2 1 0,1 0 0,1 0 1,0-1-1,10 32 0,7-21-1977,2-19-2491,7-11-3960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7687,'0'0'3011,"9"3"-2007,6 4-779,-1 0 1,0 2-1,-1-1 0,0 2 1,0 0-1,-1 0 1,0 1-1,17 21 0,40 47-111,107 157-1,-149-193-112,-3 1-1,-1 1 1,-2 1-1,-2 1 0,23 93 1,-30-89 170,-3 1 0,-2 0 1,-2 0-1,-3 0 0,-2 1 1,-7 56-1,3-77-188,-2 0-1,-2-1 1,-1 0 0,-1 0 0,-1-1 0,-2 0 0,-1-1-1,-1 0 1,-2-1 0,-1-1 0,-21 25 0,14-24 793,-2-2 0,-38 30-1,45-41-183,0 2 0,0 0 0,2 1 0,0 1-1,2 1 1,-24 34 0,36-43-556,8-13-866,9-18-2679,-12 5-1429,-1-1-3785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9161,'0'0'9107,"-3"12"-8466,-7 48 209,3 1 0,2 0 0,4 70 0,29-132-279,-4-6-276,-2 0-1,1-2 0,-1-1 1,24-14-1,-2 1-164,-2 3-325,101-55 403,-77 29-2581,-9-9-3841,-17-1-7164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72 501 10634,'0'0'11360,"-3"-9"-10837,-3-15-22,2 0 1,0 0-1,2 0 0,0 0 0,3-37 0,0 30-237,-1 0 0,-2 0 0,-10-53 0,-26-50-115,53 142-839,9 10 644,-3-2-84,1-1 0,1-1 0,0-1 0,1-2 0,0 0-1,1-1 1,41 10 0,-16-8-1765,1-3 0,101 6-1,-86-14-3149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18674,'0'0'576,"-2"54"-127,1-22 127,1 5-448,0 1-64,9-2-32,4-4-64,2-4-1153,0-8-1826,-4-8-2594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17809,'0'0'1884,"10"-6"-245,7-1-1303,1 0-1,0 2 1,-1 0 0,2 1-1,-1 0 1,0 2 0,23-1-1,-5 1 6,-7 0-268,0 1 0,0 1 0,0 2-1,53 9 1,-79-10-95,0-1 1,0 1-1,0 1 0,0-1 1,0 0-1,0 1 0,0-1 1,0 1-1,-1 0 0,1 0 0,-1 0 1,1 0-1,-1 0 0,3 4 1,-4-5 12,0 1 1,0 0 0,0 0 0,-1 0-1,1 0 1,0-1 0,-1 1 0,0 0-1,1 0 1,-1 0 0,0 0 0,0 0-1,0 0 1,0 0 0,0 0 0,-1 0-1,0 3 1,-2 3 91,0-1 0,0 0 1,-1 0-1,0 0 0,0 0 0,-1-1 0,0 0 0,0 0 1,-10 10-1,-17 11 521,21-18-341,0 1-1,0 0 1,1 0-1,-9 13 0,19-23-273,0 1-1,-1-1 0,1 1 1,0-1-1,-1 1 0,1 0 1,0-1-1,0 1 1,-1-1-1,1 1 0,0 0 1,0-1-1,0 1 0,0 0 1,0-1-1,0 1 0,0-1 1,0 1-1,0 0 1,0-1-1,0 1 0,0 0 1,0-1-1,1 1 0,-1-1 1,0 1-1,0 0 0,1-1 1,-1 1-1,0-1 1,1 1-1,-1-1 0,1 1 1,-1-1-1,1 1 0,-1-1 1,1 0-1,-1 1 0,1-1 1,-1 0-1,1 1 1,-1-1-1,1 0 0,-1 1 1,1-1-1,0 0 0,-1 0 1,1 0-1,0 0 1,40 7-933,-29-6 713,4 2-142,0 0 1,0 0 0,-1 2-1,1 0 1,-1 1-1,-1 0 1,17 10-1,-27-14 405,-1 0-1,0 0 1,0 0-1,0 0 0,-1 0 1,1 1-1,-1 0 0,1-1 1,-1 1-1,0 0 0,0 0 1,0 0-1,0 0 1,0 0-1,-1 1 0,0-1 1,1 0-1,-1 1 0,0-1 1,-1 1-1,1-1 0,-1 1 1,1 0-1,-1-1 0,0 1 1,-1 0-1,1-1 1,-1 1-1,1-1 0,-1 1 1,0-1-1,0 1 0,0-1 1,-1 0-1,1 1 0,-1-1 1,0 0-1,-3 4 1,-2 4 294,-1 0 1,-1-1-1,0 1 1,0-2-1,-1 1 1,0-1 0,-1-1-1,0 0 1,0 0-1,-1-1 1,0-1-1,0 0 1,0-1 0,-1 0-1,0 0 1,0-2-1,0 1 1,0-2-1,-1 0 1,1 0 0,-1-2-1,-22 0 1,34 0-452,1 0 0,-1 0 0,0 0 0,1 0 0,-1 0 1,0 0-1,1 0 0,-1-1 0,0 1 0,1-1 0,-1 1 1,1-1-1,-1 0 0,1 1 0,-1-1 0,1 0 0,0 0 1,-1 0-1,1 0 0,0 0 0,0 0 0,0-1 0,-1 1 0,1 0 1,0 0-1,1-1 0,-1 1 0,0-1 0,0 1 0,1-1 1,-1 1-1,1-1 0,-1 1 0,1-1 0,-1 0 0,1 1 1,0-1-1,0 0 0,0 1 0,0-1 0,0 0 0,0 1 0,1-1 1,-1 1-1,1-4 0,1 0-748,0 0 0,1-1 0,-1 1-1,1 0 1,0 1 0,1-1 0,-1 0 0,1 1 0,0 0 0,0 0-1,0 0 1,6-4 0,25-15-7583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6 298 19026,'0'0'8205,"-2"9"-7783,2-5-373,-2 3 22,1 1 1,1-1-1,-1 0 1,1 0 0,1 0-1,0 11 1,0-16-83,0 0 1,-1 0 0,1 0-1,0 0 1,0 0 0,0 0 0,0 0-1,0 0 1,1 0 0,-1-1-1,0 1 1,1 0 0,0-1-1,-1 1 1,1-1 0,0 1-1,0-1 1,-1 0 0,1 0 0,0 0-1,0 0 1,0 0 0,1 0-1,-1-1 1,0 1 0,0-1-1,0 1 1,4-1 0,-2 1-35,0 0 1,0-1-1,0 0 1,1 0-1,-1 0 0,0 0 1,0-1-1,0 0 1,0 1-1,0-1 1,0-1-1,0 1 1,0-1-1,-1 1 1,1-1-1,0 0 1,-1-1-1,1 1 0,-1 0 1,0-1-1,0 0 1,0 0-1,0 0 1,3-4-1,-2 0 76,0 0-1,-1 0 1,0 0-1,0-1 1,0 1-1,-1-1 1,0 0-1,-1 0 1,0 1-1,0-1 1,-1-14-1,0 22-28,0 0-1,0 0 0,0 0 1,0 1-1,0-1 0,0 0 1,0 0-1,0 0 0,-1 0 1,1 1-1,0-1 1,0 0-1,0 0 0,0 0 1,-1 0-1,1 0 0,0 1 1,0-1-1,0 0 0,0 0 1,-1 0-1,1 0 0,0 0 1,0 0-1,0 0 0,-1 0 1,1 0-1,0 0 0,0 0 1,-1 0-1,1 0 0,0 0 1,0 0-1,0 0 1,-1 0-1,1 0 0,0 0 1,0 0-1,0 0 0,-1 0 1,1 0-1,0-1 0,0 1 1,0 0-1,0 0 0,-1 0 1,1 0-1,0 0 0,0-1 1,0 1-1,0 0 0,0 0 1,-1 0-1,1 0 0,0-1 1,0 1-1,0 0 1,0 0-1,0 0 0,0-1 1,-11 20 166,10-13-136,0-1 1,0 1-1,1-1 0,-1 1 0,1 0 0,0-1 0,1 1 0,0-1 0,-1 1 1,2-1-1,-1 1 0,4 8 0,-3-11-23,0-1 0,-1 0-1,1 1 1,1-1 0,-1 0 0,0 0-1,1 0 1,-1-1 0,1 1 0,-1-1 0,1 1-1,0-1 1,-1 0 0,1 0 0,0 0-1,0 0 1,0 0 0,0-1 0,0 1 0,0-1-1,0 0 1,0 0 0,0 0 0,0 0-1,3-1 1,1 0-2,0-1-1,0 1 1,-1-1-1,1-1 1,0 1-1,-1-1 0,0 0 1,0-1-1,0 1 1,0-1-1,-1 0 1,1-1-1,-1 1 1,0-1-1,0 0 1,-1 0-1,1-1 0,-1 1 1,0-1-1,-1 0 1,6-11-1,2-5 6,-2-1 1,0 0-1,-1 0 0,9-45 0,-15 57-2,2-4-10,-1-1 0,-1 1 0,0-1 0,-1 1 0,-1-1 1,-2-24-1,0 41 19,1 0 0,0 0 0,-1 0 0,1 0 0,0 0 0,0 0 0,0 1 0,0-1 0,0 0 0,0 1 0,0-1 0,0 1 0,0-1 0,1 1 0,-2 2 0,-2 9 56,1 1 1,0-1-1,1 1 1,1 0-1,0 0 1,1 0-1,0 0 0,1 0 1,3 18-1,5 8-87,26 71-1,-13-48-134,-16-44 567,6 20-2602,-28-68-359,-9-16 3067,-1 1 1,-2 1-1,-37-42 0,60 79-159,4 5-309,1 1 1,-1 0-1,1-1 1,0 1-1,-1-1 1,1 1-1,-1-1 1,1 1-1,0 0 0,0-1 1,-1 0-1,1 1 1,0-1-1,0 1 1,-1-1-1,1 1 1,0-1-1,0 1 1,0-1-1,0 0 1,0 1-1,0-1 0,0 1 1,0-1-1,0 1 1,0-1-1,0 0 1,1 1-1,-1-1 1,0 1-1,0-1 1,0 1-1,1-1 1,-1 1-1,0-1 0,1 1 1,-1-1-1,1 0 1,28-6 619,54 12-1421,-67-3 610,100 1-7864,-55-7-1879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4 246 17008,'0'0'2333,"-2"-8"-139,2 4-2085,-1 1 0,0-1 0,1 1 1,0-1-1,0 1 0,0 0 0,0-1 0,1 1 0,0-1 0,-1 1 1,1-1-1,0 1 0,0 0 0,1 0 0,-1 0 0,1 0 0,-1 0 1,1 0-1,0 0 0,0 0 0,1 0 0,-1 1 0,0-1 0,1 1 1,0 0-1,5-4 0,-1 1 23,1-1 0,1 2 1,-1-1-1,1 1 0,-1 0 1,1 1-1,0 0 0,0 1 1,1-1-1,10 0 0,-17 3-126,0 0-1,0-1 1,1 1-1,-1 1 0,0-1 1,1 0-1,-1 1 1,0 0-1,0 0 0,0 0 1,1 0-1,-1 0 1,0 1-1,-1-1 0,1 1 1,0 0-1,0-1 1,-1 2-1,1-1 0,-1 0 1,1 0-1,-1 1 0,0-1 1,0 1-1,0 0 1,0-1-1,-1 1 0,1 0 1,-1 0-1,0 0 1,2 6-1,0 3 11,-1 0-1,-1 0 1,0 0 0,0 0 0,-2 19-1,3 39 201,-1-70-215,-1 1 0,0 0 1,0 0-1,1 0 1,-1-1-1,0 1 0,1 0 1,-1 0-1,1-1 0,-1 1 1,1 0-1,-1-1 1,1 1-1,0-1 0,-1 1 1,1-1-1,0 1 0,-1-1 1,1 1-1,0-1 1,-1 0-1,1 1 0,0-1 1,0 0-1,0 0 1,-1 1-1,1-1 0,0 0 1,0 0-1,0 0 0,0 0 1,-1 0-1,1 0 1,0 0-1,0 0 0,0-1 1,-1 1-1,1 0 0,0 0 1,0-1-1,0 0 1,34-16 153,-23 7-92,0-1 1,-1 0-1,-1-1 0,1 0 1,-2-1-1,0 0 0,0 0 1,-1-1-1,-1 0 0,0 0 0,-1-1 1,-1 0-1,4-16 0,-11 41-21,1-1-1,1 1 0,0-1 1,0 1-1,1-1 0,0 1 1,0-1-1,1 0 0,1 1 1,-1-1-1,6 11 0,-6-17-13,-1 0-1,1 0 1,0 0-1,0 0 1,0-1-1,0 1 1,1 0-1,-1-1 1,1 0-1,0 1 1,0-1-1,0 0 1,0 0-1,0-1 1,0 1-1,0-1 1,0 1-1,1-1 1,-1 0-1,0 0 1,1-1-1,-1 1 1,1-1-1,-1 1 1,1-1-1,-1 0 1,1-1-1,-1 1 1,1 0-1,-1-1 1,1 0-1,-1 0 1,4-1-1,-3 0 17,0 0 0,0 0 1,0 0-1,0 0 0,-1-1 0,1 1 0,-1-1 0,1 0 0,-1 0 1,0 0-1,0 0 0,-1-1 0,1 1 0,-1-1 0,1 0 1,-1 1-1,0-1 0,0 0 0,-1 0 0,1-1 0,-1 1 1,1-7-1,1-4 76,-1 1-1,0-1 1,-1 1 0,-1-1 0,-1-21 0,-3 23-163,-1 17-53,-2 22-43,7-24 140,0 1-1,0-1 1,0 0-1,1 1 1,-1-1-1,1 1 1,0-1-1,-1 0 1,1 1-1,0-1 0,0 0 1,0 0-1,1 0 1,-1 0-1,0 0 1,1 0-1,-1 0 1,1 0-1,0-1 1,0 1-1,3 2 0,-1-1 2,1-1 0,-1 0 0,1 0 0,0-1 0,-1 1 0,1-1 0,0 0 0,0 0 0,0-1 0,7 1 0,-1-1 2,1-1 0,0 0-1,-1 0 1,1-1-1,0-1 1,-1 0-1,0 0 1,17-9-1,-21 9 2,-1 0 0,0 0-1,0-1 1,0 0 0,-1 0-1,1 0 1,-1-1 0,0 0-1,-1 0 1,1 0 0,-1 0-1,0-1 1,0 0-1,0 0 1,-1 0 0,0 0-1,0 0 1,-1-1 0,0 1-1,0-1 1,0 0 0,1-13-1,-3 19-5,0 0 0,-1 0 0,1 0 0,0 0 0,0 0 0,-1 0 0,1 0 0,-1 0 0,1 0-1,-1 0 1,1 0 0,-1 0 0,1 1 0,-1-1 0,0 0 0,1 0 0,-1 1 0,0-1 0,0 0 0,0 1 0,0-1-1,1 0 1,-1 1 0,0 0 0,0-1 0,0 1 0,0-1 0,0 1 0,0 0 0,0 0 0,0 0 0,0-1-1,-1 1 1,1 0 0,0 0 0,0 0 0,0 1 0,0-1 0,0 0 0,0 0 0,0 1 0,-1-1 0,-2 1 1,0 0 0,-1 0 1,1 0-1,0 1 1,0-1-1,1 1 0,-1 0 1,0 0-1,-6 5 1,5-2 28,0 1 0,0 0 0,0 1 0,1-1 0,0 1 1,0 0-1,1 0 0,0 0 0,-3 10 0,5-14-15,0 0 0,0 0-1,0 0 1,1 0 0,-1 0-1,1 0 1,0 0-1,0 0 1,0 1 0,0-1-1,0 0 1,1 0-1,0 0 1,-1 0 0,1 0-1,0 0 1,0 0 0,1 0-1,-1-1 1,1 1-1,-1 0 1,1-1 0,0 1-1,0-1 1,4 5 0,2-2-61,-1 0 0,1-1 0,0 0 1,1 0-1,-1-1 0,1 0 1,-1 0-1,1-1 0,0 0 1,10 0-1,15 1-2799,46-2 0,-61-1 638,34-1-7492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114 277 10218,'0'0'4831,"5"-8"-486,-4 5-4160,2-2 578,0 0 0,0 0 0,0-1 0,-1 1 1,0-1-1,2-9 0,-4 14-657,1-1 1,-1 1 0,0 0-1,0-1 1,0 1-1,-1-1 1,1 1 0,0 0-1,0-1 1,-1 1 0,1 0-1,-1 0 1,1-1-1,-1 1 1,0 0 0,1 0-1,-1-1 1,0 1-1,0 0 1,0 0 0,0 0-1,0 0 1,0 0-1,0 1 1,0-1 0,0 0-1,0 0 1,0 1 0,-1-1-1,1 0 1,0 1-1,0 0 1,-1-1 0,1 1-1,0 0 1,-1-1-1,1 1 1,-1 0 0,1 0-1,0 0 1,-2 0-1,-1 0-95,1 0 0,-1 0 0,1 0 0,-1 1 0,1-1 0,0 1 0,-1-1 0,1 1 0,0 0 0,-1 1 0,1-1 0,0 0 0,0 1 0,0 0 0,0 0 0,0 0 0,0 0 0,1 0 0,-1 1 0,1-1 0,0 1 0,-1-1 0,1 1-1,0 0 1,0 0 0,-2 5 0,0 0-20,0 1-1,1-1 0,0 1 0,1 0 1,0 0-1,0 0 0,0 0 0,1 19 1,0-27 5,1 1 0,0-1 0,0 1 1,0 0-1,1-1 0,-1 1 0,0-1 1,0 1-1,1-1 0,-1 1 0,1-1 1,-1 1-1,1-1 0,0 1 0,0-1 0,0 0 1,-1 1-1,1-1 0,0 0 0,1 0 1,-1 1-1,0-1 0,0 0 0,0 0 1,1-1-1,-1 1 0,2 1 0,0-1 7,0-1 0,0 1-1,1-1 1,-1 1 0,0-1-1,0 0 1,1 0-1,-1 0 1,0-1 0,0 1-1,0-1 1,5-2 0,5-1 18,-1 0 1,0-2 0,0 0-1,0 0 1,17-13-1,-6 0-2,-1-1-1,-1-2 0,0 0 0,22-32 0,-33 41-18,-2 0-1,1-1 1,-1 0-1,-1-1 1,-1 1-1,0-1 1,-1-1-1,0 1 0,3-27 1,-11 32-364,-6 19 265,-9 17 129,16-21 3,-1 1 1,1-1-1,0 1 0,0-1 0,1 1 0,0 0 0,0 0 0,0-1 0,1 8 0,0-13-27,0 0-1,0 0 1,0 1-1,0-1 1,0 0-1,0 0 1,0 0-1,0 1 1,0-1-1,1 0 1,-1 0-1,0 0 1,0 0-1,0 0 0,0 1 1,1-1-1,-1 0 1,0 0-1,0 0 1,0 0-1,1 0 1,-1 0-1,0 0 1,0 0-1,0 0 1,1 1-1,-1-1 1,0 0-1,0 0 0,0 0 1,1 0-1,-1 0 1,0 0-1,0-1 1,0 1-1,1 0 1,-1 0-1,0 0 1,0 0-1,1 0 1,-1 0-1,0 0 1,0 0-1,0 0 1,0-1-1,1 1 0,-1 0 1,0 0-1,0 0 1,0 0-1,0 0 1,0-1-1,1 1 1,-1 0-1,0 0 1,0 0-1,0-1 1,0 1-1,0 0 1,0 0-1,0 0 1,0-1-1,11-12 40,-10 13-100,-1-1-1,0 0 1,1 1 0,-1-1-1,0 1 1,1-1 0,-1 0-1,0 1 1,0-1 0,0 0-1,1 0 1,-1 1-1,0-1 1,0 0 0,0 1-1,0-1 1,0 0 0,0 0-1,-1 1 1,1-1 0,0 0-1,0 1 1,0-1 0,-1 0-1,1 1 1,-1-2-1,-15 10-591,-31 36 650,37-34 43,6-7 119,0 0 0,1 0 0,-1 1 0,1 0 0,-1-1 0,1 1 0,0 0 0,0 1 0,1-1 0,0 0 0,-1 1 0,1 0 0,1-1 0,-1 1 0,1 0 0,-1 0 0,2 0 0,-1 0 0,0 0 0,1 5 0,-1 1-111,0 0 0,1 0-1,1-1 1,0 1 0,0 0 0,1 0-1,0-1 1,1 1 0,0-1 0,1 0-1,0 0 1,1 0 0,7 12 0,2-6-329,-3-17-1981,7-31-9588,-18 31 11175,7-14-6618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16560,'0'0'6945,"-2"10"-6214,-11 45 546,-35 177 2102,41-185-4034,1 1 0,2 94 0,4-142 480,0 1 0,0-1 1,0 1-1,0-1 0,0 1 1,0-1-1,0 1 0,0-1 1,0 0-1,0 1 0,0-1 1,0 1-1,0-1 0,1 1 1,-1-1-1,0 1 0,0-1 1,0 1-1,1-1 0,-1 0 1,0 1-1,0-1 0,1 0 1,-1 1-1,0-1 0,1 0 1,-1 1-1,1-1 0,-1 0 1,0 1-1,1-1 0,-1 0 0,1 0 1,-1 0-1,1 1 0,-1-1 1,1 0-1,-1 0 0,0 0 1,1 0-1,-1 0 0,1 0 1,9 0-6750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3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16239,'0'0'11494,"-6"8"-10880,-74 112 1473,80-118-2028,0-2-11,18 23-674,-13-17 627,1-1 1,-1 1-1,0 0 0,-1 1 0,0-1 0,0 1 0,0 0 0,-1 0 0,0 0 0,2 8 0,-4-12 24,0-1-1,-1 0 1,1 0-1,-1 0 1,0 1-1,0-1 1,0 0-1,0 0 1,0 1-1,0-1 1,-1 0-1,1 0 1,-1 0-1,1 1 1,-1-1-1,0 0 1,0 0-1,0 0 1,0 0-1,0 0 1,0-1-1,-1 1 1,1 0 0,-1 0-1,1-1 1,-1 1-1,0-1 1,-3 3-1,-1-1 85,-1-1 0,1 0 0,-1 0 0,1 0 0,-1-1 0,0 0 0,0 0 0,-12 0 0,-1 0 106,6 0-102,1-1 0,-1 0 0,-16-3 1,29 3-147,1 0 0,-1 0 0,1 0 0,0 0 0,-1 0 0,1 0 0,-1 0 0,1 0 0,-1 0 0,1 0 0,0 0 0,-1 0 0,1-1 0,-1 1 0,1 0 0,0 0 0,-1 0 0,1-1 0,0 1 0,-1 0 0,1 0 0,0-1 0,-1 1 0,1 0 0,0-1 0,0 1 0,-1 0 0,1-1 0,0 1 0,0-1 0,0 1 0,-1-1 0,12-8-2283,20-4-2522,-2 4-426,3-3-2017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24 15759,'0'0'12727,"-9"2"-11750,3 0-876,1-1 1,0 1-1,-1 1 1,1-1 0,0 1-1,1 0 1,-1 0-1,0 0 1,1 1 0,-4 4-1,5-6-71,1 0 0,0 0 0,0 1-1,1-1 1,-1 1 0,0 0 0,1-1 0,0 1 0,-1 0-1,1 0 1,0 0 0,1 0 0,-1 0 0,0 0-1,1 0 1,0 0 0,-1 0 0,1 0 0,1 0 0,-1 0-1,0 0 1,1 0 0,-1 0 0,3 6 0,-3-8-23,1 0 0,-1-1 0,1 1-1,0 0 1,-1 0 0,1 0 0,0-1 0,-1 1 0,1 0 0,0-1 0,0 1 0,0-1 0,0 1 0,0-1 0,-1 1 0,1-1 0,0 0 0,0 1 0,0-1 0,0 0 0,0 0 0,0 1 0,0-1 0,0 0 0,0 0 0,0 0 0,0-1 0,0 1-1,0 0 1,0 0 0,0 0 0,0-1 0,0 1 0,0 0 0,0-1 0,2 0 0,0-1 10,1 1-1,-1-1 1,1 0-1,-1 0 0,0 0 1,0 0-1,0 0 1,4-4-1,-3 0 22,-1-1-1,1 1 0,-2 0 0,1-1 0,-1 1 1,0-1-1,0 0 0,0 0 0,-1 0 0,0-8 1,0 13-98,-1 0 0,0 0 1,0 0-1,-1 0 1,1 0-1,0 0 0,-1 0 1,1 0-1,-1 0 1,1 0-1,-1 0 1,0 0-1,0 0 0,0 1 1,0-1-1,-2-2 1,2 3-142,-1 0 0,1 0 0,0 0 0,-1 1 0,1-1 1,-1 1-1,0-1 0,1 1 0,-1-1 0,1 1 0,-1 0 1,0 0-1,1 0 0,-1 0 0,0 0 0,1 0 0,-1 0 1,1 0-1,-1 1 0,0-1 0,1 1 0,-1-1 0,-2 2 1,-5 4-4199,3 0-2328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12684,'0'0'10618,"2"9"-8958,1 5-1041,-1-3-115,1 0-1,0 0 0,1 0 1,5 11-1,-8-20-444,0 1 0,1 0 0,-1-1 0,1 0-1,0 1 1,-1-1 0,1 0 0,0 0 0,0 0 0,1 0 0,-1 0-1,0 0 1,1-1 0,-1 1 0,1-1 0,-1 1 0,1-1 0,0 0-1,-1 0 1,1-1 0,0 1 0,5 0 0,-1 0 29,-1-2 1,1 1 0,-1-1-1,1 0 1,-1 0-1,0 0 1,0-1-1,0 0 1,1-1 0,-2 1-1,11-6 1,1-4 27,-1 0 0,21-19 0,-24 20-82,0 0 1,1 0-1,26-15 0,-39 26-38,-1 0 1,1 0-1,-1 0 0,0 0 0,1 0 1,-1 0-1,1 0 0,-1 0 0,0 0 1,1 1-1,-1-1 0,1 0 1,-1 0-1,0 0 0,1 0 0,-1 1 1,0-1-1,1 0 0,-1 0 1,0 1-1,1-1 0,-1 0 0,0 1 1,1-1-1,-1 0 0,0 1 0,0-1 1,0 0-1,1 1 0,-1-1 1,0 1-1,0-1 0,0 0 0,0 1 1,0-1-1,0 1 0,0-1 0,0 0 1,1 1-1,-2-1 0,1 1 1,0-1-1,0 0 0,0 1 0,0-1 1,0 1-1,0-1 0,0 0 1,0 1-1,-1-1 0,1 1 0,-3 26-5,-10 24 87,-2 12-167,11-20-3162,9-43-4836,1-8 843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16528,'0'0'7142,"2"10"-5786,3 11-731,-1 1-1,-1 0 1,-1-1-1,-1 1 1,-3 30-1,-19 115 166,8-77-592,11-78-168,0-1 46,0 0 1,1 0-1,0 0 1,1 0-1,0 1 0,1-1 1,4 22-1,-5-32-45,1 0-1,0 0 1,0 0 0,0 0-1,0 0 1,0 0 0,0 0-1,0 0 1,0 0-1,0-1 1,0 1 0,0 0-1,0-1 1,1 1 0,-1-1-1,0 1 1,0-1 0,1 0-1,-1 0 1,0 1-1,1-1 1,-1 0 0,0 0-1,1 0 1,-1 0 0,0 0-1,1-1 1,-1 1 0,0 0-1,1-1 1,-1 1-1,0-1 1,0 1 0,0-1-1,1 1 1,-1-1 0,0 0-1,2-1 1,44-32 947,10-24-930,-2-2 0,-3-2 0,74-116 0,-107 146-48,-26 55-4176,-5 15-4973,3-19 1814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14125,'0'0'16186,"12"8"-15951,-4-2-212,-5-3-21,0-1 1,1 1 0,-1-1-1,0 0 1,1 0-1,-1 0 1,1-1 0,0 1-1,-1-1 1,1 0 0,0 1-1,0-2 1,0 1-1,0 0 1,0-1 0,0 0-1,0 0 1,0 0-1,0-1 1,0 1 0,3-2-1,10-5-420,0 0-1,-1-2 0,26-17 1,15-8-657,-57 33 1087,0 1 0,1 0-1,-1 0 1,1 0 0,-1-1 0,0 1 0,1 0-1,-1 0 1,1 0 0,-1 0 0,1 0-1,-1 0 1,0 0 0,1 0 0,-1 0 0,1 0-1,-1 0 1,1 0 0,-1 0 0,0 0-1,1 0 1,-1 0 0,1 0 0,-1 1 0,0-1-1,1 0 1,-1 0 0,1 0 0,-1 1 0,0-1-1,1 0 1,-1 1 0,0-1 0,1 0-1,-1 1 1,6 21 298,-9 39 74,2-40-258,1-20-120,0-1 0,0 0 1,0 1-1,0-1 0,0 0 1,0 1-1,0-1 0,0 0 0,1 1 1,-1-1-1,0 0 0,0 0 1,0 1-1,0-1 0,1 0 0,-1 0 1,0 1-1,0-1 0,1 0 1,-1 0-1,0 1 0,0-1 0,1 0 1,-1 0-1,0 0 0,1 0 1,-1 0-1,0 1 0,1-1 0,-1 0 1,0 0-1,1 0 0,-1 0 1,0 0-1,0 0 0,1 0 1,0 0-1,19-4 146,15-11-63,-10-1-325,22-14-1254,-17 22-6083,-23 21-1219,-3-7 3528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40 18514,'0'0'4510,"-9"-2"-2652,8 2-1820,-4-2 87,0 1 0,-1 0 0,1 1 0,-1-1 0,0 1 1,1 0-1,-1 0 0,1 1 0,-1-1 0,1 1 0,-1 1 0,1-1 0,0 1 0,0 0 0,-10 5 0,-34 32 1231,47-37-1304,-1 0 0,1 0 0,1 1 0,-1-1 0,0 1 0,1-1 0,-1 1 0,1-1 0,-1 1 0,1 0 0,0 0 0,0 0 0,1-1 0,-1 1 0,1 0 0,-1 0 0,1 0 0,0 6 0,1-8-46,0 0 0,0 0 0,0 0 0,0 0 0,0 0 0,0 0 0,0 0 0,1 0 0,-1 0 0,0-1 1,1 1-1,-1 0 0,0-1 0,1 1 0,-1-1 0,1 1 0,-1-1 0,1 0 0,-1 0 0,1 0 0,-1 0 0,1 0 0,-1 0 0,1 0 0,-1 0 0,3-1 0,45-6 23,-31 0-313,0-1 1,-1-1-1,0 0 0,-1-1 0,1-1 0,16-15 0,-10 8 93,42-24-1,-65 42 193,1-1-1,-1 1 1,1 0 0,-1 0-1,1-1 1,0 1 0,-1 0-1,1 0 1,-1-1 0,1 1 0,-1 0-1,1 0 1,0 0 0,-1 0-1,1 0 1,-1 0 0,1 0-1,0 0 1,-1 0 0,1 0-1,-1 0 1,1 0 0,0 1 0,-1-1-1,1 0 1,-1 0 0,1 1-1,-1-1 1,1 0 0,-1 1-1,1-1 1,-1 0 0,1 1-1,-1-1 1,0 1 0,1-1-1,-1 1 1,1-1 0,-1 1 0,0-1-1,0 1 1,1-1 0,-1 1-1,0-1 1,0 1 0,0 0-1,1-1 1,-1 1 0,0-1-1,0 1 1,0 0 0,0-1-1,0 1 1,0-1 0,0 1 0,0 0-1,-1-1 1,1 1 0,0-1-1,0 1 1,-1 0 0,-9 56 106,5-28 111,5-28-210,0-1-1,0 1 0,0 0 1,0 0-1,0 0 1,0-1-1,0 1 0,0 0 1,0 0-1,1-1 1,-1 1-1,0 0 0,0 0 1,1-1-1,-1 1 1,1 0-1,-1-1 0,1 1 1,-1 0-1,1-1 1,-1 1-1,1-1 0,-1 1 1,1-1-1,0 1 0,-1-1 1,1 1-1,0-1 1,-1 0-1,1 1 0,0-1 1,0 0-1,-1 0 1,3 1-1,0-1 7,0 0-1,0 0 1,1-1-1,-1 1 1,0-1-1,1 1 1,-1-1 0,0 0-1,3-2 1,62-33-772,41-30-3544,-110 77 4270,-15 17 1113,-12 25 412,27-51-1393,0 1 0,1-1-1,-1 1 1,0-1 0,1 1-1,-1 0 1,1-1 0,0 1-1,0 0 1,0-1 0,0 1-1,1 0 1,-1-1-1,1 1 1,-1 0 0,1-1-1,0 1 1,2 2 0,-2-3-80,1 0 0,0 0 0,0-1 1,0 1-1,0-1 0,0 0 0,1 1 0,-1-1 1,0 0-1,0 0 0,1 0 0,-1-1 1,1 1-1,-1-1 0,1 1 0,-1-1 0,1 0 1,-1 0-1,1 0 0,-1 0 0,4-1 0,1 1 0,0-1 0,-1 0 0,1 0 0,0 0 0,-1-1-1,0 0 1,8-4 0,-5 1-14,0-1-1,1 0 1,-2-1-1,1 0 1,12-14 0,-18 18 71,1-1 0,-1 0 0,0 0 0,0-1 0,-1 1 0,1 0 1,-1-1-1,0 0 0,0 1 0,0-1 0,-1 0 0,0 0 0,0 0 0,1-7 0,-3 11 1,1-1-1,0 1 1,0-1-1,-1 1 1,1-1-1,-1 1 1,1 0-1,-1-1 1,0 1-1,0 0 1,1-1-1,-1 1 1,0 0-1,0 0 1,0 0-1,0 0 1,-1 0-1,1 0 1,0 0-1,0 0 0,0 0 1,-1 1-1,1-1 1,-1 0-1,1 1 1,-3-1-1,-42-10 675,40 10-723,87 4-2525,-23-6-3926,-41 2 2965,26-3-9398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13901,'12'-14'8800,"-13"30"-5050,-22 53-3242,11-36 682,-1 8-981,2 1 0,1 1 1,2 0-1,3 0 0,-1 45 0,6-86-207,0 0 0,0 0 0,0 0 0,0 0 0,0 0 0,1 0 1,-1 0-1,1 0 0,-1 0 0,1 0 0,0-1 0,1 4 0,-2-5 1,1 1 1,-1-1-1,0 0 0,1 1 0,-1-1 0,1 0 1,-1 1-1,1-1 0,-1 0 0,1 0 0,-1 1 0,1-1 1,-1 0-1,1 0 0,-1 0 0,1 0 0,-1 0 1,1 0-1,-1 0 0,1 0 0,-1 0 0,1 0 1,-1 0-1,1 0 0,-1 0 0,1 0 0,-1 0 0,2-1 1,0 0 5,1-1 1,-1 1-1,1-1 0,-1 0 1,0 0-1,0 0 1,1 0-1,-1 0 1,-1 0-1,1-1 1,0 1-1,-1-1 0,1 1 1,1-5-1,6-24-227,-1-1-1,-2 0 0,-1 0 0,1-41 1,-4 52-957,0 26 1168,0 0 1,1-1-1,-1 1 1,1-1-1,0 0 1,0 1 0,0-1-1,1-1 1,-1 1-1,1 0 1,0-1 0,0 0-1,0 0 1,1 0-1,-1 0 1,1-1-1,6 3 1,-3-2 54,0-1 0,0 0 1,0-1-1,1 0 0,-1 0 0,0-1 1,1 0-1,-1 0 0,0-1 0,11-2 1,-7 1 23,0-1 0,0 0 0,0-1 0,-1 0 0,1-1 0,-1-1 0,0 1 0,-1-2-1,1 1 1,-1-2 0,-1 1 0,1-1 0,-1-1 0,13-16 0,-17 17-12,-1-1 0,0 0 0,0 0-1,-1-1 1,0 1 0,-1-1-1,0 1 1,0-1 0,-1 0 0,0-12-1,-1 18-44,-1 0 0,1 0 0,0 0 0,-1 0 0,0 0 0,0 0-1,0 0 1,0 0 0,-1 1 0,0-1 0,-3-6 0,3 8-22,1 0 0,-1 1 0,0-1 0,1 0 0,-1 1 1,0 0-1,0-1 0,0 1 0,0 0 0,0 0 0,0 0 1,0 0-1,0 1 0,0-1 0,-1 1 0,1-1 0,0 1 1,0 0-1,-1-1 0,1 1 0,0 0 0,-4 1 0,2 0-6,0 0-1,-1 1 1,1 0 0,0 0-1,0 0 1,0 0-1,0 0 1,0 1-1,1-1 1,-1 1-1,1 0 1,0 1 0,-1-1-1,1 0 1,1 1-1,-1 0 1,1-1-1,-5 9 1,-2 5 16,0 0 1,-13 38-1,20-49 36,0 1-1,0 0 1,0 0 0,1 0 0,0 1 0,1-1 0,-1 0-1,2 10 1,-1-15-25,1 0-1,-1 0 1,1 0 0,-1 0-1,1 0 1,0 0-1,0 0 1,0 0 0,0 0-1,0 0 1,0-1-1,0 1 1,1 0 0,-1-1-1,1 1 1,-1-1-1,1 0 1,0 1 0,-1-1-1,1 0 1,0 0-1,0 0 1,0 0 0,0 0-1,0 0 1,0-1-1,0 1 1,0-1 0,0 1-1,0-1 1,3 0-1,16 1 31,1-1-1,0 0 0,37-7 1,31-2-1120,-89 9 1053,0 0 0,0 1 0,0-1 0,-1 0 0,1 0 0,0 0 0,0 0 0,0 1 0,-1-1-1,1 0 1,0 1 0,0-1 0,-1 1 0,1-1 0,0 1 0,-1-1 0,1 1 0,0-1 0,-1 1 0,1-1 0,-1 1 0,1 0-1,-1 0 1,1-1 0,-1 1 0,1 0 0,-1 0 0,4 29-240,-16 31 35,9-50-118,-8 27-1706,5-12-2719,3-15-722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103 309 19122,'0'0'5750,"-9"-2"-3781,-32-6-1141,39 8-802,0 0 0,0 0 0,0 0 0,0 1 0,1-1 0,-1 1 1,0-1-1,0 1 0,0 0 0,0 0 0,1 0 0,-1 0 0,0 0 0,1 0 0,-1 0 1,0 1-1,1-1 0,0 0 0,-1 1 0,1-1 0,0 1 0,0 0 0,0-1 0,0 1 0,0 0 1,0 0-1,0 0 0,0 2 0,-1 2 7,0-1 1,1 1-1,0-1 1,0 1-1,0 0 1,0 0-1,1 8 1,0-13-27,0 0-1,1 0 1,-1 0 0,0 0 0,0 0-1,1 0 1,-1 0 0,1 0-1,-1 0 1,1-1 0,-1 1 0,1 0-1,-1 0 1,1-1 0,0 1 0,-1 0-1,1-1 1,0 1 0,0 0 0,-1-1-1,1 1 1,0-1 0,0 1 0,0-1-1,0 0 1,1 1 0,35 1 118,-28-3-153,1 0 0,-1-1 0,0-1 0,0 0 0,12-4 0,-13 2-43,1 0 0,-1-1 1,0 1-1,0-1 1,0-1-1,-1 0 0,0 0 1,0 0-1,-1-1 0,0 0 1,-1 0-1,1-1 1,-2 0-1,1 1 0,-1-1 1,0-1-1,-1 1 1,0-1-1,-1 1 0,0-1 1,2-17-1,-4 27 71,0 0 1,0 0-1,0-1 0,0 1 1,0 0-1,0 0 0,0-1 0,0 1 1,0 0-1,0 0 0,0-1 1,0 1-1,0 0 0,0 0 1,0 0-1,0-1 0,0 1 0,0 0 1,0 0-1,-1-1 0,1 1 1,0 0-1,0 0 0,0 0 0,0 0 1,0-1-1,-1 1 0,1 0 1,0 0-1,0 0 0,0 0 1,-1-1-1,1 1 0,0 0 0,0 0 1,0 0-1,-1 0 0,1 0 1,0 0-1,-1 0 0,-9 6 186,-6 16 326,13-17-463,1 1 0,0-1 0,0 1 0,1-1 0,-1 1 0,1 0 0,1 0 1,-1 0-1,1 0 0,0 0 0,0 0 0,2 7 0,-2-11-37,1-1 1,-1 1 0,1-1-1,0 1 1,0 0-1,0-1 1,-1 1 0,2-1-1,-1 0 1,0 1-1,0-1 1,0 0 0,1 0-1,-1 0 1,0 0-1,1 0 1,1 1 0,1 0 5,-1-1 1,0 0 0,1 0 0,-1 0-1,1-1 1,-1 1 0,1-1-1,-1 0 1,1 0 0,-1 0-1,6-1 1,-2-1 1,1 0 1,0 0-1,-1-1 0,1 0 0,-1 0 0,0-1 1,0 0-1,0 0 0,0-1 0,-1 1 0,0-2 1,0 1-1,0-1 0,-1 1 0,0-2 0,0 1 1,6-10-1,4-7-16,-2 0-1,0-1 1,16-45 0,-2-22-931,-23 71 67,-18 64 966,-21 89 1295,32-115-1185,0 0 1,1 0 0,1 0-1,1 0 1,3 29 0,-2-44-288,0 0 0,-1 1 1,1-1-1,1 0 0,-1 0 0,0 0 1,1 0-1,-1 0 0,1 0 1,0-1-1,0 1 0,0 0 0,0-1 1,1 0-1,-1 1 0,0-1 0,1 0 1,0 0-1,0 0 0,-1-1 0,1 1 1,0-1-1,0 1 0,1-1 0,-1 0 1,0 0-1,0 0 0,0-1 1,1 1-1,-1-1 0,6 0 0,-9-1-241,1-1 1,-1 1-1,0 0 0,0-1 0,0 1 0,-1 0 0,1-1 0,0 1 1,0 0-1,-1-1 0,1 1 0,-1 0 0,1 0 0,-1-1 0,1 1 0,-1 0 1,0 0-1,-1-2 0,-85-81-2054,64 64 3095,1-1 0,1-1 0,-28-37 0,49 59-649,-1-1 1,0 0 0,1 0-1,-1 1 1,1-1-1,-1 0 1,1 0 0,-1 0-1,1 1 1,0-1 0,-1 0-1,1 0 1,0 0 0,0 0-1,0 0 1,0 0 0,0 0-1,0 0 1,0 0-1,0 0 1,0 0 0,0 0-1,1 0-25,-1 1 0,1-1 0,-1 1 0,1-1 0,0 1 0,-1 0 0,1-1 0,-1 1-1,1 0 1,0-1 0,0 1 0,-1 0 0,1 0 0,0 0 0,-1 0 0,1 0 0,0 0 0,0 0-1,-1 0 1,1 0 0,1 0 0,48 12 1114,-44-10-1050,131 34-360,-43-24-5401,-23-11-3684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17585,'0'0'8637,"-3"11"-6907,-42 147 677,-79 181 1,123-336-2408,-2 3 0,0 1 0,0 0 0,1 0 0,0 0 0,-2 12 0,4-17 0,0-1 0,0 0 0,0 0 0,0 1 0,0-1 0,1 0 0,-1 0 0,0 1 0,0-1 0,1 0 0,-1 0 0,1 0 0,-1 1 0,1-1 0,0 0 0,-1 0 0,1 0 0,0 0 0,0 0 0,0 0 0,0-1 0,0 1 0,0 0 0,0 0 0,0-1 0,0 1 0,0 0 0,0-1 0,0 1 0,0-1 0,1 1 0,-1-1 0,0 0 0,0 1 0,0-1 0,1 0 0,-1 0 0,0 0 0,3 0 0,21 0-60,0 0 1,1-1-1,-1-2 1,0 0-1,0-2 0,30-10 1,143-58-1747,-171 61 1381,2 0-3953,-13 1-3415,-4 1-6087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19090,'0'0'4484,"93"4"-2306,-21-4-896,17-7-386,18-6-543,10-1-321,10 2-865,-6 0-1793,-12 0-3332,-8-2-7399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6566,'0'0'16400,"60"10"-14607,-7-10-1248,12 0 31,10-5 97,-1 0-513,-5-1-128,-9 0-608,-15 2-481,-14 3-449,-15 1-159,-12-1-417,-24 1-9065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6566,'0'0'15407,"63"35"-13325,-8-35-929,11 0-448,4 0-417,1-3-256,-2 0-737,-10 2-1121,-12-2-2305,-16-3-3877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4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 11755,'0'0'5771,"10"-3"-3225,-4 0-2198,-4 2-160,1 0 0,-1 1 1,0-1-1,1 0 0,-1 1 0,1-1 0,-1 1 0,1 0 0,4 0 0,-6 0-88,0 1-1,0-1 0,0 1 1,0-1-1,0 1 0,0 0 1,0 0-1,0-1 0,-1 1 1,1 0-1,0 0 0,0 0 1,-1 0-1,1 0 0,-1 0 1,1 0-1,-1 0 0,1 0 1,-1 0-1,1 0 0,-1 0 1,0 0-1,0 0 0,1 0 1,-1 0-1,0 0 0,0 1 1,0-1-1,0 0 0,-1 0 1,1 2-1,-2 24 533,-2-1-1,0 1 1,-2-1-1,-1 0 1,-1-1-1,-1 1 1,-18 35-1,-12 37 237,35-88-790,1 0-1,0 1 1,0-1-1,0 14 1,2-22-71,1-1 0,0 1 0,0 0 0,0-1 1,0 1-1,0 0 0,0-1 0,0 1 1,1 0-1,-1-1 0,1 1 0,-1 0 1,1-1-1,-1 1 0,1-1 0,0 1 1,0-1-1,0 1 0,0-1 0,0 0 1,0 1-1,0-1 0,0 0 0,1 0 1,-1 0-1,0 0 0,1 0 0,-1 0 1,1 0-1,-1 0 0,1-1 0,-1 1 0,1 0 1,2 0-1,15 2 56,1-1 1,0-1-1,0-1 0,0 0 1,0-2-1,23-4 0,122-32-119,-96 20-208,-15 8-143,-2 0-1138,-20 0-3016,-27 6-324,-4 0-2973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36 9577,'1'-1'420,"0"0"1,1 0-1,-1 0 1,0 0-1,0 0 0,0-1 1,0 1-1,0 0 1,0-1-1,0 1 0,-1 0 1,1-1-1,0 1 1,-1-1-1,1 1 0,-1-1 1,1 0-1,-1-2 1,0 3-263,-1 1 1,1-1 0,-1 1 0,1-1 0,-1 1 0,1-1 0,-1 1 0,1-1-1,-1 1 1,0-1 0,1 1 0,-1 0 0,0 0 0,1-1 0,-1 1 0,0 0-1,0 0 1,1 0 0,-1-1 0,0 1 0,0 0 0,1 0 0,-1 0 0,0 0-1,0 1 1,-1-1 0,-4 1 10,-1 0-1,1 0 1,0 0 0,-1 1-1,1 0 1,0 0-1,0 1 1,-8 4-1,-3 6 38,-1 1-1,2 0 0,0 1 0,1 1 0,1 0 1,0 1-1,-15 24 0,22-29-35,0 1 0,0-1 1,1 1-1,1 1 0,0-1 0,0 1 0,2-1 1,0 1-1,0 0 0,1 1 0,1-1 1,0 16-1,2-28-165,-1 1-1,0 0 1,1 0 0,0 0 0,-1 0 0,1-1 0,0 1 0,0 0-1,1-1 1,-1 1 0,0-1 0,1 1 0,0-1 0,-1 0-1,1 0 1,0 1 0,0-1 0,1-1 0,3 4 0,-2-2 3,1-1 1,-1 0-1,1 0 1,0 0-1,-1 0 1,1-1-1,0 0 1,0 0 0,0 0-1,9 0 1,-6-1-5,-1 0 0,1-1 0,-1 1 0,1-1 0,-1-1 0,1 0 0,-1 0 0,0 0 0,0-1 0,0 0 1,0 0-1,-1 0 0,1-1 0,-1 0 0,9-8 0,-13 10 24,0 1 0,0-1 0,0 0 0,0-1 0,0 1 0,-1 0 0,1 0 0,-1-1 0,0 1 0,0-1 0,0 1 1,0-1-1,0 0 0,0 1 0,-1-1 0,1 0 0,-1 1 0,0-1 0,0 0 0,0 0 0,0 0 0,-1-3 0,0 4 22,0 0 0,0 0 1,0 1-1,-1-1 0,1 0 0,-1 1 0,1-1 0,-1 1 1,0-1-1,0 1 0,1 0 0,-1-1 0,0 1 0,0 0 1,0 0-1,0 1 0,-1-1 0,1 0 0,0 1 1,0-1-1,0 1 0,-1 0 0,1-1 0,0 1 0,0 0 1,-1 0-1,-1 1 0,1-1-25,-45 4 138,46-3-165,0-1 1,1 1 0,-1 0-1,0-1 1,0 1 0,1 0-1,-1 0 1,1 0 0,-1 0-1,1 0 1,-1 0 0,1 1 0,0-1-1,0 0 1,-1 1 0,1-1-1,0 1 1,0-1 0,0 1-1,1 0 1,-1-1 0,0 1-1,1 0 1,-1 1 0,1-2 1,0 0 0,0-1-1,0 1 1,0 0 0,0-1 0,0 1 0,1 0 0,-1-1 0,0 1 0,0 0-1,1-1 1,-1 1 0,1-1 0,-1 1 0,0 0 0,1-1 0,-1 1 0,1-1-1,-1 1 1,1-1 0,0 0 0,-1 1 0,1-1 0,-1 0 0,1 1 0,0-1 0,-1 0-1,1 0 1,0 1 0,-1-1 0,1 0 0,0 0 0,-1 0 0,1 0 0,0 0-1,0 0 1,-1 0 0,1 0 0,0 0 0,0-1 0,35 0 69,-33 0-64,13-3-121,0 0-1,1-1 1,-2-1 0,1-1-1,-1 0 1,0-1 0,0-1-1,-1 0 1,21-18-1,-36 46-53,-21 41 487,16-49-310,1 0 0,1 1 0,0-1-1,1 1 1,0 0 0,0 0 0,1 1 0,0 19 0,2-31-99,0-1 0,0 0 1,0 1-1,0-1 1,0 1-1,1-1 0,-1 0 1,0 1-1,0-1 1,0 1-1,1-1 0,-1 0 1,0 1-1,0-1 1,1 0-1,-1 1 0,0-1 1,0 0-1,1 1 0,-1-1 1,0 0-1,1 0 1,-1 0-1,1 1 0,-1-1 1,0 0-1,1 0 1,-1 0-1,1 0 0,-1 0 1,0 1-1,1-1 1,-1 0-1,1 0 0,-1 0 1,1 0-1,-1 0 1,0 0-1,1-1 0,-1 1 1,1 0-1,-1 0 1,1 0-1,1 0-372,11-3-5200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19186,'0'0'4837,"-20"50"-2947,16-16-737,0 2-449,4 2-480,0-2-159,0-4-130,1-3-1024,8-4-448,0-7-225,-2-1 1,-3-5-129,-4-4-608,0-5-2339,-12-3-5989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15759,'0'0'11883,"75"-8"-10730,-26 6-544,8 0-417,0-2-96,0 2-704,-4-3-2115,-8-2-2178,-10 2-1761,-8-4-6599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24215,'0'0'1361,"-8"10"315,1-2-1374,0 0-1,1 1 1,1 0-1,-1 0 0,1 0 1,1 0-1,0 1 0,0 0 1,1 0-1,-4 18 1,2 40 197,3 89 0,-3 51-937,5-208 439,0 1-1,0-1 1,0 0 0,0 1-1,0-1 1,0 1-1,0-1 1,0 1 0,0-1-1,0 0 1,0 1-1,0-1 1,0 1 0,1-1-1,-1 0 1,0 1-1,0-1 1,0 1 0,1-1-1,-1 0 1,0 1-1,0-1 1,1 0 0,-1 1-1,0-1 1,1 0-1,-1 0 1,1 1 0,-1-1-1,0 0 1,1 0 0,-1 0-1,1 1 1,18-2 25,23-13-1,-40 13-27,54-20-546,0 1 1,75-14-1,-77 24-3417,0 2-3458,-37 7-2096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4:5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11691,'0'0'12850,"5"11"-11676,-1 0-971,0 1 0,-1 0 1,0 0-1,-1 0 0,0 0 0,-1 0 1,-1 1-1,0-1 0,0 0 0,-1 0 1,-1 1-1,0-1 0,-4 15 0,-16 33 1474,22-59-1309,1-16 486,10-26-994,-2-1 0,-2 0 1,-2 0-1,-1-43 0,-3 88 132,0-1 1,1 1-1,-1 0 0,0-1 1,1 1-1,0-1 1,-1 0-1,1 0 0,0 1 1,0-1-1,0-1 1,1 1-1,-1 0 0,0 0 1,1-1-1,-1 1 1,1-1-1,-1 0 0,1 0 1,0 0-1,0 0 1,-1 0-1,1 0 0,0-1 1,4 1-1,1-1 34,0 1 0,-1-1 0,1-1 0,0 1 0,0-1 0,0-1 0,0 0 0,0 0-1,-1 0 1,15-7 0,-5-1 10,-1 0-1,-1-1 1,17-14-1,-1 0-3,-30 48-352,-10 29 228,4-24 242,-4 54 0,9-77-270,0 1 0,0-1 1,0 1-1,1 0 0,0-1 0,0 1 1,0-1-1,1 0 0,0 1 0,0-1 1,0 0-1,0 0 0,1 0 0,0 0 1,5 6-1,14 5-4183,3-9-3315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285 349 10634,'0'0'2813,"4"-9"-341,-1 1-1770,0-1-1,0 1 1,0 0 0,-1-1 0,-1 0-1,1 1 1,-1-13 0,-1 18-578,0 0 1,0 0 0,-1 1 0,1-1 0,-1 0-1,0 1 1,1-1 0,-1 1 0,0-1 0,-1 1-1,1-1 1,0 1 0,-1 0 0,1-1 0,-1 1-1,0 0 1,0 0 0,0 0 0,0 0 0,0 1-1,0-1 1,0 1 0,0-1 0,-1 1 0,1-1-1,-1 1 1,1 0 0,-1 0 0,0 1 0,1-1-1,-1 0 1,-4 0 0,-2 0-28,1 1-1,0 0 1,-1 0 0,1 0 0,0 1-1,-1 0 1,1 1 0,0 0 0,0 0-1,0 1 1,0 0 0,0 0-1,1 0 1,-1 1 0,1 1 0,0-1-1,0 1 1,1 0 0,0 1 0,-1 0-1,2 0 1,-1 0 0,1 0-1,-7 11 1,4-6-2,1 0 0,0 1-1,1 0 1,1 0 0,0 0 0,0 0 0,1 1-1,1 0 1,0 0 0,1 0 0,0 0-1,1 0 1,0 1 0,1-1 0,2 14-1,-2-24-85,1-1-1,-1 1 0,1-1 0,0 1 0,0-1 1,0 0-1,0 1 0,0-1 0,0 0 1,1 0-1,-1 0 0,1 0 0,0 0 1,-1 0-1,1 0 0,0 0 0,0-1 0,0 1 1,0-1-1,0 0 0,1 1 0,-1-1 1,0 0-1,1 0 0,-1 0 0,0-1 1,1 1-1,-1 0 0,1-1 0,-1 0 1,1 1-1,0-1 0,-1 0 0,1-1 0,4 0 1,2 0 22,0 0 0,1-1 0,-1 0 0,0-1 0,0 0 0,-1 0 1,1-1-1,12-7 0,0-4-4,0 0 0,-1-1 0,-1-1 1,0-1-1,-2-1 0,0 0 0,-1-1 0,-1-1 1,15-27-1,-14 18-27,-1 0 0,-2 0 0,-1-1 0,-1-1 0,-2 0 0,8-56 0,-18 76-1,3-13-121,-10 52 153,1 0-1,1 1 1,1 0-1,-1 33 0,5 119 859,-1 10 430,-5-157-1260,2-15-4189,10-34-7729,4-9-1166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9001,'0'0'18374,"3"9"-17189,-1-1-990,0-1 0,0 1-1,-1 0 1,0 0 0,0-1-1,-1 1 1,0 0 0,0 0-1,-1 0 1,0 0-1,0-1 1,-5 14 0,-10 15 137,-1-1 0,-35 53 0,28-52 8,-30 66 0,54-101-340,-1 0 0,1-1 0,-1 1 0,1 0 0,-1 0 0,1 0 0,0 0 0,-1 0 0,1 0 0,0 0 0,0 0 0,-1 0 0,1 0 0,0 0 0,0 0 0,0 0 0,0 1 0,1-1 0,-1 0 0,0 0 0,0 0 0,1 0 0,-1 0 0,0 0 0,1-1 0,-1 1 0,1 0 0,-1 0 0,1 0 0,0 0 0,-1 0 0,1-1 0,1 2 0,1-1 0,0 0 0,0 0 0,-1 0 0,1 0 0,0-1 0,0 0 0,0 0 0,0 1 0,0-2 0,0 1 0,0 0 0,3-1 0,13-3 0,1-1 0,29-11 0,-46 15-1,35-14-1264,1 1 0,0 1 0,1 3 0,0 1 0,49-4 0,-75 12-4052,-3-3-2146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1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15567,'0'0'12748,"90"-39"-11211,-33 38-448,11 1-320,3 0-449,3 0-256,-7 0-32,-6 0-928,-9 5-1571,-7-4-2754,-6-1-5541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14510,'0'0'9860,"10"2"-8232,137 17 2309,91 2-3422,-226-21-862,-8-1 11,0 1 0,-1 0 0,1 0 0,0 0 0,0 0 0,0 1 1,0-1-1,0 1 0,-1 0 0,1 0 0,0 1 0,6 2 0,-10-3 177,0-1 1,0 1-1,0-1 0,0 1 0,0-1 0,0 1 0,0-1 0,0 1 0,0-1 0,0 1 0,0-1 1,0 1-1,-1-1 0,1 1 0,0-1 0,0 1 0,0-1 0,-1 1 0,1-1 0,0 0 0,-1 1 1,1-1-1,0 1 0,-1-1 0,1 0 0,0 1 0,-1-1 0,1 0 0,-1 0 0,1 1 0,-1-1 1,1 0-1,-1 0 0,1 0 0,0 1 0,-1-1 0,1 0 0,-1 0 0,1 0 0,-1 0 0,0 0 1,-27 7-4615,26-7 3840,-38 8-8100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13004,'0'0'8937,"78"10"-7047,-21-10-353,9 0-384,-1 0-576,-3-1-513,-7-2-321,-9 2-2465,-13-4-2980,-11-3-5925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13581,'0'0'10661,"4"10"-10330,0-1-195,-2-1 0,1 1 0,-1 0 0,0 0 0,-1 0 0,0 0 0,0 0 1,-1 0-1,0 0 0,-1 0 0,-1 11 0,-7 48 1783,0 93 0,7-161-1882,1 0-1,-1 0 0,0 0 0,1-1 0,-1 1 0,1 0 0,-1-1 1,1 1-1,-1-1 0,1 1 0,-1-1 0,-2-1 0,-1-2-32,-1 0-1,1 0 0,1-1 1,-1 1-1,1-1 1,0 0-1,0-1 1,0 1-1,0-1 1,1 1-1,0-1 0,0 0 1,-2-9-1,5 15 13,6 5 330,-3-3-5049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13357,'0'0'13442,"-9"2"-13394,4-2-8,0 1 1,1 0 0,-1 0-1,1 1 1,-1-1 0,1 1-1,0 0 1,-1 0-1,1 1 1,0-1 0,0 1-1,1 0 1,-1 0 0,1 0-1,-1 1 1,1-1-1,-4 6 1,4-5 109,-1 1-12,0 0 0,1 0 0,-1 0 0,1 0 0,-5 12 0,8-16-131,0 0 1,-1 0-1,1 0 1,0 0-1,0 0 0,0 0 1,0 0-1,0 0 1,0 0-1,0 0 0,0 0 1,1 1-1,-1-1 1,0 0-1,1 0 0,-1 0 1,0 0-1,1 0 1,-1 0-1,1-1 0,0 1 1,-1 0-1,1 0 1,0 0-1,-1 0 0,1-1 1,0 1-1,0 0 1,0-1-1,0 1 0,0-1 1,0 1-1,0-1 0,0 1 1,0-1-1,0 1 1,0-1-1,0 0 0,0 0 1,2 1-1,10 2 14,-1 1 0,1 0-1,-1 1 1,0 0-1,18 12 1,-28-15-24,1-1 1,-1 1-1,1 0 0,-1 0 1,0 0-1,0 0 0,0 1 1,0-1-1,0 0 0,-1 1 0,1-1 1,-1 1-1,1 0 0,-1 0 1,0-1-1,0 1 0,0 0 0,-1 0 1,1 0-1,-1 0 0,0 0 1,1 0-1,-1 0 0,0 0 1,-1 0-1,1 0 0,0 0 0,-1 0 1,0 0-1,0-1 0,-1 5 1,-1-2 91,1-1 0,-1 0 0,0 0 0,0-1-1,0 1 1,-1 0 0,1-1 0,-1 0 0,1 0 0,-1 0 0,0 0 0,-1-1 0,1 0 0,0 1 0,-1-2 0,1 1 0,-1 0 0,-7 1 0,-3 1 155,0-1 0,-1 0-1,0-2 1,-20 1 0,36-2-255,-1 0 0,1 0 0,0 0 0,0 0 0,-1-1 0,1 1 0,0 0 1,0 0-1,-1 0 0,1-1 0,0 1 0,0 0 0,-1 0 0,1-1 0,0 1 0,0 0 0,0-1 0,0 1 0,0 0 0,0 0 0,-1-1 0,1 1 0,0 0 0,0-1 0,0 1 0,0 0 0,0-1 1,0 1-1,0 0 0,0-1 0,0 1 0,0 0 0,1 0 0,-1-1 0,0 1 0,0 0 0,0-1 0,0 1 0,0 0 0,0 0 0,1-1 0,-1 1 0,0 0 0,0 0 0,0-1 0,1 1 1,-1 0-1,0 0 0,0 0 0,1-1 0,-1 1 0,0 0 0,0 0 0,1 0 0,-1 0 0,1-1 0,13-14-1436,60-40-9048,-44 32 4259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2594,'0'0'19395,"-4"11"-16694,0-2-2195,-1 2 261,0 0 1,1 0-1,1 1 1,-1-1-1,2 1 0,-3 19 1,6-30-747,-1 0 0,1 0 0,-1 0-1,1 0 1,-1 1 0,1-1 0,0 0 0,0 0 0,-1-1 0,1 1 0,0 0 0,0 0 0,0 0 0,0 0 0,0-1 0,0 1 0,0 0 0,0-1 0,0 1 0,0-1 0,0 1 0,1-1 0,-1 0 0,0 1 0,0-1 0,0 0 0,1 0 0,-1 0 0,0 0 0,0 0 0,1 0 0,-1 0 0,0 0 0,0-1 0,2 0 0,48-8 168,-41 5-174,1-1-1,-2-1 1,17-11-1,-19 12-59,1-1 0,-1 2 1,1-1-1,0 1 0,0 0 0,13-3 0,-21 7 42,0 0 0,1 0 0,-1 0-1,0 0 1,1 0 0,-1 1 0,0-1-1,1 0 1,-1 0 0,0 0 0,1 0 0,-1 1-1,0-1 1,0 0 0,1 0 0,-1 1-1,0-1 1,0 0 0,1 1 0,-1-1 0,0 0-1,0 0 1,0 1 0,1-1 0,-1 0-1,0 1 1,0-1 0,0 1 0,0-1 0,0 0-1,0 1 1,0-1 0,0 0 0,0 1 0,0 0-1,2 23 263,3 8 100,-4-31-333,1 0 0,0 0 0,0 0-1,0 0 1,0-1 0,0 1 0,-1-1 0,1 1-1,0-1 1,1 0 0,-1 0 0,0 0 0,0 0 0,0 0-1,0 0 1,0 0 0,0-1 0,0 1 0,0-1 0,0 1-1,-1-1 1,1 0 0,0 0 0,0 0 0,2-1-1,25-16-1568,-11 1-4477,-15 8 981,-3-2-1239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12492,'0'0'14510,"52"-31"-22550,-40 31-2658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11179,'0'0'17675,"-6"7"-17600,-19 18-156,-42 47 1296,63-67-1086,0 0-1,1 0 0,-1 1 1,1-1-1,0 1 0,0 0 0,1 0 1,0 0-1,0 0 0,0 1 1,1-1-1,-2 10 0,3-15-122,0-1 0,1 1 0,-1 0 0,0 0 0,0-1 0,0 1 0,1 0 0,-1-1 0,0 1 0,1 0 0,-1-1 0,1 1 0,-1 0 0,1-1 0,-1 1 0,1-1 0,-1 1 0,1-1-1,-1 1 1,1-1 0,0 1 0,-1-1 0,1 0 0,0 1 0,-1-1 0,1 0 0,0 1 0,0-1 0,31 4-35,30-13-2832,-9-17-5195,-29 9 1448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65 139 7719,'0'0'19496,"3"8"-19080,-2-6-404,0 1-1,0-1 1,0 1-1,1-1 1,-1 1-1,1-1 1,-1 0-1,1 0 0,0 0 1,0 0-1,0 0 1,0 0-1,0-1 1,1 1-1,-1-1 1,0 1-1,1-1 0,-1 0 1,1 0-1,0 0 1,-1 0-1,1-1 1,0 1-1,-1-1 0,1 1 1,0-1-1,0 0 1,-1 0-1,1 0 1,0-1-1,0 1 1,-1 0-1,1-1 0,0 0 1,-1 0-1,1 0 1,-1 0-1,1 0 1,-1 0-1,1-1 0,3-2 1,-1 0 28,0 0-1,0 0 1,0-1-1,-1 1 1,0-1-1,5-7 1,-7 10 7,-1 0 1,0 0-1,1 0 0,-1 0 0,0 0 1,-1 0-1,1 0 0,0 0 1,0 0-1,-1-1 0,1 1 1,-1 0-1,0 0 0,0-1 1,0 1-1,0 0 0,0-1 1,0 1-1,-1 0 0,0-5 0,0 6-29,-1 0 0,1 0 0,0 0 0,0 1 0,0-1 0,-1 0 0,1 0 0,0 1 0,-1-1 0,1 1 0,-1-1 0,1 1 0,0 0 0,-1 0-1,1-1 1,-1 1 0,1 0 0,-1 0 0,1 0 0,-1 1 0,1-1 0,-1 0 0,-1 1 0,-38 10 85,30-5-66,0 0 1,0 1-1,0 1 0,1 0 0,1 0 0,-14 15 0,17-17 46,1 0-1,0 0 0,0 1 1,0 0-1,1 0 1,0 0-1,1 0 1,0 1-1,0-1 1,0 1-1,-2 12 0,5-18-74,0 0-1,0 0 1,0 0-1,0 0 1,0 0-1,1-1 1,-1 1-1,1 0 1,-1 0-1,1-1 1,0 1-1,-1 0 1,1-1-1,0 1 1,0 0-1,0-1 1,1 0-1,-1 1 1,0-1-1,0 0 0,1 1 1,-1-1-1,1 0 1,-1 0-1,1 0 1,-1 0-1,1 0 1,0-1-1,0 1 1,-1 0-1,1-1 1,0 1-1,0-1 1,0 0-1,2 1 1,11 1-473,0-1 1,-1 0 0,24-2-1,-19 1-1150,-15 0 1134,8 0-2364,-1 0 0,1-1 0,18-3 0,0-7-7074</inkml:trace>
  <inkml:trace contextRef="#ctx0" brushRef="#br0" timeOffset="1">399 0 18193,'0'0'11051,"-1"12"-9994,-70 226 523,71-237-1570,-1 1 0,0-1 0,1 0 0,-1 0 0,1 0 0,-1 0 0,1 0 0,0 1 0,0-1 0,-1 0 1,1 0-1,0 1 0,0-1 0,0 0 0,0 0 0,1 1 0,-1-1 0,0 0 0,0 0 0,1 0 0,-1 1 0,1-1 0,-1 0 0,1 0 0,-1 0 1,1 0-1,0 0 0,-1 0 0,1 0 0,0 0 0,0 0 0,0 0 0,0 0 0,0-1 0,0 1 0,0 0 0,0-1 0,0 1 0,0-1 0,0 1 1,0-1-1,1 1 0,-1-1 0,0 0 0,0 1 0,1-1 0,1 0 0,5 0 48,0 0-1,0 0 1,0-1-1,0 0 1,1-1-1,8-2 1,21-9-1921,-29 10 578,1-1 0,-1 0 0,0-1-1,0 0 1,0 0 0,-1-1-1,11-10 1,-10 3-5340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15150,'0'0'13709,"79"-3"-12652,-29 1-640,6 1-353,-2 0-96,-5 1-1378,-6 0-2754,-10 0-3010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19282,'0'0'9161,"54"6"-7976,-15-6-512,6 0-513,2 0-160,-7-2 32,-4 0-673,-7 0-992,-11 2-1282,-8 0-929,-7 0 161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14318,'0'0'11498,"77"4"-10248,-35-12-770,5-2-320,-2 5-128,-7-1-1089,-5 2-2274,-2 1-2723,-7-1-9961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71 13997,'0'0'3294,"5"-9"-246,14-29-186,-18 38-2753,-1-1 0,0 0 0,1 1 0,-1-1 0,0 1 0,0-1 0,1 0 0,-1 1 1,0-1-1,0 1 0,0-1 0,0 0 0,0 1 0,0-1 0,0 0 0,0 1 0,0-1 0,0 0 1,0 1-1,0-1 0,-1 0 0,1 1 0,0-1 0,0 1 0,-1-1 0,1 0 0,0 1 0,-1-1 1,1 1-1,-1-1 0,-19-4 1127,-24 14-767,37-6-441,0 1-1,0 0 1,1 0-1,-1 0 1,1 1 0,0 0-1,0 0 1,0 1-1,1-1 1,0 1-1,0 1 1,1-1 0,-1 0-1,1 1 1,1 0-1,-1 0 1,1 0 0,1 1-1,-1-1 1,1 1-1,0-1 1,1 1-1,-1 12 1,2-19-35,0 0 0,0 1 0,0-1 0,0 0 0,1 0 0,-1 0 0,0 1 0,1-1 0,-1 0 0,1 0 0,-1 0-1,1 0 1,0 0 0,-1 0 0,1 0 0,0 0 0,0 0 0,0 0 0,-1 0 0,1 0 0,0 0 0,0-1 0,0 1 0,2 0 0,0 1-212,1-1-1,-1 0 1,1 0 0,-1 0 0,1 0-1,0 0 1,-1-1 0,7 0 0,0 0-1367,0-1 0,0 0 0,0 0 0,0-1 1,17-6-1,10-9-7180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10858,'0'0'13271,"-9"5"-11503,-25 18-728,26-12-470,16-5-400,19-4-188,-26-2 55,123 0-1126,-123 0 1091,-1 0 0,0 0 0,1 1 0,-1-1 1,0 0-1,0 0 0,1 0 0,-1 1 0,0-1 1,0 0-1,1 1 0,-1-1 0,0 0 0,0 1 1,0-1-1,0 0 0,0 1 0,1-1 1,-1 0-1,0 1 0,0-1 0,0 0 0,0 1 1,0-1-1,0 0 0,0 1 0,0-1 0,0 0 1,0 1-1,0-1 0,0 1 0,-1-1 0,1 0 1,0 1-1,0 0-6,0-1 1,-1 0-1,1 1 1,0-1-1,0 0 0,0 1 1,0-1-1,0 1 1,0-1-1,0 0 0,0 1 1,0-1-1,0 1 1,0-1-1,0 0 1,0 1-1,0-1 0,0 1 1,0-1-1,1 0 1,-1 1-1,0-1 0,0 0 1,0 1-1,1-1 1,-1 0-1,0 1 1,0-1-1,1 0 0,-1 0 1,0 1-1,1-1 1,-1 0-1,0 0 1,1 1-1,-1-1 0,1 0 1,4-1-745,0 0-1,0 0 1,0-1 0,0 0 0,0 0 0,0 0-1,0-1 1,-1 0 0,1 1 0,-1-2 0,1 1 0,-1 0-1,4-5 1,-1 2-1301,18-15-6498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0 641,'0'0'19148,"-10"8"-17199,0 2-1340,6-6-349,0 0 1,0-1-1,-1 1 0,1-1 0,-1 0 0,0 0 0,-8 4 0,12-5 209,8 1-285,21 2-429,32 2-1006,-52-7 1068,0 2 0,1-1-1,-1 1 1,0 1 0,0-1 0,0 1 0,8 4-1,-15-6 215,0-1 0,1 1-1,-1 0 1,0 0-1,0-1 1,0 1 0,1 0-1,-1 0 1,0 0-1,0 0 1,0 0 0,0 0-1,-1 0 1,1 1-1,0-1 1,0 0 0,-1 0-1,1 1 1,-1-1-1,1 0 1,-1 1-1,1-1 1,-1 0 0,0 1-1,0-1 1,0 1-1,0-1 1,0 1 0,0-1-1,0 0 1,0 1-1,0-1 1,-1 1 0,1-1-1,-1 0 1,1 1-1,-1-1 1,1 0 0,-1 1-1,0-1 1,1 0-1,-1 0 1,0 0-1,0 0 1,0 0 0,0 0-1,0 0 1,0 0-1,-2 1 1,-4 4 268,-1 0 0,0 0 0,0-1 0,0 0 0,0 0 0,-1-1 0,0 0 0,0-1 0,0 0 0,0 0-1,0-1 1,-1 0 0,1-1 0,-1 0 0,-13-1 0,23 1-331,-1-1-1,1 0 1,-1 0-1,1 0 0,-1 0 1,1 0-1,-1-1 1,1 1-1,-1 0 1,1 0-1,-1 0 1,1 0-1,-1 0 1,1-1-1,-1 1 0,1 0 1,-1 0-1,1-1 1,0 1-1,-1 0 1,1-1-1,0 1 1,-1 0-1,1-1 0,0 1 1,-1-1-1,1 1 1,0 0-1,0-1 1,-1 1-1,1-1 1,0 1-1,0-1 0,0 1 1,-1-1-1,10-19-2405,21-13-2904,-2 10 633,4-2-1574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10410,'0'0'12380,"-4"10"-11163,-1 6-766,1-1 0,0 1-1,1 0 1,1 0 0,-1 25 0,3-35-597,0 1-1,0-1 1,0 1 0,1 0-1,0-1 1,0 1 0,1-1 0,0 1-1,0-1 1,0 0 0,1 0-1,0 0 1,0 0 0,1 0-1,-1-1 1,1 0 0,0 1-1,8 6 1,4-5-3197,-12-16 454,-5 6 2788,1 0 0,-1 0 1,0 1-1,0-1 0,0 0 1,0 0-1,0 1 0,-1-1 1,-2-3-1,-36-37 2566,31 35-1695,0 0 0,0-1 0,1-1 0,0 0 0,0 0 0,1 0 1,1-1-1,-7-14 0,13 24-727,0 1 1,0 0-1,0-1 1,0 1-1,-1-1 0,1 1 1,0 0-1,1-1 1,-1 1-1,0 0 1,0-1-1,0 1 1,0 0-1,0-1 1,0 1-1,0-1 1,0 1-1,1 0 1,-1-1-1,0 1 0,0 0 1,1 0-1,-1-1 1,0 1-1,0 0 1,1 0-1,-1-1 1,0 1-1,1 0 1,-1 0-1,0-1 1,1 1-1,-1 0 1,1 0-1,19-5 423,31 6-798,-42-1 348,74 8-4234,-39-5-1547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348 207 17489,'6'-10'3016,"-3"6"-2687,34-62 3875,-35 62-3986,0 0 0,0 0 0,-1 0 0,1 0 0,-1 0 0,0 0 0,0 0 0,-1-1 0,1 1-1,-1 0 1,0-1 0,0 1 0,0 0 0,-1 0 0,0-1 0,0 1 0,-2-6 0,2 8-178,-1 0 1,1 0-1,-1 1 1,0-1 0,0 1-1,0-1 1,0 1-1,0 0 1,0 0 0,0 0-1,0 0 1,-1 0-1,1 0 1,0 0 0,0 1-1,-1-1 1,1 1-1,-1 0 1,1 0-1,0 0 1,-1 0 0,-4 0-1,-1 1 8,0 0-1,0 0 0,0 0 0,0 1 1,-14 5-1,5 2 15,1 0-1,0 0 1,0 2 0,1 0-1,0 0 1,1 2 0,-13 13 0,5-1 129,0 0 1,2 2-1,-19 31 1,32-45-121,-1 0 1,2 0 0,0 1-1,1 0 1,-5 18 0,9-28-61,0 0 1,0-1 0,1 1-1,-1 0 1,1 0 0,0 0-1,0 0 1,0 0-1,0 0 1,1 0 0,0 0-1,0 0 1,0 0 0,0 0-1,1 0 1,-1-1-1,1 1 1,0-1 0,0 1-1,0-1 1,0 0 0,1 1-1,-1-1 1,5 3-1,1-1 9,1 0-1,-1 0 0,1-1 0,0 0 1,1 0-1,-1-1 0,1 0 0,-1-1 1,1 0-1,0-1 0,15 1 0,5-1 34,0-1 0,47-7 0,-60 4-43,-1 0 0,1-1 0,0-1 0,-1 0 0,0-2 0,-1 0 0,1 0 0,-1-2 0,0 0 0,-1 0 0,0-1 0,21-21 0,-29 25-7,1-1 0,-1 0 1,-1 0-1,1-1 1,-1 0-1,0 0 1,-1 0-1,0 0 1,0-1-1,-1 1 0,0-1 1,-1 0-1,0 0 1,0 0-1,-1 0 1,0 0-1,0-1 0,-1 1 1,-1 0-1,1 0 1,-2 0-1,1-1 1,-1 1-1,0 0 1,-5-9-1,3 7-176,-1 1-1,-1 0 1,0 0-1,0 0 1,-1 1-1,0 0 1,0 0-1,-1 1 1,-1 0-1,1 0 1,-1 1-1,-11-7 1,13 9-95,-1 0 1,1 1-1,-1 0 1,-1 0 0,1 1-1,0 0 1,-1 0-1,1 1 1,-1 0 0,0 1-1,0 0 1,0 0-1,0 1 1,0 0 0,0 0-1,-10 3 1,-3 6-5803,7 4-4313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13741,'0'0'7431,"61"3"-6182,-9-3-32,13 0-352,10-6-577,-2-3-223,0 0-33,-13 2-32,-13 3-577,-16 2-736,-18 2-801,-21 4-4420,-21 0-897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3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11979,'0'0'13966,"72"49"-12557,-18-48-801,10 1-415,0-1-129,1 0-481,-8-1-2594,0 0-2658,-8-1-7175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218 284 14734,'0'0'3497,"-10"-2"-1773,4-1-1569,-1 1 1,0 1 0,0 0-1,0 0 1,0 0-1,0 1 1,0 0-1,0 0 1,0 0-1,0 1 1,0 0-1,0 1 1,0 0-1,0 0 1,0 0 0,1 1-1,-1 0 1,1 0-1,0 1 1,0-1-1,-11 10 1,13-10-6,0 1 0,0 0 0,0 0 1,1 0-1,-1 0 0,1 1 0,0 0 1,0-1-1,0 1 0,1 0 0,0 0 1,0 1-1,0-1 0,1 0 0,-1 0 1,1 1-1,1-1 0,-1 1 0,1-1 1,0 7-1,0-10-107,1-1 1,0 0-1,-1 0 1,1 1-1,0-1 1,0 0-1,0 0 0,0 0 1,0 0-1,0 0 1,0 0-1,0 0 1,0 0-1,0-1 1,0 1-1,1 0 1,-1-1-1,0 1 0,1-1 1,-1 1-1,0-1 1,1 0-1,-1 1 1,0-1-1,1 0 1,-1 0-1,1 0 1,-1 0-1,0 0 0,1 0 1,-1-1-1,3 1 1,3-1 107,1 0 0,0-1 0,0 1 0,13-6 0,-5-1-95,-1 0 0,0-1 0,0-1 0,-1 0 0,0-1 0,-1-1 0,0 0 0,-1-1 1,0 0-1,17-27 0,-15 20-30,-2 0 0,0-1 1,-2-1-1,0 0 0,-1 0 0,-1-1 1,6-33-1,-12 45 20,0 6 21,-1 0 0,0 0 0,0-1 0,-1 1-1,1-1 1,-1 1 0,0 0 0,-1-1 0,-1-7 0,2 13-60,0-1 1,-1 1-1,1 0 0,0 0 0,-1-1 0,1 1 0,-1 0 1,1 0-1,0 0 0,-1 0 0,1 0 0,-1-1 0,1 1 0,-1 0 1,1 0-1,0 0 0,-1 0 0,1 0 0,-1 0 0,1 1 0,-1-1 1,1 0-1,0 0 0,-1 0 0,1 0 0,-1 0 0,1 1 1,0-1-1,-1 0 0,1 0 0,0 1 0,-1-1 0,1 0 0,0 0 1,-1 1-1,1-1 0,0 0 0,-1 1 0,1-1 0,0 1 1,0-1-1,0 0 0,-1 1 0,1-1 0,0 1 0,0-1 0,0 1 1,-14 19-15,8-5 47,1 1 0,0-1 0,1 1 0,0 0 1,1 0-1,1 0 0,1 0 0,0 1 0,1-1 1,1 0-1,0 0 0,1 1 0,1-1 0,1 0 1,0-1-1,10 25 0,7 15 306,12 26-1391,-24-70-3295,0-13-5035,-1-9-1312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19538,'0'0'5782,"-3"10"-4757,-44 168 1631,41-146-1897,1 0-1,2 1 1,2 64 0,1-96-749,0 0 0,0 0 0,1 0 0,-1-1 0,1 1 0,-1 0 0,1 0 0,-1 0 0,1 0 0,0-1 0,-1 1 0,1 0 0,0-1 0,0 1 0,-1 0 0,1-1 0,0 1 0,0-1 0,0 1 0,0-1 0,0 1 0,0-1 0,0 0 0,-1 0 0,1 1 0,0-1 0,0 0 0,2 0 0,33 2 103,-29-2-79,10 0-373,0-1 0,-1-1-1,1 0 1,23-6 0,-6-4-3456,0-6-3504,-14 5-1302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 13004,'0'0'11889,"-8"-3"-10005,4 1-1790,0 0-1,1 1 0,-1 0 0,0 0 0,0 0 1,0 0-1,0 0 0,0 1 0,0 0 0,0 0 1,0 0-1,0 0 0,0 1 0,0 0 0,0-1 1,0 2-1,0-1 0,0 0 0,0 1 0,1-1 1,-1 1-1,1 0 0,-5 4 0,-8 4 24,1 2 0,0-1 0,1 2 0,1 0 0,-20 24 0,28-31-27,1 0 0,-1 1 0,1-1 0,1 1 0,-1 0 0,1 0 0,0 0 0,1 0 0,-1 0 0,1 1 0,1-1 0,0 1 0,0-1 0,0 1 0,1 0 0,1 11 0,-1-17-78,1 0 0,0 0 0,0 0 0,0 0-1,1 0 1,-1 0 0,0-1 0,1 1 0,-1-1 0,1 1 0,-1-1 0,1 1 0,0-1 0,0 0 0,0 0 0,-1 0 0,1 0 0,0 0 0,0 0 0,0 0 0,1-1 0,-1 1 0,0-1 0,0 1 0,0-1 0,0 0 0,4 0 0,6 1 36,1-1 1,-1 0-1,19-2 0,-24 0-31,1 0-1,-1 0 1,1-1-1,-1 0 1,0 0-1,12-7 1,-17 9-10,0 0 0,0 0 1,0 0-1,-1 0 0,1 0 1,0-1-1,-1 1 0,1-1 1,-1 1-1,1-1 1,-1 1-1,0-1 0,1 0 1,-1 0-1,0 1 0,0-1 1,0 0-1,-1 0 0,1 0 1,0 0-1,-1 0 0,1 0 1,-1 0-1,0 0 1,0-1-1,0 1 0,0 0 1,0 0-1,-1-4 0,1 5-1,-1 0-1,0 0 0,0 0 0,0 0 1,0 0-1,0 0 0,-1 0 0,1 0 0,0 1 1,0-1-1,0 0 0,-1 1 0,1-1 1,0 1-1,-1-1 0,1 1 0,-1 0 1,1 0-1,0-1 0,-1 1 0,1 0 0,-3 0 1,-36 1 78,35 0-80,-35 9 10,38-10-13,1 1 0,-1 0 0,1-1 0,0 1 0,-1 0 0,1-1 0,0 1 0,0 0-1,0 0 1,0 0 0,-1 0 0,1 0 0,1 1 0,-1-1 0,0 0 0,0 0 0,0 1 0,1-1 0,-1 0-1,0 1 1,1-1 0,-1 1 0,1-1 0,-1 3 0,4-3 12,-1 0 0,0 0 0,0-1 0,0 1-1,1 0 1,-1-1 0,0 0 0,1 1 0,-1-1 0,1 0 0,-1 0 0,0-1 0,1 1 0,2-1 0,-1 1 6,8-2-14,0 0 0,-1 0 0,1-1 0,-1-1 0,1 0 0,-1 0 0,0-1 0,10-7 0,46-17-679,-66 30 658,0 1 0,-1 0 0,1-1 1,-1 1-1,1 0 0,-1-1 1,1 1-1,-1 0 0,0-1 1,0 1-1,0 0 0,0 0 0,0-1 1,-1 1-1,1 0 0,-1 3 1,-9 25 148,7-20-318,-1 0 0,1 0 0,1 0 0,0 0 0,-1 19 0,12-26-10471,4-3-2081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17649,'0'0'9256,"58"21"-8455,-1-19-577,7-2-160,0 0-160,-3 1-897,-10 2-480,-11 2-673,-14-1-1121,-5 2 352,-10-2 129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14221,'0'0'13709,"53"-21"-12716,-28 14-544,2 0-353,-2 3-64,-3 3-128,-5 0-481,-8 1-352,-3 0-544,-2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11659,'0'0'1570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16592,'0'0'11632,"-3"12"-10687,-1 13-401,1-1 1,1 1-1,2 0 1,3 45 0,7-9-116,2 95 1,-8-139-646,7-21-2416,7-25-6003,-7 3-590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33 436 8360,'8'-4'2290,"22"-8"-534,-2 2 130,-2 0-1,0-3 1,0 0-1,36-25 1,-61 37-1758,0 0 0,1 0-1,-1 0 1,0 0 0,0 0 0,1 0-1,-1 0 1,0-1 0,0 1 0,0-1 0,-1 1-1,1 0 1,0-1 0,0 1 0,-1-1-1,1 0 1,-1 1 0,1-3 0,-1 3-56,-1 0 0,1 0 1,0 0-1,-1 1 0,1-1 0,-1 0 0,1 1 1,-1-1-1,1 0 0,-1 1 0,1-1 1,-1 0-1,0 1 0,1-1 0,-1 1 0,0 0 1,0-1-1,1 1 0,-1-1 0,0 1 1,0 0-1,1 0 0,-1-1 0,0 1 0,-1 0 1,-5-1 93,-1 0-1,0 0 1,0 0 0,0 1 0,1 1 0,-12 1-1,9 0-156,0 1 0,1 0-1,-1 1 1,1 0-1,0 0 1,0 1-1,0 0 1,1 1-1,0-1 1,0 2-1,0-1 1,-8 10-1,11-11 28,0 0 1,0 1-1,1 0 0,0 0 1,0 0-1,0 0 0,1 1 0,0-1 1,0 1-1,0 0 0,1 0 0,0 0 1,1 0-1,-1 0 0,1 1 0,1-1 1,0 12-1,0-17-9,0-1 0,1 1 0,0 0 0,-1 0 0,1 0 1,0 0-1,0-1 0,0 1 0,0 0 0,1-1 0,-1 1 0,0-1 0,1 1 0,-1-1 0,1 0 1,-1 1-1,1-1 0,-1 0 0,1 0 0,0 0 0,0 0 0,0 0 0,-1-1 0,1 1 1,0-1-1,0 1 0,0-1 0,0 0 0,0 1 0,0-1 0,4 0 0,3 0 87,1 0-1,-1-1 1,1 1-1,-1-2 1,16-3-1,-7-1-25,-1-1 1,0-1-1,0 0 1,0-2-1,-1 0 1,0 0-1,24-23 1,-14 10-59,-1-2 0,-1-1-1,27-36 1,-39 46-5,-1-1-1,-1 0 0,0-1 0,-1 0 1,-1 0-1,-1-1 0,0 0 0,-2-1 1,0 1-1,-1-1 0,-1 0 0,1-29 0,-4 48-19,0 0 0,0 0 0,0 0 0,0-1 0,0 1-1,0 0 1,0 0 0,0 0 0,-1 0 0,1-1-1,-1 1 1,1 0 0,0 0 0,-1 0 0,0 0 0,1 0-1,-1 0 1,-1-1 0,2 2-6,-1 0 0,1-1 1,-1 1-1,1 0 0,-1 0 0,0 0 0,1 0 0,-1 0 1,1 0-1,-1 0 0,0 0 0,1 0 0,-1 0 1,1 0-1,-1 0 0,1 0 0,-1 0 0,0 0 1,1 1-1,-1-1 0,1 0 0,-1 0 0,1 1 1,-2 0-1,-1 1-7,0 1 1,0-1 0,0 1-1,0 0 1,0 0 0,1 0-1,-1 1 1,-3 6 0,-5 14 92,2 1 1,1 0-1,1 0 0,0 1 1,2 0-1,2 0 1,0 0-1,1 0 1,3 31-1,0-49-72,0 0 0,0-1-1,1 1 1,0-1 0,0 1 0,1-1 0,0 0 0,0 0 0,1 0 0,0 0-1,0-1 1,0 1 0,1-1 0,0 0 0,0 0 0,9 6 0,-8-6-1413,1-1 1,-1-1-1,1 1 1,0-1-1,12 5 1,-9-7-5093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18161,'0'0'7106,"0"9"-5564,0 33-65,-2 1 0,-14 78 0,-6-45-1183,13-50-153,2 1 0,0 0 0,2 0 0,-2 33-1,7-58-134,0-1 1,0 0-1,0 0 0,0 0 0,0 0 0,0 1 0,1-1 0,-1 0 0,0 0 0,1 0 0,-1 0 0,1 0 0,0 0 0,-1 0 0,1 0 0,0 0 0,-1 0 0,1 0 0,0 0 0,0-1 0,0 1 0,0 0 0,0-1 0,1 2 0,1-1 13,0 0 0,0 1 1,0-1-1,0 0 0,1-1 1,-1 1-1,0-1 0,6 1 1,5-1 48,1-1 0,27-4 0,-21 0-1224,-2 0 0,28-10 1,-22 4-1686,-1 0 0,0-1 1,25-18-1,-22 11-8338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98 11979,'0'0'14702,"4"12"-13794,-2-1-721,0 0 1,0 0-1,-1 0 0,-1 0 1,1 0-1,-2 0 0,0 0 1,0 0-1,-5 19 1,-2-4 41,4-11 135,0-1 0,0 1 0,2-1 0,-2 22 0,18-71 373,-5 18-673,10-33-85,-2 0 0,-2-1-1,15-104 1,-31 165-168,-1-1 145,1 0 1,1 0-1,-1 0 0,1 0 1,2 13-1,-1-19 49,-1-1-1,1 1 1,0 0 0,0-1-1,0 1 1,0-1 0,0 1-1,0-1 1,1 0-1,-1 0 1,1 1 0,-1-1-1,1 0 1,0 0 0,0 0-1,0-1 1,0 1-1,0 0 1,1-1 0,-1 1-1,0-1 1,1 0 0,-1 0-1,1 0 1,-1 0 0,5 1-1,0-1 10,0 0 0,-1 0-1,1-1 1,0 1-1,0-1 1,0-1 0,0 1-1,-1-1 1,1-1 0,0 1-1,-1-1 1,1 0 0,-1-1-1,1 1 1,-1-1 0,11-8-1,-4 2 14,-1-1-1,0 0 0,-1-1 1,0-1-1,0 0 0,9-15 1,-29 70-294,0-18 287,2 1 1,0 0 0,-4 41-1,10-58-79,0-1-1,0 1 1,1 0-1,1 0 0,-1 0 1,1 0-1,1 0 1,0 0-1,0 0 0,1-1 1,-1 1-1,2-1 0,0 0 1,5 10-1,13 1-3858,5-11-4570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9417,'0'0'5765,"-53"21"-4131,50-16-225,3-1-384,14-3 481,14 3 512,13-1-801,15-1-352,11-2-417,7 0-320,8 0-32,-4 0-865,-10-6-3010,-17-2-2915,-20-2-6727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16816,'0'0'3619,"80"11"-2690,-20-11-32,12 0-416,5-6-353,3-1-192,-4-3-1794,-9 1-1633,-10-2-1923,-15-5-4963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6502,'0'0'14723,"16"2"-13457,6 0-969,156 22 1254,-150-19-1671,0 1 0,0 1 0,-1 2 1,40 17-1,-64-25 91,1 1 0,-1 0 1,0-1-1,0 1 0,0 0 0,0 1 1,0-1-1,0 0 0,-1 1 1,1 0-1,-1-1 0,0 1 0,1 0 1,-1 0-1,-1 0 0,1 1 1,0-1-1,-1 0 0,0 1 0,0-1 1,0 1-1,0-1 0,0 1 1,-1-1-1,1 1 0,-1 0 0,0-1 1,0 1-1,0 0 0,-1-1 1,1 1-1,-1-1 0,0 1 0,0-1 1,0 1-1,-1-1 0,1 1 1,-1-1-1,-2 4 0,-8 12 111,0 0 0,-2-1 0,0-1 0,-32 32 1,42-45-61,-314 291 1212,298-276-3663,10-13-3833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154 206 14606,'0'-2'413,"0"-1"-1,-1 0 1,1 1 0,0-1-1,-1 1 1,1-1 0,-1 1 0,0-1-1,0 1 1,0-1 0,0 1 0,-1 0-1,1-1 1,-1 1 0,-1-3 0,1 3-223,0 1 1,0-1 0,0 0 0,-1 1 0,1-1 0,0 1 0,0 0 0,-1 0 0,1 0-1,-1 0 1,1 0 0,-1 0 0,-3 0 0,3 0-168,-1 1 1,1 0-1,0 0 0,0 0 1,-1 0-1,1 1 1,0-1-1,-1 1 0,1 0 1,0 0-1,0 0 0,0 0 1,0 0-1,0 1 0,0 0 1,0-1-1,1 1 0,-1 0 1,0 0-1,1 1 0,0-1 1,-1 0-1,1 1 0,-3 4 1,1 2 108,0-1 0,0 1 0,1 0 1,0 0-1,1 0 0,0 1 0,0-1 0,1 1 1,0-1-1,1 1 0,0-1 0,0 1 0,3 12 1,-3-20-92,1 1 1,-1 0 0,1 0 0,0-1-1,0 1 1,0 0 0,0-1 0,1 1-1,-1-1 1,1 0 0,-1 1 0,1-1-1,0 0 1,0 0 0,0 0 0,0 0-1,0 0 1,1 0 0,2 1 0,-2-2-20,0 0 1,1-1 0,-1 1-1,1-1 1,-1 1 0,1-1-1,-1 0 1,1-1 0,-1 1-1,1 0 1,-1-1 0,0 0-1,1 0 1,-1 0-1,0 0 1,1 0 0,-1-1-1,0 0 1,5-3 0,4-2 54,-1-1-1,0-1 1,0 0 0,0 0 0,-2-1 0,1 0-1,-1-1 1,0 0 0,-1-1 0,-1 1 0,13-27-1,-12 21 116,-1-1-1,0-1 0,-2 0 0,0 0 0,-1 0 0,-1 0 0,2-39 0,-10 33 340,5 25-523,0 0 0,-1 0 0,1 0 0,-1 0 0,1 0 1,0 0-1,-1 0 0,1 0 0,0 1 0,-1-1 0,1 0 1,-1 0-1,1 0 0,0 0 0,-1 0 0,1 1 0,0-1 1,-1 0-1,1 0 0,0 0 0,0 1 0,-1-1 0,1 0 1,0 1-1,-1-1 0,1 0 0,0 1 0,0-1 0,0 0 1,0 1-1,-1-1 0,1 1 0,-3 4 22,0 1 1,0-1-1,1 1 1,0 0-1,-3 11 0,0 15 39,2 1-1,0 50 0,3-72-69,1 1 0,0-1 0,0 0 0,1 0 0,1 0 0,0 0 0,0 0 0,1 0 0,1-1 0,-1 1 0,8 9 0,-10-17-113,0 0 0,1-1 1,0 1-1,-1 0 0,1-1 1,0 1-1,0-1 0,1 0 0,-1 0 1,0 0-1,6 1 0,-7-2-341,0 0 0,0-1-1,0 1 1,0-1-1,0 0 1,0 1-1,0-1 1,0 0-1,0 0 1,0-1-1,1 1 1,-1 0-1,3-2 1,6-5-5930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8488,'0'0'11606,"0"9"-8969,3 149 4719,-4-75-6219,-13 84 0,14-161-1107,-2 4 32,1-1 1,0 1 0,0 0 0,1-1-1,2 14 1,-1-22-63,0 0 0,0 1 0,0-1 0,0 0 0,0 0 0,1 0 0,-1-1 0,0 1 0,1 0 0,-1 0 0,0-1 0,1 1 0,-1 0 0,1-1 0,-1 0 0,1 1 0,-1-1 0,1 0 0,0 0 0,-1 0 0,1 0 0,-1 0 0,4 0 0,40-3 0,-44 3 0,69-17-3692,-41 6-2502,44-23 1,-51 21-6427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16400,'0'0'7260,"0"12"-5744,-20 256 2803,24-265-4098,5-11-97,5-11-64,-5-1-286,-1-1-1,-1 1 1,-1-1-1,-1 0 0,-1-1 1,-1 1-1,0-1 1,-2-37-1,-1 58 225,0 1-1,0-1 1,1 1-1,-1-1 1,0 1-1,0-1 0,0 1 1,0-1-1,0 1 1,0-1-1,0 1 1,0-1-1,0 1 1,0-1-1,-1 1 1,1-1-1,0 1 1,0-1-1,0 1 1,0 0-1,-1-1 1,1 1-1,0-1 1,-1 1-1,1-1 1,0 1-1,-1 0 1,1-1-1,0 1 1,-1 0-1,1-1 1,-1 1-1,1 0 1,0 0-1,-1-1 1,1 1-1,-1 0 1,1 0-1,-1 0 1,1 0-1,-1 0 1,1-1-1,-1 1 1,1 0-1,-1 0 1,1 0-1,-1 0 1,1 1-1,-1-1 1,1 0-1,-1 0 1,1 0-1,-1 0 1,-1 1-7,1 0 0,-1 0 0,1 0 0,0-1 0,0 1 0,-1 1 0,1-1 0,0 0 0,0 0 0,0 0 0,0 1 0,0-1 0,0 0 0,0 1 0,1-1 0,-2 2 0,1 1 37,0 0 1,0-1-1,0 1 0,1 0 1,-1 0-1,1 0 1,0 0-1,0 0 0,0 0 1,2 5-1,-2-8 4,0-1 0,0 1 0,1-1 0,-1 1 0,0 0-1,0-1 1,1 1 0,-1-1 0,0 1 0,1-1 0,-1 1 0,1-1 0,-1 1 0,1-1-1,-1 1 1,1-1 0,-1 0 0,1 1 0,-1-1 0,1 0 0,0 0 0,-1 1 0,1-1 0,1 0-1,-1 0 25,1 0 0,0 0 0,0 0-1,-1 0 1,1-1 0,0 1-1,-1-1 1,1 1 0,0-1 0,-1 0-1,1 0 1,-1 0 0,3-2 0,6-4 1,0-1 0,0-1 0,-1 0 0,-1 0 1,10-14-1,25-25-53,-42 47-12,-1 1 0,0 0 1,0 0-1,1-1 0,-1 1 1,0 0-1,1 0 1,-1-1-1,0 1 0,1 0 1,-1 0-1,0 0 1,1 0-1,-1-1 0,0 1 1,1 0-1,-1 0 1,0 0-1,1 0 0,-1 0 1,1 0-1,-1 0 1,0 0-1,1 0 0,-1 0 1,0 0-1,1 0 0,-1 1 1,1-1-1,-1 0 1,0 0-1,1 0 0,-1 0 1,1 1-1,6 14-119,0 34 118,-5-32 38,21 51 458,-4-13-2705,-13-18-6648,-6-26 2327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15086,'0'0'13837,"55"27"-12555,-19-27-642,5 0-416,0-2-160,-1-4-192,-7-2-1153,-4 4-1570,-8-1-1184,-8 2-97,-9 0-545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14446,'0'0'13645,"58"3"-12268,-21-9-608,5-1-481,-1 1-256,-2 4-577,-6 0-1857,-6 2-3331,-6-2-3652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12043,'0'0'17425,"58"40"-16849,-18-37-287,7 0-161,1-3-128,0 0-1057,-2 0-2531,-9-9-2754,-8-7-6278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177 239 15310,'0'0'2707,"-2"-10"-182,2 8-2396,0-1 0,-1 0 1,0 0-1,1 0 0,-1 0 0,0 0 0,0 1 0,0-1 1,-1 0-1,1 1 0,-1-1 0,0 1 0,1 0 0,-1-1 1,0 1-1,0 0 0,0 0 0,-1 0 0,1 0 0,0 1 1,-1-1-1,1 1 0,-1-1 0,0 1 0,1 0 0,-1 0 1,0 0-1,0 0 0,0 1 0,1-1 0,-1 1 0,0-1 1,0 1-1,0 0 0,0 0 0,0 1 0,0-1 0,0 1 1,0-1-1,0 1 0,1 0 0,-1 0 0,0 0 0,0 0 1,-4 3-1,2 0-77,-1-1 1,1 1-1,0 0 1,1 1-1,-1-1 1,1 1 0,0 0-1,0 0 1,0 0-1,0 1 1,-2 5-1,4-7 25,0-1 0,0 0 0,1 1 0,-1-1 0,1 1 0,0 0 0,0-1 0,0 1 0,0 0 0,1 0 0,0 0 0,0-1 0,0 1 0,0 0 0,0 0 0,1 0 0,-1-1 0,1 1 0,0 0 0,2 4 0,-1-7-52,-1 1 0,1-1 0,-1 1 0,1-1 0,0 0 0,0 0 0,0 0 0,0 0 0,0 0 0,0 0 0,0 0 0,0-1 0,0 1 0,0-1 0,1 1 0,-1-1 0,0 0 0,0 0 0,0 0-1,1 0 1,-1 0 0,0-1 0,0 1 0,0-1 0,0 1 0,0-1 0,2-1 0,6 0 106,0-1-1,-1-1 0,0 0 0,15-9 1,-5 0-58,0 0 0,-2-2 0,0 0 0,0-1-1,-2-1 1,18-24 0,-24 29 10,0 0 0,-2-1-1,1 0 1,-2 0 0,0-1-1,0 0 1,-2 0 0,1 0-1,-2-1 1,4-24 0,-7 40-77,0-1 0,-1 0 1,1 0-1,0 0 0,0 0 1,0 0-1,0 0 0,0 0 1,0 0-1,0 0 0,0 0 1,0 0-1,0 0 0,0 0 1,-1 0-1,1 0 0,0 0 0,0 0 1,0 0-1,0 0 0,0 0 1,0 0-1,0 0 0,0 0 1,0 0-1,0 0 0,-1 0 1,1 0-1,0 0 0,0 0 1,0 0-1,0 0 0,0-1 0,0 1 1,0 0-1,0 0 0,0 0 1,0 0-1,0 0 0,0 0 1,0 0-1,0 0 0,0 0 1,0 0-1,-1 0 0,1 0 1,0-1-1,0 1 0,0 0 1,0 0-1,0 0 0,0 0 0,0 0 1,0 0-1,-8 13 108,-8 19-25,9-8-44,1-1-1,1 1 1,1 0 0,-2 38 0,5-55-89,1-1 1,0 1-1,0 0 0,1-1 1,0 1-1,0-1 0,0 1 1,1-1-1,0 0 0,0 0 1,0 0-1,1 0 0,0 0 0,0 0 1,1 0-1,0-1 0,0 0 1,0 0-1,0 0 0,1 0 1,9 7-1,17 0-3350,-9-15-4476,-10-8-1995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19346,'0'0'1351,"0"8"389,-2 43 1746,-16 79 0,9-76-1879,-4 90 0,13-143-1604,0 1 1,1-1 0,-1 1-1,1 0 1,-1-1-1,1 0 1,-1 1-1,1-1 1,0 1-1,0-1 1,0 0 0,0 1-1,0-1 1,0 0-1,0 0 1,0 0-1,0 0 1,1 0 0,-1 0-1,0 0 1,1 0-1,-1-1 1,0 1-1,1 0 1,-1-1-1,1 1 1,-1-1 0,1 0-1,0 1 1,-1-1-1,1 0 1,-1 0-1,2 0 1,69 0 19,-47-1-23,-24 1-1,101-3-2836,-86 1 1403,0 0 0,0-1-1,0 0 1,19-8 0,-6-2-9088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5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92 10730,'4'-9'4383,"13"-29"-1151,-12 10-295,-5 27-2782,0 0-1,0 1 1,0-1 0,0 0-1,0 1 1,-1-1 0,1 0 0,0 1-1,0-1 1,-1 1 0,1-1-1,0 0 1,0 1 0,-1-1 0,1 1-1,-1-1 1,1 1 0,-1-1-1,1 1 1,0-1 0,-1 1 0,0-1-1,1 1 1,-1 0 0,1-1 0,-1 1-1,1 0 1,-1 0 0,0-1-1,1 1 1,-2 0 0,-5 0 23,0-1 0,1 2 0,-1-1 0,0 1 0,0 0 0,1 1 1,-1-1-1,0 1 0,1 1 0,0-1 0,-1 1 0,1 0 0,0 1 0,0-1 0,1 1 0,-1 0 0,1 1 1,0-1-1,0 1 0,0 0 0,-6 9 0,3-4 25,0 1 1,0 0-1,1 0 0,0 0 1,1 1-1,0 0 1,1 1-1,0-1 0,1 1 1,-3 18-1,6-26-185,0-1 1,0 1-1,1 0 1,0-1-1,0 1 1,0 0-1,1 0 1,-1-1-1,1 1 0,1 0 1,-1-1-1,0 1 1,1-1-1,0 1 1,0-1-1,5 7 1,-4-8-16,0 0 0,0 0 1,0-1-1,1 1 1,0-1-1,-1 0 1,1 0-1,0 0 1,0 0-1,0-1 0,0 1 1,0-1-1,0 0 1,1-1-1,-1 1 1,0-1-1,0 1 1,7-2-1,-3 1-3,-1 0 0,1 0 0,-1-1 0,0-1 0,1 1 0,-1-1 0,9-3 0,-13 4 0,-1 0 0,0 0 0,0 0 0,0 0 0,0-1 0,0 1 0,0 0 0,0-1 0,0 0 0,-1 1 0,1-1 0,0 0 0,-1 0 0,0 0 0,1 0 0,-1 0 0,0 0 0,0 0 0,0 0 0,0 0 0,-1-1 0,1 1 0,0 0 0,-1-1 0,0 1 0,1-4 0,-2 5 0,1-1 0,-1 1 0,0-1 0,1 1 0,-1 0 0,0-1 0,0 1 0,0 0 0,0-1 0,0 1 0,0 0 0,0 0 0,0 0 0,0 0 0,-1 0 0,1 0 0,0 1 0,-1-1 0,1 0 0,0 1 0,-1-1 0,1 1 0,-1-1 0,1 1 0,-1-1 0,1 1 0,-1 0 0,0 0 0,1 0 0,-1 0 0,-1 0 0,-58 1 0,55-1 0,-20 5 0,25-5 0,0 0 0,0 1 0,0-1 0,0 0 0,0 1 0,1-1 0,-1 0 0,0 1 0,0-1 0,1 1 0,-1-1 0,0 1 0,1-1 0,-1 1 0,0 0 0,1-1 0,-1 1 0,1 0 0,-1 0 0,1-1 0,0 1 0,-1 0 0,1 0 0,0 0 0,-1-1 0,1 2 0,46-1 0,-28-3-318,-1-2 0,0 0-1,-1 0 1,1-2 0,-1 0 0,0-1 0,0 0 0,-1-2-1,24-15 1,-39 24 326,0-1 1,0 1-1,0 0 0,0 0 0,0 0 0,1 0 0,-1 0 0,0 0 0,0 0 1,0 0-1,0-1 0,0 1 0,0 0 0,1 0 0,-1 0 0,0 0 0,0 0 1,0 0-1,0 0 0,1 0 0,-1 0 0,0 0 0,0 0 0,0 0 0,0 0 1,0 0-1,1 0 0,-1 0 0,0 0 0,0 0 0,0 0 0,0 0 0,0 0 0,1 0 1,-1 1-1,0-1 0,0 0 0,0 0 0,0 0 0,0 0 0,0 0 0,1 0 1,-1 0-1,0 0 0,0 1 0,0-1 0,0 0 0,0 0 0,0 0 0,0 0 1,0 0-1,0 1 0,1 12 822,-8 26 840,5-29-1419,-2 22-1066,1 1-1,1 0 1,4 50-1,1-67-7997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94 215 11243,'-12'0'731,"-66"0"1559,74 2-1633,17 2-502,23 2 128,315 0 2730,85 6-2743,-369-7-242,781 43-238,0-72 130,-139-73 202,50-4 55,-730 98-186,1 1-54,1-1 0,-1-1 0,52-16-1,-81 20-9,0 0 0,0-1 0,1 1-1,-1-1 1,0 1 0,0-1 0,1 1-1,-1-1 1,0 0 0,0 0 0,0 0-1,0 0 1,0 0 0,0 0 0,0 0-1,0 0 1,-1 0 0,1 0 0,1-2-1,-3 2-33,1 1 0,0-1 0,0 0 0,0 0-1,-1 0 1,1 0 0,0 1 0,-1-1 0,1 0-1,-1 0 1,1 1 0,-1-1 0,1 0-1,-1 1 1,1-1 0,-1 1 0,0-1 0,1 1-1,-1-1 1,0 1 0,1-1 0,-1 1 0,0-1-1,0 1 1,0 0 0,1 0 0,-1-1 0,0 1-1,0 0 1,-1 0 0,-26-9-3432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7990 9929,'0'0'9770,"2"-4"-8783,21-47 456,-13 32-792,-1 0 0,-1-1 0,8-31 0,76-273 28,-11 41 35,-65 217-600,-4-2 0,6-89 0,-11-371 288,2-50 162,1 420-188,19-401 120,-29 400-489,-29-241 0,-87-757 20,106 510-3,-4-95 46,-62 6 12,49 607-48,-5 1 0,-6 1 0,-5 3 1,-115-229-1,143 326 86,-1-1 0,-1 2 0,-1 1 0,-2 0 0,0 1 0,-1 1 1,-2 1-1,0 1 0,-1 1 0,-1 1 0,-1 2 0,-1 0 0,-44-20 0,59 31-41,-16-8 6,-1 1 0,-54-17-1,75 28-105,-1 0-1,1 0 0,-1 1 0,1 0 0,-1 1 0,0 0 1,1 0-1,-1 1 0,1 0 0,-1 0 0,1 1 1,-1 0-1,1 0 0,0 1 0,-10 5 0,-3 3-605,-75 44 680,85-49-881,1 2 1,0-1-1,1 1 0,-1 1 0,2 0 0,-13 14 1,21-22 287,-6 9-2001,5-6-678,0 0-3336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331 188 7495,'0'0'3363,"-8"-9"-1569,4 5-1539,0-1 0,1 1 0,-1-1-1,1 0 1,0 0 0,0 0 0,1 0 0,-1 0 0,1-1 0,0 1-1,1-1 1,0 0 0,-1 1 0,2-1 0,-1 0 0,1 0 0,-1 1-1,2-1 1,-1 0 0,1 0 0,0 1 0,0-1 0,0 0 0,1 1-1,0-1 1,5-10 0,-7 16-123,1-1-1,-1 1 1,1-1-1,-1 0 1,1 1-1,-1-1 1,0 0 0,1 1-1,-1-1 1,0 0-1,1 0 1,-1 1-1,0-1 1,0 0-1,0 0 1,0 1 0,0-1-1,0 0 1,0 0-1,0 0 1,0 1-1,0-1 1,0 0-1,0 0 1,0 1-1,-1-1 1,1 0 0,0 0-1,-1 0 1,0 1-58,-1-1 1,1 1 0,-1 0-1,1 1 1,0-1 0,-1 0 0,1 0-1,-1 1 1,1-1 0,0 0-1,0 1 1,-1-1 0,1 1-1,0 0 1,-2 0 0,-65 44-630,52-34 986,-26 15-318,26-17 174,0 1 1,0 0-1,1 1 1,0 1 0,1 0-1,0 1 1,-21 25-1,34-36-283,0 0 0,-1 0-1,1 0 1,0 0 0,0 0-1,0 0 1,0 0 0,0 0 0,1 0-1,-1 0 1,0 0 0,1 1-1,0-1 1,0 0 0,-1 0 0,1 1-1,0-1 1,1 0 0,-1 0-1,0 1 1,1-1 0,-1 0 0,1 0-1,0 0 1,0 0 0,0 0-1,0 0 1,0 0 0,0 0 0,0 0-1,1 0 1,-1 0 0,1-1-1,-1 1 1,1 0 0,0-1-1,-1 0 1,1 1 0,0-1 0,0 0-1,0 0 1,3 1 0,7 4-17,0-2 1,1 1 0,0-1-1,0-1 1,23 3 0,15-2 78,69-2 0,41 3-1679,-142-3 613,0 1-1,0 1 1,25 9-1,-4 7-3408,-10 4-2820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1055 4643 12300,'0'0'10490,"10"-4"-9893,-2 0-396,-1 0-1,0 0 1,0-1-1,-1 0 0,1 0 1,-1 0-1,0-1 1,-1 0-1,1 0 0,-1-1 1,0 1-1,7-15 1,2-8 318,-1 0 0,-1-2 1,-2 1-1,7-34 1,17-131-283,-31 177-242,1-14 120,2-63-1,-6 81-34,-1 1 0,-1 0 0,0 0 1,0 0-1,-2 0 0,1 0 0,-9-18 0,1 9 142,1-1 0,1 0 0,2 0-1,0 0 1,1-1 0,1 0 0,2 0 0,-2-47 0,9 5-226,2-1 0,28-113 1,5-52-392,-27-8 359,-24-301 0,2 293 49,2 39-47,-9 1 1,-63-303-1,79 507 39,-97-361-335,81 318 255,-2 1 0,-1 0 0,-3 2 0,-2 0 1,-46-61-1,4 23 85,-4 3 1,-3 4 0,-86-68-1,151 135-19,1 1-1,-1 0 0,0 1 1,-1 0-1,1 1 0,-1 0 1,0 0-1,0 1 0,-1 0 1,1 1-1,-1 0 0,0 1 1,0 0-1,0 1 0,-18 0 1,-3 3-2,0 1 1,0 1 0,-59 17-1,21-3 26,35-15 37,34-3-60,-1 0-1,1 1 0,-1-1 1,1 0-1,-1 0 1,1 0-1,-1 0 1,1-1-1,-1 1 1,1 0-1,-1 0 1,1-1-1,0 1 1,-1-1-1,1 0 1,-1 1-1,-1-2 0,7 0-1291,1 1 0,-1 0 0,1 1-1,0-1 1,-1 1 0,1-1-1,0 2 1,5-1 0,-1 1-2538,9-3-3395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167 443 9289,'6'88'15705,"-10"-117"-13585,-31-83-1077,-53-116 1,81 211-1043,0 4 0,1-1-1,0-1 1,1 1-1,1-1 1,0 0-1,1 0 1,-1-19-1,4 34-6,0-1-1,1 1 1,-1-1-1,0 1 1,0-1-1,1 1 1,-1-1-1,0 1 1,1-1-1,-1 1 1,0-1-1,1 1 1,-1-1-1,1 1 1,-1 0-1,0-1 1,1 1-1,-1 0 1,1 0-1,0-1 1,-1 1-1,1 0 1,-1 0-1,1 0 1,-1-1-1,1 1 1,-1 0-1,1 0 1,0 0-1,-1 0 1,1 0-1,-1 0 1,1 0 0,-1 0-1,2 1 1,23 2-188,3 7 161,0 1 0,43 24-1,8 4 76,-40-23-615,1-2 1,0-1 0,1-3 0,78 11 0,-89-18-1397,0-2 0,0-1 0,0-1 0,44-8 0,35-22-11227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4580 558 5605,'31'-8'278,"-6"2"-389,0-2 0,0 0 1,36-18-1,-59 25 211,0 1-1,0-1 1,0 0 0,0 0 0,0-1-1,-1 1 1,1 0 0,0 0 0,-1-1 0,1 1-1,-1-1 1,0 0 0,1 1 0,-1-1-1,0 0 1,0 0 0,0 0 0,0 1 0,-1-1-1,2-3 1,-2 3 82,0 0-1,-1 0 0,1 1 1,0-1-1,-1 0 1,1 1-1,-1-1 1,0 0-1,1 1 0,-1-1 1,0 1-1,0-1 1,0 1-1,0-1 1,0 1-1,-1 0 1,1 0-1,-3-3 0,-7-4 465,0 1 0,0-1-1,-1 2 1,-21-9 0,-85-31 388,-168-40 1,121 40-1407,-364-89 191,373 106 458,-230-12 1,14 31-593,-1 17 0,-636 95 0,511-2 769,404-74-270,3 4 0,0 3 0,-105 57 1,166-74 33,0 1-1,1 2 1,1 1 0,1 1 0,-38 38 0,53-46-159,1 0 0,1 0 1,0 1-1,1 0 0,0 1 0,1 0 0,1 0 0,0 1 0,1-1 0,1 2 1,0-1-1,1 0 0,-2 22 0,5-13-39,2 0 0,0 0 0,1 0 0,1-1 0,2 1 1,0-1-1,2 1 0,0-2 0,2 1 0,1-1 0,0-1 0,2 1 0,25 35 0,-12-22-39,3-1-1,1-2 1,1 0-1,2-2 0,1-2 1,71 50-1,-52-49 15,1-1 0,1-3 0,2-2 1,1-3-1,0-2 0,1-2 0,90 12 0,36-5 177,207-1-1,-27-17 183,399-44 0,-540 11 473,-2-9-1,-1-10 1,218-76 0,138-104-191,-456 168-172,-4-5 0,179-127 0,-264 166-84,44-41-1,-69 59-292,1 0 0,-2-1 0,1 0 0,-1 0 0,0 0 0,0-1 0,-1 0 0,0 1 0,0-1 0,-1-1 0,0 1 0,3-17 0,-5 22-79,-1-1 1,-1 1-1,1-1 0,0 1 0,-1-1 0,0 1 1,0-1-1,0 1 0,0 0 0,0-1 0,-1 1 0,1 0 1,-1 0-1,0 0 0,0 0 0,0 0 0,0 0 1,-1 1-1,1-1 0,-1 1 0,-3-3 0,-6-5-32,-1 1 0,-1 1-1,-21-10 1,32 16 21,-58-26-246,-2 3 0,-1 3 0,0 2 0,-1 4-1,-79-11 1,-99 0-2643,2 13-4572,114 9-2844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15695,'0'0'9929,"53"45"-8551,-14-41-514,4-2-479,6-2-225,-2 0-32,-1 0-128,-9-3-609,-10-2-1152,-9 2-33,-10 2-608,-19 1-4164,-12 0-1858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15278,'0'0'4485,"72"5"-2339,-31-5-897,5 0 96,-2 0-672,-4-3-481,-1 3-192,-7 0-993,-8 0-1954,-6 0-4676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311 309 4676,'0'0'9081,"5"-9"-6876,18-27-401,-22 34-1629,0 0 1,0 1-1,0-1 1,0 0-1,0 0 0,0 1 1,-1-1-1,1 0 0,-1 0 1,0 0-1,1 0 0,-1 0 1,0 0-1,0 0 0,0 0 1,0 0-1,0 0 0,-1 0 1,1 0-1,-1 0 0,1 1 1,-1-1-1,0 0 1,0 0-1,1 0 0,-1 1 1,0-1-1,-1 0 0,1 1 1,0-1-1,0 1 0,-1-1 1,1 1-1,-1 0 0,1 0 1,-1-1-1,1 1 0,-3-1 1,-2-1-41,0 0 0,0 1 0,0 0 0,0 0 0,0 0 0,-1 1 0,1 0 0,0 0 0,-8 0 0,4 1-134,1 1 0,0 0-1,-1 1 1,1 0 0,0 1 0,0 0-1,0 0 1,1 0 0,-1 1 0,-8 6-1,13-8 36,0 1 0,0-1 0,0 1 0,0 0 0,1 0 1,-1 1-1,1-1 0,0 1 0,0-1 0,0 1 0,0 0 0,1 0 0,0 0 0,0 0 0,0 1 0,0-1 0,0 1 0,1-1 0,0 1 0,0 0 0,0 7 0,1-11-4,0 1 0,1 0-1,-1 0 1,1-1 0,0 1 0,0 0-1,0-1 1,0 1 0,0-1 0,0 1-1,0-1 1,0 0 0,0 1 0,1-1-1,-1 0 1,0 0 0,1 0 0,-1 0 0,1 0-1,0 0 1,-1 0 0,1 0 0,0-1-1,-1 1 1,1-1 0,0 1 0,0-1-1,-1 0 1,1 0 0,0 1 0,0-1-1,2-1 1,68 1 382,-66-1-360,6 0-27,-1-1 0,1 0 0,-1-1-1,0-1 1,0 0 0,0 0 0,-1-1 0,0 0 0,1-1 0,-2 0-1,1 0 1,-1-1 0,11-10 0,-14 11 28,0 0-1,0 0 1,0-1 0,-1 0-1,0 0 1,-1 0 0,1-1-1,-2 1 1,1-1 0,-1 0-1,0 0 1,0 0 0,-1 0-1,0-1 1,-1 1 0,0-1-1,0 1 1,-1-14 0,0 18-23,-1-1 0,0 1 0,0-1 1,-1 1-1,0 0 0,1 0 0,-1 0 1,-1 0-1,1 0 0,0 0 0,-1 0 1,0 1-1,0-1 0,0 1 0,0 0 1,-1 0-1,1 0 0,-1 0 0,0 1 1,0-1-1,0 1 0,0 0 0,0 0 1,0 0-1,0 1 0,-1 0 0,1 0 1,-5-1-1,-15-3-48,1 2 0,-1 0-1,-44 1 1,67 2 16,-13 0-4,0 1-1,0 1 1,0 0 0,0 1-1,-23 7 1,30-7-14,0 0 1,0 0-1,0 0 0,1 1 0,-1 0 1,1 0-1,0 0 0,0 1 1,0 0-1,1 0 0,-1 1 0,-4 7 1,8-11-135,1 0 0,-1 0 1,1 1-1,0-1 0,0 0 0,0 1 1,0-1-1,0 0 0,1 1 0,-1-1 1,1 1-1,0-1 0,0 1 1,-1 0-1,2-1 0,-1 1 0,0-1 1,0 1-1,1-1 0,-1 1 0,1-1 1,0 1-1,0-1 0,0 0 1,2 4-1,-1-2-668,1-1 0,0 0 0,0 1 0,0-1 0,0 0 0,0 0 0,1-1 0,-1 1 0,1-1 0,-1 0 0,1 0 0,0 0 0,0 0 0,6 1 0,22 5-12467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47 14990,'0'0'10303,"-4"9"-9304,-10 23-456,2 1 1,1 0-1,1 0 1,2 1 0,-6 61-1,14-95-511,0 1 0,1-1-1,-1 0 1,0 0 0,0 0-1,0 0 1,1 0 0,-1 1-1,0-1 1,0 0 0,1 0-1,-1 0 1,0 0 0,0 0-1,1 0 1,-1 0 0,0 0-1,0 0 1,1 0 0,-1 0-1,0 0 1,0 0 0,1 0-1,-1 0 1,0 0 0,0 0-1,1 0 1,-1 0 0,0 0-1,0 0 1,1-1 0,-1 1-1,0 0 1,0 0 0,0 0-1,1 0 1,-1 0 0,0-1-1,0 1 1,0 0 0,0 0-1,1 0 1,-1-1 0,0 1-1,0 0 1,0 0 0,0-1-1,0 1 1,0 0 0,0 0-1,0-1 1,1 1 0,10-13 259,-1-6-264,0-1 0,-2 0-1,0 0 1,-2 0 0,0-1-1,-1 0 1,-1 0 0,-1 0-1,-1-1 1,-1 1 0,0-1-1,-4-26 1,1 45-480,11 14 276,-3-8 153,0 0-1,0-1 0,0 0 1,1 0-1,-1-1 1,1 1-1,-1-2 0,14 1 1,-16 0 9,1-1 0,0 0 1,0 0-1,-1-1 0,1 1 1,0-1-1,0 0 0,-1 0 1,1-1-1,-1 0 0,1 1 1,-1-1-1,4-3 0,-8 29-407,-8 11-595,1-9 1698,2 1 1,-3 35-1,13-6-3248,-4-51 1502,1 0 0,0 0 0,0 0 0,0 0 0,1 0 0,-1 0 0,1 0 0,4 4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11787,'0'0'10068,"18"-3"-8589,485-65 3536,-303 43-5423,-169 21-345,0-1 0,37-12 0,-17-4-3922,-49 20 3799,0 0-639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288 254 13196,'0'0'8248,"-10"-7"-6646,7 5-1531,-1-1 37,1 0 1,-1 0 0,0 0-1,0 1 1,0-1 0,-1 1 0,1 0-1,0 1 1,-1-1 0,1 1-1,-1 0 1,0 0 0,1 0 0,-1 0-1,0 1 1,0 0 0,1 0-1,-1 0 1,0 1 0,0-1 0,1 1-1,-1 0 1,-8 4 0,3 0-32,0 1 0,-1 0 0,2 0 0,-1 1 0,1 1 0,0-1 1,-14 17-1,19-19 1,0 1 0,0-1 0,0 1 1,1 0-1,0-1 0,0 2 0,0-1 0,1 0 1,0 0-1,0 1 0,1-1 0,-1 1 0,2 0 1,-1-1-1,1 9 0,0-14-49,0 1 1,1 0-1,0 0 0,-1-1 0,1 1 0,0 0 1,0-1-1,0 1 0,0-1 0,0 1 0,1-1 1,-1 1-1,0-1 0,1 0 0,-1 0 0,0 1 1,1-1-1,0 0 0,-1 0 0,1-1 0,0 1 1,-1 0-1,1-1 0,0 1 0,0 0 0,-1-1 1,1 0-1,0 0 0,0 1 0,0-1 0,0 0 1,0 0-1,-1-1 0,3 1 0,6 0 198,-1-1-1,1 0 1,-1 0-1,1-1 1,14-4-1,-9 0-142,-1-1-1,-1 0 1,1-1 0,-1 0 0,0-1-1,-1 0 1,0-1 0,-1-1 0,0 0-1,0 0 1,13-21 0,-16 21-17,0 0 0,-1-1 0,-1 0 0,0 0 0,0-1 0,-1 0 0,-1 0 0,0 0 0,-1 0 0,0-1 0,-1 1 0,-1-1 0,0-17 0,-1 27-64,-1 0-1,0 0 1,0 0-1,0 0 1,0 0-1,-1 0 1,1 0-1,-1 0 1,0 1-1,0-1 1,-1 1-1,1-1 1,-1 1-1,1 0 1,-1 0-1,0 0 1,0 0-1,0 1 1,-1-1-1,1 1 1,-1 0-1,1 0 1,-1 0-1,0 0 1,0 1-1,0-1 1,0 1-1,0 0 1,-6-1-1,-12-2-1,-1 1 0,0 2 0,1-1 0,-25 4 0,40-2-1,-1 0-395,1 1 0,0 0-1,-1 0 1,1 1 0,0 0 0,0 0-1,0 0 1,1 1 0,-1 0 0,0 1-1,1-1 1,0 1 0,0 1-1,0-1 1,0 1 0,-8 9 0,11-10-24,0 0 0,0 0 0,0 1 0,0-1 0,1 0 0,0 1 0,0 0-1,0 0 1,0 0 0,1 0 0,0 0 0,0 0 0,0 0 0,0 0 0,1 0 0,0 0 0,0 0 0,1 1 0,-1-1 0,1 0 0,0 0 0,0 0 0,1 0 0,3 7 0,6 8-8490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14798,'0'0'12887,"-3"13"-12092,-81 240 1762,83-249-2456,-1 0 0,1 0 0,0 0 0,1 0 0,-1 0 0,1 1-1,0 7 1,0-12-74,1 1 0,-1 0 0,1 0 0,-1 0 0,1 0 0,-1 0 0,1 0 0,0-1 0,-1 1 0,1 0 0,0 0 0,0-1 0,-1 1 0,1 0 0,0-1 0,0 1 0,0-1 0,0 0 0,0 1 0,0-1 0,0 0 0,0 1 0,0-1 0,0 0 0,0 0 0,0 0 0,0 0 0,0 0 0,0 0 0,0 0 0,0 0 0,1 0 0,22-2 10,-1 0 0,0-2 0,32-9 0,-29 7-565,0 0 0,37-2 0,-35 8-1312,-6 0-1103,0-2-3826,-7-2-3913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13741,'0'0'105,"0"-1"1,1 1-1,-1 0 0,0 0 1,0-1-1,0 1 0,0 0 1,0 0-1,0-1 0,0 1 1,0 0-1,0 0 0,0-1 1,0 1-1,0 0 0,0 0 1,0-1-1,-1 1 1,1 0-1,0 0 0,0 0 1,0-1-1,0 1 0,0 0 1,0 0-1,-1 0 0,1-1 1,0 1-1,0 0 0,0 0 1,0 0-1,-1 0 0,1-1 1,0 1-1,0 0 0,-1 0 1,1 0-1,0 0 0,0 0 1,0 0-1,-1 0 0,1 0 1,0 0-1,0 0 0,-1 0 1,1 0-1,0 0 0,-1 0 1,-13 10 1220,-10 19-831,13-8 134,0 0 0,1 1 0,1 0 0,1 1 0,2-1-1,-7 37 1,6-10 153,2 1 0,2 52-1,3-97-801,0 1 0,0-1 0,1 0 0,-1 1 0,1-1 0,1 0 0,-1 0-1,1 1 1,0-1 0,0 0 0,0-1 0,0 1 0,1 0 0,0-1 0,0 1-1,0-1 1,1 0 0,3 4 0,-3-5-304,1 0 1,-1 0-1,0 0 0,1-1 0,-1 1 0,1-1 1,8 3-1,-5-3-695,0 0 0,-1-1 0,1 0 0,0 0 0,10-1 0,13-1-6027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12364,'0'0'14766,"78"26"-13934,-37-26-319,4 0-353,-5 0-96,-4 0-32,-7 0-993,-6 0-1601,-11-7-1506,-6 0-3235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109 334 4805,'8'-3'1825,"0"-1"0,-1-1 1,0 1-1,11-10 1,-16 13-1489,-1 0 0,1 0 1,-1-1-1,1 1 1,-1-1-1,0 1 0,1-1 1,-1 0-1,0 1 1,0-1-1,0 0 0,0 0 1,0 0-1,-1 0 1,1 1-1,-1-1 0,1 0 1,-1 0-1,0 0 1,1 0-1,-1 0 1,0-1-1,0 1 0,-1 0 1,1-2-1,-1 3-251,0 0 0,0 0 0,0 1 0,0-1 0,-1 0 0,1 1 0,0-1 0,0 1-1,0-1 1,0 1 0,-1-1 0,1 1 0,0 0 0,0 0 0,-1 0 0,1 0 0,0-1 0,-3 2 0,-31-1 124,26 0-126,5 0-28,-1 0-1,0 1 0,1 0 0,-1-1 1,1 1-1,-1 1 0,1-1 0,-1 1 1,1 0-1,0 0 0,0 0 0,0 0 1,0 1-1,0 0 0,0 0 0,1 0 1,-1 0-1,1 0 0,0 1 0,0-1 1,0 1-1,0 0 0,1 0 0,0 0 1,0 0-1,0 0 0,0 1 0,0-1 1,1 1-1,0-1 0,0 1 0,0-1 1,1 1-1,-1 0 0,1-1 0,0 1 1,0 0-1,1-1 0,1 6 0,-2-8-24,1 0-1,0 0 0,0 0 1,0 0-1,0 0 0,0 0 0,0-1 1,1 1-1,-1 0 0,1-1 1,-1 1-1,1-1 0,0 0 0,-1 1 1,1-1-1,0 0 0,0 0 1,0 0-1,0 0 0,0 0 0,0-1 1,0 1-1,0-1 0,0 1 1,0-1-1,0 0 0,0 0 0,0 0 1,0 0-1,1 0 0,2 0 1,0-1 72,1 1 0,-1 0 1,1-1-1,-1 0 1,1-1-1,-1 1 0,0-1 1,0 0-1,0 0 1,0 0-1,7-5 0,5-9-38,-1 0 0,0-1 0,-1 0 0,-1-1 0,-1-1 0,-1 0 0,0-1 0,-2 0 0,0-1 0,-1 0 0,-1 0 0,-1-1 0,-1 0 0,-1 0 0,-1-1 0,-1 0 0,0-29 0,-3 52-61,0 0 0,0 0 0,0 0 0,-1 1 1,1-1-1,0 0 0,0 0 0,0 0 0,0 0 1,0 0-1,-1 1 0,1-1 0,0 0 0,0 0 0,0 0 1,0 0-1,-1 0 0,1 0 0,0 0 0,0 0 1,0 0-1,-1 0 0,1 0 0,0 0 0,0 0 1,0 0-1,-1 0 0,1 0 0,0 0 0,0 0 1,0 0-1,-1 0 0,1 0 0,0 0 0,0 0 0,0 0 1,0 0-1,-1 0 0,1 0 0,0-1 0,0 1 1,0 0-1,0 0 0,-1 0 0,1 0 0,0 0 1,0-1-1,0 1 0,0 0 0,0 0 0,0 0 1,0 0-1,-1-1 0,1 1 0,-10 19-85,-1 17 277,1 1 0,2 0 0,1 0 0,3 1 0,0-1 0,5 76 0,8-80 366,-9-32-585,0-1 1,0 1 0,0 0-1,1 0 1,-1 0 0,0 0 0,1-1-1,-1 1 1,0 0 0,1 0-1,-1 0 1,1-1 0,-1 1-1,1 0 1,0-1 0,-1 1 0,1-1-1,-1 1 1,1-1 0,0 1-1,0-1 1,-1 1 0,1-1-1,0 1 1,0-1 0,0 0 0,-1 0-1,1 1 1,0-1 0,0 0-1,0 0 1,0 0 0,0 0-1,1 0 1,-2-11-6747,-2-1-80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0 993,'0'0'24145,"1"12"-22452,-2 22-883,-1 0 0,-1 0 0,-10 42 0,-8-8-229,14-49-240,0 1 0,2 0 0,0 0 0,2 0 0,-2 23 0,5-42-339,1 0 1,-1 0 0,1 0 0,0 0 0,-1 0 0,1 0 0,0-1 0,-1 1-1,1 0 1,0 0 0,0-1 0,0 1 0,0-1 0,0 1 0,0 0 0,0-1-1,0 0 1,0 1 0,0-1 0,0 0 0,0 1 0,0-1 0,0 0-1,1 0 1,-1 0 0,0 0 0,0 0 0,0 0 0,1-1 0,44 0-18,-39 1 13,12-2-1068,0 0-1,-1-1 1,1 0 0,-1-2-1,0 0 1,0-1 0,30-15-1,-39 15-5869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86 8680,'2'-2'690,"1"0"0,-1 0 0,0 0 0,0 0 0,-1 0 0,1 0 0,0-1 0,-1 1 0,1-1 0,-1 1 0,0-1 0,0 0 0,0 1 0,0-1 0,0 0 0,-1 0 0,1 0 0,-1-4 0,0 5-506,0 1 0,-1-1 0,1 0 0,-1 1 1,1-1-1,-1 1 0,0-1 0,1 1 0,-1-1 0,0 1 0,0 0 1,0-1-1,0 1 0,-1 0 0,1 0 0,0 0 0,0-1 0,-1 1 0,1 1 1,-1-1-1,1 0 0,0 0 0,-1 0 0,0 1 0,1-1 0,-1 1 1,1-1-1,-1 1 0,0 0 0,1 0 0,-1 0 0,-2 0 0,-2-1-72,0 1 0,1-1 0,-1 2-1,1-1 1,-1 0 0,0 1 0,1 0 0,-1 1-1,1-1 1,0 1 0,-1 0 0,1 0-1,0 1 1,0-1 0,0 1 0,1 0 0,-1 1-1,-5 4 1,3-1 0,1 0 0,1 0 1,-1 0-1,1 1 0,0 0 0,1 0 0,0 0 1,0 0-1,1 1 0,-4 15 0,5-18-78,1 0 0,-1 0 0,1-1 0,1 1-1,-1 0 1,1 0 0,0 0 0,0 0 0,1 0 0,-1 0-1,1 0 1,1-1 0,2 10 0,-2-12-22,0 0-1,0 0 1,0-1 0,0 1 0,0-1 0,0 1-1,1-1 1,-1 0 0,1 0 0,0 0 0,-1 0-1,1-1 1,0 1 0,0-1 0,0 1 0,1-1 0,-1 0-1,0 0 1,0 0 0,1-1 0,-1 1 0,0-1-1,1 0 1,5 0 0,-4 0-4,-1 0 0,0 0 0,0 0 1,0-1-1,0 1 0,0-1 0,0 0 0,0 0 0,0 0 0,0-1 1,0 1-1,-1-1 0,1 0 0,0 0 0,-1-1 0,0 1 1,1-1-1,-1 1 0,0-1 0,0 0 0,-1 0 0,1 0 1,-1-1-1,1 1 0,-1 0 0,0-1 0,0 0 0,-1 1 0,1-1 1,-1 0-1,1 0 0,-1 0 0,-1 0 0,1 0 0,0-5 1,-1 8-12,-1-1 1,1 1 0,0 0 0,-1 0 0,1 0-1,-1 0 1,1 0 0,-1 1 0,0-1-1,1 0 1,-1 0 0,0 0 0,1 0 0,-1 1-1,0-1 1,0 0 0,0 1 0,0-1 0,0 1-1,0-1 1,0 1 0,0-1 0,0 1 0,0-1-1,0 1 1,0 0 0,0 0 0,0 0-1,0 0 1,0 0 0,0 0 0,-1 0 0,1 0-1,0 0 1,0 0 0,0 0 0,0 1 0,0-1-1,0 0 1,-1 1 0,-3 0-9,1 0 1,0 0-1,-1 0 0,1 1 1,0-1-1,0 1 0,0 0 0,0 0 1,-5 4-1,8-5 9,0-1-1,0 1 1,0 0 0,0 0-1,0 0 1,0 0-1,0 0 1,0 0 0,0 0-1,1 0 1,-1 0 0,1 1-1,-1-1 1,1 0-1,-1 0 1,1 1 0,-1-1-1,1 0 1,0 0 0,0 1-1,0 2 1,0-4 1,1 1 0,-1 0 0,1-1 1,0 1-1,-1 0 0,1-1 0,0 1 0,0-1 0,0 1 1,-1-1-1,1 0 0,0 1 0,0-1 0,0 0 0,0 1 1,0-1-1,0 0 0,0 0 0,-1 0 0,1 0 0,0 0 1,2 0-1,5 0 8,1 0 1,0-1-1,0-1 0,0 1 1,10-4-1,13-8-495,-1 0-1,-1-2 1,51-34-1,-93 73 329,11-21 181,-40 70 658,38-67-631,0 0-1,1 1 1,0 0-1,0 0 1,0-1-1,1 1 0,0 0 1,0 0-1,1 13 1,0-18-91,1-1 1,-1 0 0,0 0 0,1 1-1,-1-1 1,1 0 0,0 0-1,-1 0 1,1 0 0,0 1 0,0-1-1,0 0 1,-1-1 0,1 1-1,0 0 1,0 0 0,0 0-1,1 0 1,-1-1 0,0 1 0,0-1-1,0 1 1,0 0 0,1-1-1,-1 0 1,0 1 0,0-1-1,1 0 1,-1 0 0,0 0 0,1 0-1,-1 0 1,0 0 0,1 0-1,1-1 1,1 1-764,0 0-1,0-1 1,0 0-1,0 0 1,0 0-1,0 0 1,0-1-1,-1 1 1,1-1-1,6-4 1,13-16-7912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6:5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 13229,'0'0'2930,"9"-1"-266,-5 1-2437,0 0-1,-1 0 1,1 0 0,0 0 0,0 0-1,-1 1 1,1 0 0,0 0-1,-1 0 1,1 0 0,-1 0-1,1 1 1,-1-1 0,1 1-1,-1 0 1,0 0 0,0 0-1,0 1 1,0-1 0,-1 1-1,1-1 1,0 1 0,-1 0-1,0 0 1,4 7 0,3 5 148,-1 1 0,0 0 0,-2 0-1,0 1 1,0-1 0,-2 1 0,0 1 0,-1-1 0,0 1 0,-2-1 0,0 1 0,-1 0 0,0-1 0,-2 1 0,0-1 0,-6 22-1,-6 21-171,-4-1 0,-1 0 0,-36 70 0,-9 4-2166,14-49-3516,8-26-2870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12700 7326 9993,'0'0'4736,"-8"2"-4603,-30 10-289,-45 21 1,-49 16 23,-310 69 287,320-94 369,79-17 679,-79 24 1,59-10-1276,-1-2 1,-106 16 0,-172 30 445,171-29-385,-455 130 136,321-76-122,171-57 29,-1-5 0,-219 16 0,158-36 8,-242-20 0,0-27-28,4-38-13,-210-104 5,-193-46 19,822 224-24,-520-120 1,372 77-10,-194-81-1,-665-370 143,795 363 130,6-9 0,-264-225 1,351 250-160,5-5-1,5-5 1,6-6 0,6-5 0,6-5 0,-92-167 0,76 91 363,9-5 1,-108-312-1,130 262-450,-82-432 0,87 210 72,-111-603 208,139 830-178,-13 2-1,-123-304 1,181 538-10,-2 0 0,-2 1 0,-1 0 1,-1 1-1,-2 2 0,-33-39 1,42 56-62,0 1 0,-1 0 1,-1 1-1,0 0 1,0 1-1,-1 0 0,0 2 1,0 0-1,-1 0 0,0 1 1,-1 1-1,0 1 1,0 1-1,0 0 0,-29-3 1,28 7-30,0 0 0,-1 1 0,1 1 0,0 0 0,0 1 0,1 2 0,-19 5 0,-117 56 286,110-45-204,-1-2 0,-51 14-1,71-27 30,-1-2 0,0 0 1,0-2-1,-33-1 0,57-1-283,1 1 0,-1-1 0,1 1 0,-1 0-1,1-1 1,0 1 0,-1-1 0,1 1 0,0-1 0,0 1 0,-1 0-1,1-1 1,0 1 0,0 0 0,0-1 0,0 1 0,0 0 0,0-1 0,0 1-1,0 0 1,0-1 0,0 1 0,0 0 0,1-1 0,-1 1 0,0 0 0,0-1-1,0 1 1,1-1 0,-1 1 0,1 0 0,-1-1 0,0 1 0,1-1 0,-1 1-1,1-1 1,-1 1 0,1-1 0,11 2-3823,1-2-1212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0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578 43 6983,'-8'-5'401,"0"0"1,0 0 0,0 1-1,-1 0 1,1 0-1,-1 1 1,0 0 0,0 0-1,-17-2 1,21 5-196,-1-1 0,1 1-1,-1 0 1,1 0 0,-1 1-1,1-1 1,-1 1 0,1 1-1,-1-1 1,1 1 0,0 0 0,0 0-1,0 0 1,0 1 0,0-1-1,0 1 1,-6 6 0,-37 38 2079,-59 76 0,53-57-1469,30-40-666,1 2-1,1 1 1,1 0-1,1 2 1,-29 63-1,48-91-134,0 0 0,0 0 0,0 0 1,0 0-1,1 0 0,-1 0 0,1 0 0,0 0 0,0 0 0,0 6 0,1-8-6,-1 1 0,0-1 1,1 0-1,-1 0 0,1 0 0,-1 0 0,1 0 0,0 0 0,-1 0 0,1 0 0,0 0 1,0 0-1,0 0 0,0 0 0,-1-1 0,1 1 0,0 0 0,0-1 0,2 2 0,4 0 37,0 0 0,1-1 0,-1 0 0,0 0 0,0-1 0,0 0 0,12-1 0,-11 1-14,43-4 32,-1-3 1,60-14 0,-57 9-15,97-9-1,-95 21-844,-1 3-1,1 1 1,86 20-1,-116-19-1111,-1-2 0,1-1 0,48-2 0,2-8-8124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5 11883,'0'0'5830,"-10"-2"-5067,5 1-625,-1 0 0,0 1 1,0 0-1,0 0 0,0 0 0,0 0 0,0 1 1,0 0-1,0 1 0,1-1 0,-1 1 0,0 0 0,1 0 1,-1 1-1,1 0 0,-9 6 0,-21 14 317,2 2 0,1 2 0,1 1-1,2 1 1,0 1 0,2 2 0,2 0 0,-36 61 0,44-66-327,3 2-1,0 0 1,2 0 0,1 1-1,1 1 1,1 0 0,2 0 0,2 0-1,0 1 1,3 0 0,1 58 0,3-77-27,0 1 0,2-1 0,-1 0 0,2 0 0,-1 0 0,2-1 0,0 1 0,0-1 0,1 0 0,1-1 0,0 0 0,0 0 0,1-1 0,1 0 0,0 0 0,0-1 0,19 13 0,-13-11-237,1 0-1,0-2 1,0 0 0,0-1 0,22 7-1,-23-10-753,0-1 0,-1 0-1,2-1 1,-1-1 0,0-1-1,18 0 1,-12-3-5020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17713,'0'0'7495,"-53"29"-7335,53-19-160,0 1-64,5-2-2595,10-3-1601,-1-2-3555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15599,'0'0'4612,"-34"57"-2114,32-47-864,2-5 32,0-1-1026,2-4-608,12 0-192,4-5-1826,0-12-1954,-1-3-3971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285 346 2242,'0'0'11745,"-11"-7"-9402,-2 1-1752,1 0-1,-1 0 1,0 1 0,-20-5-1,27 9-441,1 0 0,-1 0 0,0 0-1,1 1 1,-1 0 0,0 0 0,0 0-1,1 1 1,-1 0 0,0 0 0,1 0 0,-1 1-1,1 0 1,-1 0 0,1 0 0,-7 5 0,4-2-29,0 2-1,1-1 1,0 1 0,0 0 0,0 0 0,1 1 0,1 0 0,-8 12 0,10-16 26,1 1-1,-1 0 1,1 0-1,0 0 1,0 0 0,1 0-1,-1 0 1,1 0 0,1 1-1,-1-1 1,0 0 0,1 1-1,0-1 1,1 0 0,-1 1-1,3 9 1,-1-12-94,-1-1-1,1 1 1,0-1-1,0 0 1,0 0-1,0 0 1,0 0-1,1 0 1,-1 0-1,1-1 1,-1 1-1,1-1 1,0 1-1,-1-1 1,1 0-1,0 0 1,0 0-1,0-1 1,-1 1-1,1-1 1,0 1-1,0-1 1,0 0-1,0 0 1,0 0-1,0-1 1,5 0-1,3 0 73,0-1-1,1 0 1,-1 0-1,0-1 1,20-9-1,-15 3-82,0 0-1,0-2 1,-1 0-1,0-1 1,-1 0-1,-1-1 1,0 0-1,0-2 1,-2 1-1,0-1 1,0-1-1,-1 0 1,9-22-1,-7 12-18,-2 0 0,-1-1 0,-1 0 0,-1 0-1,-2-1 1,-1 0 0,-1 0 0,0-31 0,-3 58-15,0-1-1,0 1 1,1 0 0,-1 0-1,-1 0 1,1 0 0,0-1 0,0 1-1,0 0 1,0 0 0,-1 0 0,1 0-1,-1 0 1,1 0 0,-1 0 0,1 0-1,-2-2 1,1 3-3,1 0 0,-1 0-1,1 0 1,-1 0 0,1 0 0,0 0 0,-1 0-1,1 0 1,-1 0 0,1 1 0,-1-1 0,1 0-1,-1 0 1,1 0 0,-1 1 0,1-1 0,0 0-1,-1 1 1,1-1 0,0 0 0,-1 1 0,1-1-1,0 0 1,-1 1 0,1-1 0,-1 1-1,-20 38 67,14-21-42,2 1 0,1 0 0,0 0 0,1 0-1,1 0 1,1 32 0,17 114 908,-1-24-27,-14-135-1377,2 34 1330,2-22-3085,5-11-5237,-4-9 739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18 5445,'0'0'10965,"-9"-4"-8915,4 2-1854,0 0 0,-1 0 0,1 0 0,-1 1 0,1-1 0,-1 1-1,1 0 1,-1 1 0,0 0 0,1 0 0,-1 0 0,0 0 0,0 1 0,1 0 0,-1 0-1,1 1 1,-1 0 0,1-1 0,0 2 0,0-1 0,-1 1 0,-5 4 0,1 0 11,1 0 1,1 1-1,-1 0 1,2 0-1,-1 1 1,1 0-1,0 0 1,0 1-1,2-1 1,-1 2-1,1-1 1,-7 20-1,6-9 203,0 0 0,2 1 0,0 0 0,1 0 0,1 38 0,2-53-378,0 0 0,1-1 0,0 1 0,0 0 0,0-1 0,1 1 0,0-1 0,1 1 0,-1-1 0,1 0 0,0 0 0,1 0 0,-1 0 0,1-1 0,0 1 0,1-1 0,-1 0 0,1 0 0,0-1 0,0 0 0,1 1 0,-1-2 0,1 1 0,0-1 0,0 1 0,0-2 0,0 1 0,1-1 1,-1 0-1,1 0 0,-1-1 0,1 1 0,0-1 0,-1-1 0,1 0 0,0 0 0,0 0 0,0-1 0,-1 1 0,9-3 0,-12 2-15,-1 0 1,1 0-1,0 0 1,-1 0-1,1-1 1,-1 1-1,1-1 1,-1 1-1,0-1 1,0 0-1,0 0 0,0 0 1,0 0-1,0 0 1,0 0-1,0-1 1,-1 1-1,0-1 1,1 1-1,-1-1 1,0 1-1,0-1 1,0 0-1,0 0 1,-1 1-1,1-1 1,-1 0-1,0 0 0,0 0 1,0 1-1,0-1 1,-1-5-1,1 4 29,-1-1 1,1 1-1,-1 0 0,0 0 0,0 0 0,-1-1 0,1 1 0,-1 0 0,0 1 0,0-1 1,0 0-1,0 1 0,-1-1 0,0 1 0,1-1 0,-1 1 0,0 0 0,-1 0 0,1 1 0,-1-1 1,-3-2-1,0 3 12,21 3-172,0 0 0,1-2 0,-1 1 0,0-2 0,1 0-1,-1-1 1,-1 0 0,1-1 0,0-1 0,-1 0 0,0-1 0,22-12-1,-35 18 114,1 1-1,-1-1 0,0 1 0,1 0 0,-1-1 1,0 1-1,0 0 0,0-1 0,1 1 1,-1 0-1,0-1 0,0 1 0,0 0 0,0-1 1,0 1-1,0 0 0,0-1 0,0 1 1,-1 0-1,1-1 0,0 1 0,0-1 0,-1 2 1,-22 59 678,17-47-603,0 0 1,1 0-1,1 0 0,0 1 0,1-1 1,0 1-1,1 0 0,1 0 0,0 23 1,2-37-180,-1 1 0,0-1 1,0 1-1,1 0 0,-1-1 1,0 1-1,1-1 0,0 1 1,-1-1-1,1 1 0,0-1 1,0 1-1,0-1 0,0 0 1,0 1-1,0-1 0,0 0 1,0 0-1,2 1 0,19 6-6444,-7-8-1341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15086,'0'0'3833,"16"-1"-2231,378-48 3903,13-1-4198,214 15-754,-477 28-434,-135 6-164,24 1 299,-32-1-282,-1 1-1,1 0 1,0 0-1,-1 0 1,1 0-1,0 0 1,-1 1-1,1-1 1,0 0-1,-1 0 1,1 0-1,0 0 1,-1 1-1,1-1 1,0 0-1,-1 1 1,1-1-1,-1 0 1,1 1-1,-1-1 1,1 1-1,-1-1 1,1 1-1,-1-1 1,1 1-1,-1-1 1,0 1-1,1 0 1,-1-1-1,0 1 1,0 0-1,1 0 1,-10 2-11263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285 424 16143,'0'0'4549,"-5"-9"-2553,3 5-1861,0 0-5,1 1 0,-1-1 0,0 1-1,0 0 1,0 0 0,0 0 0,-1 0 0,1 0 0,-1 0 0,0 1 0,0-1 0,0 1 0,0 0 0,0 0 0,0 0 0,-1 0 0,1 0-1,-1 1 1,1-1 0,-1 1 0,1 0 0,-6-1 0,-3 2-102,0-1-1,0 1 0,0 1 1,0 0-1,0 1 1,1 0-1,-1 1 1,0 0-1,-11 6 1,19-8-33,-1 1 0,0 1 0,1-1 0,-1 1 0,1-1 0,0 1 0,-1 1 0,2-1 0,-1 0 0,0 1 0,1 0 0,-1 0 0,1 0 0,0 0 0,1 1 0,-1-1 0,1 1 0,0-1 0,0 1 0,0 0 0,0 0 0,1 0 0,-1 9 0,2-12 19,0-1 0,0 0 0,0 0 1,0 1-1,1-1 0,-1 0 0,1 0 0,-1 1 0,1-1 1,-1 0-1,1 0 0,-1 0 0,1 0 0,0 0 1,0 0-1,0 0 0,0 0 0,0 0 0,0 0 0,0-1 1,0 1-1,0 0 0,0 0 0,0-1 0,0 1 0,0-1 1,0 1-1,1-1 0,-1 0 0,0 1 0,0-1 1,1 0-1,-1 0 0,0 0 0,1 0 0,-1 0 0,0 0 1,0 0-1,1 0 0,-1-1 0,2 1 0,5-1 97,0 0 0,0 0 0,1-1-1,-1 0 1,12-5 0,-3-2-70,1 0 1,-1-1 0,-1-1-1,0 0 1,0-1 0,-1-1-1,-1-1 1,0 0 0,-1-1-1,-1 0 1,0-1-1,15-26 1,-15 21-5,-2-1 0,0 0 1,-1-1-1,-1 1 0,-1-2 0,-2 1 0,0-1 0,-1 0 0,1-45 1,-5 69-18,0-1 0,0 0 0,0 0 0,0 0 0,0 0 0,0 0 0,0 1 1,0-1-1,-1 0 0,1 0 0,0 0 0,0 0 0,-1 1 0,1-1 0,0 0 1,-1 0-1,1 1 0,-1-1 0,1 0 0,-1 1 0,0-1 0,1 0 0,-1 1 1,1-1-1,-1 1 0,0-1 0,0 1 0,1-1 0,-2 0 0,1 1-14,0 0-1,0 0 1,0 1-1,0-1 1,0 0-1,0 0 1,0 1-1,0-1 1,0 0-1,0 1 1,1-1-1,-1 1 1,0-1 0,0 1-1,0-1 1,1 1-1,-1 0 1,0-1-1,1 1 1,-1 0-1,0-1 1,1 1-1,-1 0 1,1 0-1,-1 0 1,0 1-1,-4 12 8,-1-1-1,2 1 1,0 0-1,0 0 1,2 0-1,0 0 1,-1 25-1,2-16-1,2-1 0,0 0 0,1 0 0,8 31 0,10 18-7,-11-42 353,-1 0 0,-1 1 0,-1-1 0,2 56 0,-8-79 513,0 18-4028,2-41-6737,-1-13-685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36 19122,'0'0'5637,"-3"8"-4435,-11 33 709,-17 79 1,23-82-1704,3 2 0,1-1 0,1 1 0,6 66 0,-3-105-201,0-1 0,0 0 0,0 1 0,0-1 0,0 0 0,0 1 0,0-1 0,0 0 0,0 1 0,0-1 0,0 0 0,0 0 0,0 1 0,1-1 0,-1 0 0,0 1 0,0-1 0,0 0 0,0 0 0,1 1 0,-1-1 0,0 0 0,0 0 0,1 1 1,-1-1-1,0 0 0,0 0 0,1 0 0,-1 0 0,0 1 0,1-1 0,-1 0 0,0 0 0,1 0 0,-1 0 0,0 0 0,1 0 0,-1 0 0,0 0 0,1 0 0,-1 0 0,0 0 0,1 0 0,-1 0 0,0 0 0,0 0 0,1 0 0,13-12 387,-7-3-326,-1 1 0,0-1-1,-1 0 1,-1 0 0,5-30 0,4-80-320,-13 124 250,3-54-667,-6-81 0,-3 122 573,-3 17-77,-5 23-6,12-20 189,1-1 1,-1 1-1,1-1 1,1 1 0,-1 0-1,1-1 1,0 1-1,0 0 1,1-1 0,-1 1-1,1 0 1,3 7-1,-3-11 7,1 1 0,-1-1 0,1 1 1,-1-1-1,1 0 0,0 0 0,0 0 0,0 0 0,0 0 0,1-1 0,-1 1 0,0 0 0,1-1 0,-1 0 0,1 1 0,0-1 0,-1 0 0,1-1 0,0 1 0,-1 0 0,1-1 0,0 1 0,0-1 0,0 0 0,0 0 0,3-1 1,4 1-7,-1-2 1,1 1 0,-1-1 0,1-1 0,-1 0 0,0 0 0,0-1-1,0 0 1,0 0 0,-1-1 0,0 0 0,0-1 0,0 1 0,-1-2-1,0 1 1,0-1 0,0 0 0,-1 0 0,0-1 0,0 0 0,-1 0 0,0-1-1,-1 1 1,0-1 0,0 0 0,3-11 0,-30 115-55,15-65 95,0-1 0,2 1 0,1 0 0,1 1-1,2-1 1,3 54 0,-1-80-95,1-1 0,-1 1 0,1 0 0,0 0 0,0 0 0,1-1 0,-1 1 0,1 0 0,0-1 0,0 1 0,0-1 0,0 0 0,1 0 0,-1 0 0,1 0 0,0 0 0,0 0-1,4 2 1,17 4-2803,5-11-3419,5-10-11058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16784,'0'0'7303,"68"41"-5830,-6-39 33,10-2-1026,8 0-384,1-4-64,-6-3-576,-14 1-1859,-16-2-1056,-16 4-192,-18-1-481,-11-1-3908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3587,'0'0'15759,"83"23"-12652,-28-22-1473,6-1-641,8 0-96,-2-1-609,-6-4-224,-7-1-1377,-13 0-3940,-12-2-8745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118 406 1858,'0'0'6913,"9"-2"-5749,15-4-270,0-1 1,43-20 0,-53 21 315,-1 0 1,-1-2-1,1 1 1,-1-2-1,0 0 1,20-20-1,-31 28-1096,0 1 1,-1-1-1,1 1 1,0-1-1,-1 1 0,1-1 1,-1 0-1,1 1 1,0-1-1,-1 0 0,0 1 1,1-1-1,-1 0 1,1 1-1,-1-1 0,0 0 1,0 0-1,1 0 1,-1 0-1,0 1 1,0-1-1,0 0 0,0 0 1,0 0-1,0 0 1,0 1-1,0-1 0,0 0 1,0 0-1,-1 0 1,1 1-1,0-1 0,-1 0 1,1 0-1,0 0 1,-1 0-1,-1 0-47,0 0-1,-1-1 1,1 2-1,0-1 1,0 0-1,-1 0 1,1 1-1,0-1 1,-1 1-1,1 0 1,0-1-1,-5 1 0,-5 1-121,-1-1 0,0 1-1,1 1 1,-18 5-1,20-3 48,0 0-1,0 2 1,0-1-1,0 1 1,1 0-1,0 1 1,-12 11-1,18-15 51,0 0 0,0 1 0,-1-1 0,2 0 0,-1 1 0,0 0 0,1 0 0,0-1 0,0 1-1,0 1 1,0-1 0,0 0 0,1 0 0,0 1 0,0-1 0,0 1 0,1-1 0,-1 1 0,1-1 0,0 1 0,1 4 0,0-7-6,-1 0 1,1-1-1,0 1 1,0-1-1,1 1 1,-1-1 0,0 1-1,0-1 1,1 0-1,-1 0 1,1 0-1,-1 0 1,1 0-1,-1 0 1,1 0 0,0 0-1,0 0 1,-1-1-1,1 1 1,0-1-1,0 1 1,-1-1-1,1 0 1,0 0 0,0 0-1,3 0 1,50-3 593,-43 0-596,0-1 0,0 0-1,-1-1 1,0 0 0,0 0 0,0-1-1,0-1 1,-1 0 0,0 0-1,-1-1 1,1 0 0,-2-1 0,13-14-1,-13 13 4,0 0-1,0-1 0,-1-1 1,0 1-1,-1-1 1,0 0-1,-1 0 0,-1-1 1,0 0-1,0 0 0,-1 0 1,1-17-1,-3 24-5,-2 0 0,1 0 0,0-1 0,-1 1 0,0 0 0,-1 0-1,1 0 1,-1 0 0,0 0 0,-1 0 0,0 1 0,0-1 0,0 1 0,0 0 0,-1-1 0,0 1 0,0 1 0,0-1-1,0 1 1,-1 0 0,0 0 0,0 0 0,0 0 0,0 1 0,-1 0 0,1 0 0,-1 0 0,0 1 0,1 0-1,-8-2 1,0 1-34,1-1 0,-1 2 0,0 0-1,0 1 1,1 0 0,-1 0 0,0 2-1,0-1 1,0 2 0,0 0 0,0 0-1,1 1 1,-23 9 0,18-4 2,0 1-1,1 0 1,-16 12 0,28-17-163,-1-1 1,1 1 0,-1-1-1,1 1 1,0 1 0,0-1-1,1 0 1,-1 1 0,1 0-1,0 0 1,1 0-1,-1 0 1,1 0 0,-2 7-1,3-11-25,1 0-1,0 0 0,0 0 0,0 0 1,0 0-1,0 0 0,0 0 0,0 0 1,0 0-1,1 0 0,-1 0 0,0 0 1,1 0-1,-1 0 0,0 0 0,1 0 1,-1 0-1,1 0 0,0 0 0,-1 0 1,1-1-1,0 1 0,-1 0 0,1-1 1,0 1-1,0 0 0,-1-1 0,1 1 1,0-1-1,0 1 0,0-1 0,0 1 1,0-1-1,0 0 0,0 1 1,0-1-1,0 0 0,0 0 0,0 0 1,0 0-1,0 0 0,0 0 0,0 0 1,0 0-1,2 0 0,24 0-6056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52 10154,'0'0'8263,"-1"-9"-5919,1 6-2064,-6-26 1126,5 28-1349,1 1 0,0-1 1,-1 0-1,0 1 0,1-1 0,-1 0 1,1 1-1,-1-1 0,0 0 0,1 1 1,-1-1-1,0 1 0,1 0 0,-1-1 1,0 1-1,0-1 0,1 1 0,-1 0 1,0 0-1,0-1 0,0 1 0,0 0 1,1 0-1,-1 0 0,0 0 0,0 0 0,0 0 1,0 0-1,0 0 0,1 1 0,-1-1 1,0 0-1,0 0 0,0 1 0,1-1 1,-1 0-1,0 1 0,-1 0 0,-5 3 75,1 1 0,-1-1-1,1 1 1,0 0 0,1 1-1,-1-1 1,1 1 0,0 0-1,0 1 1,-7 11-1,0 4 127,1-1 0,-10 29-1,16-35-53,0-1 1,1 1-1,0 1 0,1-1 0,1 0 1,1 1-1,0 16 0,1-28-183,0 0 1,0 0-1,0 0 0,1 1 1,0-1-1,-1 0 0,2 0 1,-1-1-1,0 1 1,1 0-1,0 0 0,0-1 1,0 1-1,0-1 0,0 1 1,1-1-1,0 0 0,-1 0 1,1 0-1,0 0 0,1-1 1,-1 1-1,0-1 0,1 0 1,-1 0-1,1 0 0,0 0 1,0 0-1,-1-1 0,9 2 1,-2-1 10,-1-1 1,1-1 0,0 1 0,-1-1-1,1-1 1,0 0 0,-1 0-1,1-1 1,-1 0 0,10-4 0,-16 5-26,0 0 1,-1 0-1,1 0 1,0 0-1,0-1 1,-1 1-1,1-1 1,-1 0-1,1 0 1,-1 0-1,0 0 1,0 0-1,0 0 1,0-1-1,0 1 1,0-1-1,-1 1 1,1-1-1,-1 0 1,0 0-1,0 1 1,0-1-1,0 0 1,0 0-1,0 0 1,-1 0-1,0 0 1,1 0-1,-1 0 1,0 0-1,-1-1 1,1 1-1,0 0 1,-1 0-1,-1-3 1,1 4 23,-1-1 0,1 1 1,-1 0-1,1 0 0,-1 0 1,0 0-1,0 0 0,0 1 1,0-1-1,-1 0 0,1 1 1,0 0-1,0-1 0,-1 1 1,1 0-1,-1 0 0,1 1 1,-1-1-1,0 0 0,1 1 1,-1 0-1,0-1 0,1 1 1,-6 0-1,6 0-8,0 0 0,-1-1 0,1 1 0,-1 0 0,1 0 0,-1 1 0,1-1 0,0 0-1,-1 1 1,1 0 0,0-1 0,-1 1 0,1 0 0,0 0 0,0 0 0,0 0 0,0 1 0,0-1 0,0 1 0,0-1-1,0 1 1,0-1 0,1 1 0,-1 0 0,1 0 0,-1 0 0,-1 3 0,3-4-21,0 0 1,1-1-1,-1 1 1,0 0 0,0 0-1,1 0 1,-1-1-1,0 1 1,1 0-1,-1-1 1,1 1-1,-1 0 1,1-1-1,-1 1 1,1-1-1,0 1 1,-1 0-1,1-1 1,-1 1-1,1-1 1,0 0-1,0 1 1,-1-1-1,1 0 1,0 1 0,0-1-1,-1 0 1,1 0-1,0 0 1,0 1-1,0-1 1,0 0-1,-1 0 1,1 0-1,0 0 1,0-1-1,1 1 1,39 0 92,-37 0-89,10-1-173,-1-1 0,0-1 0,-1 0 0,1-1 0,-1 0 0,19-9 0,9-3-1093,-40 16 1225,1 0 0,-1-1-1,1 1 1,-1 0 0,0 0-1,1-1 1,-1 1-1,1 0 1,-1 0 0,1 0-1,-1 0 1,0 0-1,1 0 1,-1 0 0,1 0-1,-1 0 1,1 0 0,-1 0-1,1 0 1,-1 0-1,0 0 1,1 0 0,-1 1-1,1-1 1,-1 0 0,0 0-1,1 0 1,-1 1-1,1-1 1,-1 0 0,0 0-1,1 1 1,-1-1-1,0 0 1,0 1 0,1-1-1,-1 1 1,-2 20-361,-20 29 522,20-45-214,-32 77-1108,32-73-54,-1 0 0,2 1-1,0-1 1,-1 13-1,2-14-3404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13901,'0'0'5675,"15"0"-4415,322-30 3263,-133 6-4295,-95 17-387,-59 6-986,0-3-1,0-2 1,63-16-1,-86 11-5468,-22 6 838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304 140 2146,'0'0'16597,"-9"-4"-15118,-5 0-1019,-1-1 1,0 2-1,0 0 1,-1 1 0,1 0-1,0 1 1,-30 2-1,39 0-332,0-1 0,0 1 0,0 1 0,0-1 0,1 1 0,-1 0 0,1 0-1,-1 1 1,1 0 0,0-1 0,-6 6 0,8-6-64,1 0 0,0 1 0,-1-1 0,1 1 0,0 0-1,0 0 1,1 0 0,-1 0 0,1 0 0,-1 0 0,1 0 0,0 1 0,0-1 0,0 0-1,1 1 1,-1-1 0,1 0 0,0 1 0,0-1 0,0 7 0,1-8-32,-1 0 1,0 0 0,1-1-1,-1 1 1,1 0 0,-1-1-1,1 1 1,0-1 0,0 1 0,-1-1-1,1 1 1,0-1 0,1 1-1,-1-1 1,0 0 0,0 0-1,0 1 1,1-1 0,-1 0-1,3 1 1,0 0 10,0 0 1,1 0-1,0 0 1,-1 0-1,1-1 0,0 0 1,6 1-1,1 0 23,0-1 0,0-1 1,0 0-1,0-1 0,19-3 0,-23 1-25,1 0 0,0 0 0,-1-1 0,0 0 0,0 0 0,0-1 0,0 0 0,-1-1 0,0 1 1,0-1-1,10-12 0,-12 14 30,-1-1 1,0 0 0,-1 0-1,1-1 1,-1 1 0,0-1 0,0 0-1,0 1 1,-1-1 0,0 0-1,0-1 1,-1 1 0,0 0 0,0 0-1,0-1 1,-1 1 0,0-10-1,-1 12-24,0 0-1,0 1 0,-1-1 1,1 1-1,-1-1 1,0 1-1,0 0 0,0 0 1,-1 0-1,1 0 0,-1 0 1,1 0-1,-1 0 0,0 1 1,0 0-1,0-1 1,-1 1-1,1 0 0,0 0 1,-1 1-1,1-1 0,-1 1 1,0 0-1,1 0 0,-7-1 1,-9-2-15,1 1 0,-1 1 1,-34-1-1,39 4-34,0 0 0,1 0-1,-1 1 1,-20 7 0,29-8-170,1 0 0,-1 1 1,1-1-1,-1 1 0,1 0 0,0 1 1,-1-1-1,1 1 0,1 0 0,-1 0 1,0 0-1,1 0 0,-1 1 0,1 0 1,0-1-1,-3 6 0,6-8 20,-1-1-1,1 0 0,0 1 1,-1-1-1,1 1 1,0-1-1,0 0 1,0 1-1,0-1 0,-1 1 1,1-1-1,0 1 1,0-1-1,0 1 0,0-1 1,0 1-1,0-1 1,0 1-1,0-1 1,0 0-1,0 1 0,0-1 1,0 1-1,1-1 1,-1 1-1,0-1 1,0 1-1,0-1 0,1 0 1,-1 1-1,0-1 1,0 1-1,1-1 0,-1 0 1,0 1-1,1-1 1,-1 0-1,1 0 1,-1 1-1,0-1 0,1 0 1,-1 0-1,1 1 1,-1-1-1,0 0 0,1 0 1,-1 0-1,1 0 1,-1 0-1,1 0 1,-1 0-1,1 0 0,-1 0 1,1 0-1,18 1-5249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12748,'0'0'13357,"-5"12"-12338,-89 208 1234,93-218-2208,0 0 0,0 0 0,0 0 0,1 0 1,-1 0-1,1 0 0,-1 1 0,1-1 0,0 0 0,0 0 0,0 4 0,0-6-31,0 1 0,0-1-1,1 1 1,-1-1 0,0 1-1,0 0 1,1-1 0,-1 1-1,0-1 1,1 1 0,-1-1 0,1 1-1,-1-1 1,0 0 0,1 1-1,-1-1 1,1 1 0,-1-1-1,1 0 1,0 0 0,-1 1-1,1-1 1,-1 0 0,1 0-1,-1 0 1,2 1 0,4-1 28,0 0 0,0 0 0,1-1 0,-1 0 0,0 0 0,10-3 1,-13 4-42,87-17 92,2-1-2012,-33 2-4856,-40 8 647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10570,'0'0'14157,"10"4"-12993,15 4-772,1-2-1,0 0 1,0-2 0,0 0-1,0-2 1,0-1-1,30-3 1,197-24 281,39-24-518,90-11-181,-377 60-22,9-1 85,1 1-1,0 0 1,0 1 0,14 1 0,-24 0-177,-1 0-1,1 0 1,-1 0 0,0 1 0,1-1 0,-1 1-1,0 0 1,0 1 0,0-1 0,0 1-1,-1-1 1,1 1 0,-1 0 0,1 1 0,-1-1-1,4 5 1,0 0-2105,-1-5-3283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229 229 8584,'0'0'10976,"-7"-8"-8867,6 6-2026,-2-2 120,1 0 0,-1 1 0,1 0 0,-1 0 0,0 0 0,-1 0-1,1 0 1,0 0 0,-1 1 0,0-1 0,1 1 0,-1 0 0,0 0 0,0 1 0,0-1 0,0 1 0,0 0 0,-1 0 0,-6-1 0,6 2-143,-1 0-1,1 0 1,-1 1 0,0-1-1,1 1 1,0 0-1,-1 0 1,1 1 0,0 0-1,-1 0 1,1 0 0,0 1-1,0-1 1,1 1-1,-1 0 1,1 1 0,-1-1-1,1 1 1,-4 4 0,4-2-60,-1-1 1,1 1-1,1 0 1,-1 1-1,1-1 1,0 1 0,1-1-1,-1 1 1,1 0-1,0 0 1,1 0 0,0 0-1,0 0 1,1 12-1,0-16 14,0-1-1,0 0 1,1 1 0,-1-1-1,1 0 1,-1 0-1,1 0 1,0 0 0,0 1-1,0-1 1,0 0 0,0 0-1,1-1 1,-1 1-1,1 0 1,-1 0 0,1-1-1,0 1 1,-1-1-1,1 1 1,0-1 0,0 0-1,0 0 1,0 1-1,0-2 1,0 1 0,0 0-1,1 0 1,-1-1-1,0 1 1,0-1 0,1 1-1,-1-1 1,0 0-1,0 0 1,4 0 0,2 0 30,0-1 0,0 1 0,0-1 0,-1 0 0,1-1 1,0 0-1,-1 0 0,1-1 0,13-6 0,-9 2 31,-1 0-1,0 0 1,-1-1-1,0-1 1,0 0-1,-1 0 1,0-1-1,0 0 1,-1-1-1,-1 1 1,1-2-1,-2 1 1,0-1-1,0 0 1,-1 0-1,-1 0 1,0-1-1,0 0 1,-1 0-1,-1 0 1,0 0-1,-1-18 1,-1 28-34,0 0 1,-1 0 0,1 0-1,-1 0 1,0 0-1,0 0 1,0 0 0,0 0-1,0 0 1,-1 0-1,1 1 1,-1-1 0,0 1-1,0-1 1,0 1 0,0-1-1,-5-2 1,2 1-20,0 0 0,-1 1 0,1 0 1,-1 0-1,0 0 0,0 1 0,0 0 1,-9-2-1,1 1-36,0 1 0,0 0 0,-1 1 0,1 1 1,0 0-1,-1 1 0,-19 4 0,27-3-62,0 0 0,1 0 0,0 1 0,-1 0 0,1 0 0,-9 8 0,13-11-62,0 1 1,1 0-1,-1 0 0,1 1 1,0-1-1,-1 0 0,1 0 1,0 1-1,-1-1 0,1 1 1,0-1-1,0 1 0,0-1 1,1 1-1,-1-1 1,0 1-1,0 0 0,1 0 1,-1-1-1,1 1 0,0 0 1,-1 0-1,1 0 0,0 0 1,0-1-1,0 1 0,0 0 1,1 0-1,-1 0 0,1 2 1,1-3-237,0 1 0,0 0 0,0-1-1,0 1 1,1-1 0,-1 0 0,0 1 0,1-1 0,-1 0 0,1-1 0,-1 1 0,1 0 0,-1-1 0,1 1 0,0-1 0,-1 0 0,1 0 0,-1 0 0,1 0 0,0-1 0,3 0 0,3 1-1583,24 0-4791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3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32 15182,'0'0'10715,"1"13"-10022,-2 27-373,-11 73 0,0 0 103,18-131 2184,22-78-2438,-24 67-175,-2 1 1,0-1 0,-2 0-1,-3-32 1,-1 50-45,2 14-51,2-1 93,-1-1-1,1 0 1,0 1 0,0-1-1,0 0 1,0 0-1,1 1 1,-1-1 0,0 0-1,0 0 1,1 1-1,-1-1 1,1 0 0,-1 0-1,1 0 1,1 2-1,2 0 19,0 0 0,0 0 0,0 0 0,1-1 0,-1 1 0,1-1 0,0-1 0,0 1 0,-1-1-1,1 1 1,0-1 0,0-1 0,0 1 0,1-1 0,-1 0 0,10-1 0,-10 1 2,1 0 0,0-1 0,0 1 1,0-2-1,-1 1 0,1 0 1,0-1-1,-1 0 0,1-1 0,-1 1 1,0-1-1,0 0 0,0 0 1,7-6-1,0-12 1,-8 13-159,-7 19-100,0 0 98,-9 24 309,-10 48 1,20-74-373,1 0 0,-1 1 0,2-1 0,-1 0 0,1 1 0,1-1 0,0 1 0,0-1 0,1 0 0,4 16 0,3-12-3344,0-9-2163,-2-4-4745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10954,'0'0'8707,"12"-1"-7089,195-21 3618,122-20-3879,-194 24-1213,-86 12-237,-21 4-506,0-1 1,-1-2-1,1-1 1,37-13-1,-65 19 406,1 0-1,-1 0 0,0 0 0,1 0 1,-1-1-1,0 1 0,1 0 0,-1 0 1,0-1-1,1 1 0,-1 0 1,0 0-1,1-1 0,-1 1 0,0 0 1,0-1-1,1 1 0,-1 0 0,0-1 1,0 1-1,0 0 0,1-1 1,-1 1-1,0-1 0,0 1 0,0 0 1,0-1-1,0 1 0,0-1 1,0 1-1,0 0 0,0-1 0,0 1 1,0-1-1,0 1 0,0 0 0,0-1 1,0 1-1,-1-1 0,1 1 1,0 0-1,0-1 0,0 1 0,-1-1 1,-8-6-5610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280 271 12556,'0'0'2087,"2"-8"492,-1 1-2441,1 0 592,0 0 0,-1-1 0,0 1 0,0 0 0,-1 0 0,-1-9 0,1 14-610,0 0 1,-1 0-1,1 0 1,-1 0-1,1 0 1,-1 1-1,0-1 1,0 0-1,0 1 1,0-1-1,0 0 1,0 1-1,0-1 1,0 1-1,-1 0 1,1-1-1,-1 1 1,1 0-1,-1 0 1,1 0-1,-1 0 1,0 0-1,1 0 1,-1 0-1,0 1 1,0-1-1,1 0 1,-1 1-1,0 0 1,0-1-1,0 1 1,-2 0-1,-5 0-96,1 0-1,-1 1 0,1 0 1,-1 0-1,1 1 0,0 0 1,0 1-1,0 0 0,0 0 1,0 0-1,0 1 0,1 0 1,0 1-1,0 0 0,-8 6 1,9-6-11,0 0 1,0 1-1,1 0 1,-1-1-1,1 1 1,1 1-1,-1-1 1,1 1-1,0 0 1,1 0-1,-1 0 1,1 0-1,1 1 1,0-1 0,0 1-1,-2 14 1,4-21 6,0 0 0,0 1 0,0-1 0,0 0 1,0 0-1,1 1 0,-1-1 0,0 0 0,1 0 1,-1 1-1,1-1 0,-1 0 0,1 0 0,0 0 1,-1 0-1,1 0 0,0 0 0,0 0 0,0 0 1,0 0-1,0 0 0,0 0 0,0 0 0,1 0 1,1 1 19,0-1 0,1 0 1,-1 1-1,0-1 0,1-1 1,-1 1-1,1 0 0,6 0 1,1-1 27,0 0 0,-1-1 0,1 0-1,-1-1 1,16-4 0,-13 0-30,0 0-1,0 0 0,0-1 0,-1-1 0,0 0 1,-1-1-1,0 0 0,0-1 0,-1 0 1,0-1-1,13-17 0,-16 18 98,1-1 1,-1 0-1,-1 0 1,0 0-1,0-1 1,-1 1-1,-1-1 1,0-1-1,-1 1 1,0-1 0,-1 1-1,0-1 1,0-15-1,-2 26-108,-1-1 0,1 1 0,-1-1 0,0 1 1,0-1-1,1 1 0,-1-1 0,-1 1 0,1 0 0,0 0 0,-1-1 0,1 1 1,-1 0-1,0 0 0,1 1 0,-1-1 0,0 0 0,0 1 0,0-1 0,0 1 0,-1-1 1,1 1-1,0 0 0,-1 0 0,1 0 0,0 0 0,-1 1 0,1-1 0,-4 0 0,-9-2 4,0 1 0,0 1 0,-27 0 0,33 1 36,-6 0-195,1 0 0,0 2 0,-1-1 0,1 2 1,0 0-1,0 1 0,1 0 0,-1 1 1,1 0-1,0 1 0,0 1 0,0 0 0,1 1 1,0 0-1,-12 11 0,23-18-10,0 0 0,0 0 0,0 0 0,1-1 1,-1 1-1,0 0 0,0 0 0,1 0 0,-1 0 0,0 0 0,1 0 0,-1 0 0,1 1 1,0-1-1,-1 0 0,1 2 0,0-3 13,0 1-1,0-1 1,0 0 0,1 1 0,-1-1 0,0 1-1,0-1 1,0 0 0,1 1 0,-1-1 0,0 0-1,1 1 1,-1-1 0,0 0 0,1 1 0,-1-1-1,1 0 1,-1 0 0,0 0 0,1 1-1,-1-1 1,1 0 0,-1 0 0,1 0 0,-1 0-1,0 0 1,2 0 0,40-2-6330,-6-10-1547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44 16784,'0'0'7052,"4"-8"-4303,15-27-859,-19 35-1860,0 0-1,0 0 1,0 0-1,0 1 1,0-1-1,0 0 1,0 0 0,0 0-1,0 0 1,0 1-1,0-1 1,1 0 0,-1 0-1,0 0 1,0 0-1,0 0 1,0 0 0,0 1-1,0-1 1,1 0-1,-1 0 1,0 0-1,0 0 1,0 0 0,0 0-1,1 0 1,-1 0-1,0 0 1,0 0 0,0 0-1,1 0 1,-1 0-1,0 0 1,0 0-1,0 0 1,0 0 0,1 0-1,-1 0 1,0 0-1,0 0 1,0 0 0,0 0-1,1 0 1,-1 0-1,0 0 1,0 0 0,0 0-1,0-1 1,1 1-1,-1 0 1,0 0-1,0 0 1,0 0 0,0 0-1,0-1 1,1 20-66,-1-17 139,-2 20-37,0 1 0,-2-1 0,-1 0 0,0 0 0,-16 37 0,12-33 224,1 0-1,1 0 0,-5 35 1,11-60-280,1 1 1,0-1-1,0 0 1,0 1-1,0-1 1,0 0-1,0 0 1,0 1-1,1-1 1,-1 0-1,0 0 1,1 1-1,-1-1 1,1 0-1,0 0 1,-1 0-1,1 0 1,0 0-1,-1 1 1,1-1-1,0-1 1,0 1-1,0 0 1,0 0-1,0 0 1,2 1-1,0-1 18,0 0 0,0 1 0,1-1 0,-1-1-1,0 1 1,1 0 0,-1-1 0,1 0 0,-1 0 0,5 0 0,12-2 109,1-1 0,35-11 0,-44 11-124,29-6-841,-22 5-1011,1-1-1,-1 0 1,0-2-1,22-10 1,-15 0-8379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14414,'0'0'9027,"6"4"-8755,0 0-233,0-1 0,0 0 0,1 0 0,0 0 0,7 1 0,-13-3-21,0-1 0,0 0 1,0 1-1,0-1 0,0 0 0,0 0 1,0 1-1,1-1 0,-1 0 1,0 0-1,0 0 0,0 0 0,0-1 1,0 1-1,0 0 0,1 0 0,-1-1 1,0 1-1,0 0 0,0-1 0,0 0 1,0 1-1,0-1 0,0 1 0,0-1 1,-1 0-1,1 0 0,0 1 1,0-1-1,0 0 0,-1 0 0,1 0 1,0 0-1,-1 0 0,1 0 0,-1 0 1,1 0-1,-1 0 0,0 0 0,1 0 1,-1 0-1,0 0 0,0 0 0,0-1 1,0 1-1,0 0 0,0-2 0,0 2 45,0 0-1,0 0 1,0 0-1,-1 0 1,1 0-1,0 0 1,0 0-1,-1 0 1,1 0-1,-1 0 1,1 0-1,-1 1 1,1-1-1,-1 0 1,1 0-1,-1 0 1,0 1-1,1-1 1,-1 0-1,0 1 1,0-1-1,0 1 1,1-1-1,-1 1 1,0-1-1,0 1 1,0-1-1,0 1 1,0 0-1,0-1 1,0 1-1,0 0 1,0 0-1,0 0 1,0 0-1,0 0 1,0 0-1,0 0 1,0 0-1,0 0 1,0 1-1,0-1 1,0 0-1,0 1 1,0-1-1,1 1 1,-1-1-1,0 1 0,0-1 1,-1 1 0,2 0-51,0-1 1,-1 0 0,1 0 0,0 1-1,0-1 1,0 0 0,-1 0 0,1 1 0,0-1-1,0 0 1,0 1 0,0-1 0,0 0 0,-1 1-1,1-1 1,0 0 0,0 1 0,0-1 0,0 0-1,0 1 1,0-1 0,0 0 0,0 1-1,0-1 1,0 0 0,0 1 0,1-1 0,-1 0-1,0 1 1,0-1 0,0 0 0,0 0 0,0 1-1,1-1 1,-1 0 0,0 1 0,0-1 0,1 0-1,-1 0 1,0 1 0,0-1 0,1 0 0,-1 0-1,21 4 263,23-9-413,-40 4-336,-1 1 1,0-2-1,0 1 1,-1 0-1,1 0 1,0-1-1,0 0 1,-1 1-1,5-5 1,3-4-5309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233 355 5990,'0'0'4676,"7"-11"-2055,17-33 96,-23 43-2610,-1 0 0,1 0 0,-1 0 0,1 0 0,-1 1-1,1-1 1,-1 0 0,1 0 0,-1 0 0,0 0 0,0 0-1,0 0 1,1-1 0,-1 1 0,0 0 0,0 0 0,-1 0 0,1 0-1,0 0 1,0 0 0,0 0 0,-1 0 0,1 0 0,0 0-1,-1 0 1,1 0 0,-1 0 0,1 1 0,-1-1 0,1 0-1,-1 0 1,0 0 0,0 0 0,1 1 0,-1-1 0,0 0-1,0 1 1,0-1 0,-1 0 0,-37-6 1211,35 7-1160,-4-1-71,-1 1 1,1 0 0,-1 0-1,1 1 1,-1 0-1,1 1 1,-1 0 0,1 0-1,0 1 1,0 0-1,0 0 1,1 1-1,-1 0 1,1 0 0,0 1-1,0 0 1,0 0-1,0 0 1,1 1 0,0 0-1,1 1 1,-1-1-1,1 1 1,0 0-1,1 0 1,0 1 0,0-1-1,0 1 1,1 0-1,0 0 1,-2 11 0,5-18-42,-1 1 0,1-1 1,0 0-1,-1 1 1,1-1-1,0 1 1,0-1-1,0 1 1,0-1-1,0 0 0,0 1 1,1-1-1,-1 1 1,0-1-1,1 0 1,-1 1-1,1-1 1,0 0-1,-1 1 0,1-1 1,0 0-1,0 0 1,-1 0-1,1 0 1,0 1-1,0-1 1,2 1-1,0-1 12,-1 0 0,0-1 0,1 1 0,-1 0-1,1-1 1,0 0 0,-1 0 0,1 1 0,-1-2 0,1 1 0,-1 0 0,1 0-1,0-1 1,2 0 0,7-3 74,0 0-1,0 0 1,0-1-1,-1-1 1,16-9-1,-8 1-120,0-1 0,-2 0 0,0-1 0,0-1 0,-2-1-1,0 0 1,-1-1 0,12-21 0,-17 23 10,0-1-1,0 0 1,-2 0 0,0 0-1,-1-1 1,-1 0-1,-1 0 1,-1 0 0,2-39-1,-4 58-9,-1-1-1,0 1 1,0-1-1,0 1 1,0-1-1,0 1 1,0 0-1,0-1 1,0 1-1,0-1 1,0 1-1,0-1 1,0 1-1,0 0 1,0-1-1,0 1 1,0-1-1,0 1 1,-1 0-1,1-1 1,0 1-1,0-1 1,0 1-1,-1 0 1,1-1-1,0 1 1,-1 0-1,1-1 1,0 1-1,-1 0 1,1 0-1,0-1 1,-1 1-1,1 0 1,0 0-1,-1 0 1,1-1-1,-1 1 0,1 0 1,0 0-1,-1 0 1,1 0-1,-1 0 1,1 0-1,-1 0 1,1 0-1,0 0 1,-1 0-1,1 0 1,-1 0-1,1 0 1,-1 0-1,1 0 1,0 1-1,-1-1 1,1 0-1,-1 0 1,1 0-1,0 1 1,-1-1-1,1 0 1,0 0-1,-1 1 1,1 0-1,-22 22 243,17-9-187,0 0 0,1 1 1,0-1-1,1 1 1,0 0-1,2 0 1,0 0-1,0 0 0,2 0 1,0 1-1,0-1 1,1 0-1,1-1 1,1 1-1,0 0 0,1-1 1,13 27-1,2 4-305,-13-25-3267,-4-11-425,-1-4-2582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19635,'0'0'848,"0"9"354,-3 44 610,-3 0 1,-14 60-1,-3 20-1078,21-120-411,0-2 68,1 1 1,0 0-1,1 21 1,0-32-357,0 1 0,0 0 0,0-1 0,0 1 0,1 0 0,-1-1 0,1 1 0,-1-1 0,1 1 0,-1-1 0,1 1 0,0-1 0,0 1 0,0-1 0,0 0 0,0 1 0,0-1 0,0 0 0,0 0 0,0 0 0,1 0 0,-1 0 1,0 0-1,1 0 0,-1 0 0,1 0 0,-1-1 0,1 1 0,-1-1 0,1 1 0,0-1 0,-1 1 0,3-1 0,4 0-239,1 0 0,0-1 0,-1 0 0,1 0-1,-1-1 1,1 0 0,-1-1 0,0 1 0,0-2 0,8-3 0,15-11-4435,-5-4-3387,-10 7-985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62 1057,'0'0'19512,"-11"-9"-16763,-34-28-1014,42 35-1636,-1 0-1,1 0 1,0 1 0,0-1-1,-1 1 1,1 0-1,-1-1 1,0 2 0,1-1-1,-1 0 1,1 1 0,-1-1-1,0 1 1,0 0-1,1 0 1,-1 1 0,0-1-1,1 1 1,-1 0-1,1 0 1,-1 0 0,1 0-1,-1 1 1,1-1 0,-1 1-1,1 0 1,0 0-1,0 0 1,0 0 0,0 1-1,1-1 1,-1 1 0,-2 3-1,-2 1 3,2 0-1,-1 0 1,1 0-1,0 1 1,0 0-1,1 0 1,0 0-1,0 0 1,1 1-1,0-1 1,-2 15-1,4-20-72,1 0 0,-1 0-1,1 0 1,0 0 0,0 0 0,0 1 0,1-1 0,-1 0-1,1 0 1,0 0 0,-1 0 0,1 0 0,1-1-1,-1 1 1,0 0 0,1 0 0,-1-1 0,1 1-1,0-1 1,0 1 0,0-1 0,0 0 0,0 1 0,1-1-1,2 2 1,1-1-5,0 0-1,0-1 1,1 1 0,-1-1-1,1-1 1,0 1-1,-1-1 1,1 0-1,0 0 1,11-1 0,-7 0-57,1 0 0,0-1 1,0-1-1,21-5 1,-30 7 31,-1-1 0,1 1 0,-1-1 0,0 0 0,1 0 0,-1 0 0,0 0 0,1-1 0,-1 1 0,0-1 0,0 1 0,0-1 0,0 0 0,0 1 1,-1-1-1,1 0 0,0 0 0,-1 0 0,1-1 0,-1 1 0,0 0 0,0 0 0,0-1 0,0 1 0,0-1 0,-1 1 0,1-1 0,0-4 0,-2 6 5,0 0-1,1 0 1,-1 0-1,0 0 1,0 0-1,0 0 1,0 0 0,0 1-1,0-1 1,0 0-1,-1 1 1,1-1-1,0 1 1,0-1-1,0 1 1,-1 0-1,1-1 1,0 1-1,0 0 1,-1 0-1,1 0 1,0 0-1,0 0 1,-1 0-1,1 0 1,0 0-1,0 1 1,-1-1-1,-1 1 1,0-1 8,0 0-1,1 1 1,-1-1-1,0 1 1,0-1 0,0 1-1,0 0 1,1 0-1,-1 0 1,0 1 0,1-1-1,-1 1 1,-4 3 0,7-5-13,0 0 1,0 1 0,-1-1-1,1 0 1,0 0 0,0 1-1,0-1 1,0 0 0,0 1-1,-1-1 1,1 0 0,0 1 0,0-1-1,0 0 1,0 1 0,0-1-1,0 0 1,0 1 0,0-1-1,0 1 1,0-1 0,0 0-1,1 1 1,-1-1 0,0 0-1,0 1 1,0-1 0,0 0-1,0 0 1,1 1 0,-1-1 0,0 0-1,0 1 1,1-1 0,-1 0-1,0 0 1,0 1 0,1-1-1,-1 0 1,0 0 0,1 0-1,-1 1 1,23 3 10,25-6-234,-36-1-212,0-1 0,-1 0 0,18-10 0,-9 5-84,-20 9 543,0 0 0,0 0-1,0 0 1,0 1 0,0-1 0,0 0 0,0 0 0,0 0 0,0 0 0,0 0 0,0 0 0,0 0 0,0 0 0,0 0 0,0 0-1,0 1 1,1-1 0,-1 0 0,0 0 0,0 0 0,0 0 0,0 0 0,0 0 0,0 0 0,0 0 0,0 0 0,0 0 0,0 0-1,0 0 1,0 0 0,1 0 0,-1 0 0,0 0 0,0 0 0,0 0 0,0 0 0,0 0 0,0 0 0,-8 10 271,-1 1 0,1-1 0,1 1 0,-9 17 0,14-24-350,0 0 0,0 0 1,1 0-1,-1 0 0,1 0 0,0 1 0,0-1 1,0 0-1,1 1 0,0-1 0,-1 1 1,2-1-1,-1 1 0,0-1 0,1 0 0,0 1 1,1 4-1,8 3-2431,-1-8-1969,1-3-2339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42 162 8136,'0'0'5653,"-8"4"-2503,-26 12-849,34-16-2237,1 0 0,-1 0 0,0 0 1,0 0-1,0 0 0,0 0 1,0 0-1,1 0 0,-1 1 0,0-1 1,0 0-1,0 0 0,0 0 1,0 0-1,1 0 0,-1 0 0,0 0 1,0 0-1,0 0 0,0 0 1,0 0-1,0 0 0,1 1 0,-1-1 1,0 0-1,0 0 0,0 0 1,0 0-1,0 0 0,0 0 0,0 1 1,0-1-1,0 0 0,0 0 1,0 0-1,0 0 0,0 0 1,0 1-1,0-1 0,0 0 0,0 0 1,0 0-1,0 0 0,0 0 1,0 1-1,0-1 0,0 0 0,0 0 1,0 0-1,0 0 0,0 0 1,0 1-1,17-1 420,186-33 3845,-41 5-2988,145-5 18,342-56-1346,-625 85 877,-8 3-3628,-16 1 2673,0 0-1,0 0 1,0 0-1,0 0 1,0 0-1,0 0 0,0 0 1,1 0-1,-1 0 1,0 0-1,0 0 0,0 0 1,0 0-1,0 0 1,0 1-1,0-1 0,0 0 1,0 0-1,0 0 1,1 0-1,-1 0 0,0 0 1,0 0-1,0 0 1,0 0-1,0 0 0,0 0 1,0 1-1,0-1 1,0 0-1,0 0 0,0 0 1,0 0-1,0 0 1,0 0-1,0 0 0,0 0 1,0 1-1,0-1 1,0 0-1,0 0 0,0 0 1,0 0-1,0 0 1,0 0-1,0 0 0,0 0 1,0 1-1,0-1 1,0 0-1,0 0 0,0 0 1,0 0-1,0 0 1,0 0-1,-1 0 0,1 0 1,0 0-1,0 0 1,0 1-1,0-1 0,0 0 1,0 0-1,0 0 1,0 0-1,0 0 0,-1 0 1,1 0-1,-20 11-4408,-3 0-1847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14574,'0'0'5893,"-11"5"-4921,2-1-812,1 0 0,0 0 0,1 1 1,-1 0-1,1 0 0,0 1 0,0 0 0,1 0 0,-1 1 0,-5 8 1,-21 32 743,2 0-1,-30 64 1,53-94-711,0 0-1,1 1 0,1 0 0,1 0 0,0 0 1,2 1-1,0-1 0,1 1 0,1 0 0,2 33 1,-1-49-296,1 0 1,-1 0 0,1 0 0,0 0 0,0 0 0,0 0-1,1 0 1,-1 0 0,1 0 0,-1 0 0,1-1-1,0 1 1,0-1 0,0 1 0,0-1 0,1 0 0,-1 0-1,4 2 1,-1-1-528,0 0 0,0-1 0,0 0 0,0 0 0,0 0 0,0-1-1,1 1 1,-1-1 0,11 0 0,24 0-4836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18417,'0'0'10634,"64"8"-10377,-28-8-161,2 0-833,1 0-2242,-5-4-1889,-8-4-4165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203 287 15182,'0'0'3737,"-1"-17"-7639,-2 7 8189,-3 7-3281,0 1 1,0 1 0,0-1 0,0 1-1,-1 0 1,1 0 0,-8 1 0,6 0-683,1 0-1,0 0 1,-1 1 0,1 0 0,0 0 0,0 1 0,0-1-1,0 2 1,0-1 0,-12 7 0,14-5-245,0 1-1,1 0 1,0 1-1,0-1 1,0 0 0,1 1-1,-1 0 1,1 0 0,1 0-1,-1 0 1,1 1 0,0-1-1,-2 12 1,4-15-68,-1 1 1,1-1-1,0 1 1,0-1-1,0 1 1,0-1 0,0 1-1,1 0 1,0-1-1,0 0 1,0 1-1,1 3 1,-1-5-10,0-1 0,1 1 1,-1 0-1,0-1 0,1 1 1,-1 0-1,1-1 0,-1 0 1,1 1-1,-1-1 1,1 0-1,0 0 0,0 0 1,0 0-1,0 0 0,0 0 1,0-1-1,0 1 0,0-1 1,0 1-1,4-1 0,1 1 6,0 0 0,1-1 0,-1-1 0,0 1 0,1-1 0,-1 0 0,0-1 0,0 0 0,0 0 0,0 0-1,0-1 1,0 0 0,-1 0 0,8-6 0,-3 2-35,-1-1 0,0-1 0,-1 0 0,0 0 0,0-1 0,-1 0 0,11-17 0,-5 2-12,-1 0 0,-1-1 1,-1 0-1,-1-1 0,-1 0 1,8-50-1,-11-7 370,-6 84-319,0 0 0,-1 0 0,1 0 0,0 0 0,0 0 0,-1 0 0,1-1 0,0 1 1,0 0-1,-1 1 0,1-1 0,0 0 0,0 0 0,-1 0 0,1 0 0,0 0 0,0 0 0,-1 0 0,1 0 0,0 0 0,0 0 0,-1 1 0,1-1 0,0 0 0,0 0 0,0 0 0,-1 0 0,1 1 0,0-1 1,0 0-1,0 0 0,0 0 0,0 1 0,-1-1 0,1 0 0,0 0 0,0 1 0,0-1 0,-6 11-2,1-1 0,0 1 1,1 0-1,0 0 0,0 0 0,1 0 1,1 1-1,-2 20 0,-2 97 10,6-116-319,2 51-4003,-2-63 4141,0 0 1,0 0-1,0 1 1,0-1-1,0 0 1,0 0-1,1 1 1,-1-1-1,0 0 0,1 0 1,-1 0-1,1 0 1,-1 1-1,1-1 1,0 0-1,0 0 1,-1 0-1,1 0 0,0 0 1,0-1-1,0 1 1,0 0-1,0 0 1,0 0-1,0-1 0,0 1 1,0-1-1,0 1 1,0-1-1,1 1 1,-1-1-1,0 1 1,0-1-1,1 0 0,-1 0 1,0 0-1,0 0 1,1 0-1,-1 0 1,1 0-1,7-3-8546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10954,'0'0'13720,"-11"8"-10906,7-5 1888,-12 28-4534,1 2 0,-19 62 0,19-50-95,6-21-73,2 0 0,1 1 0,0 0 0,2 0 0,-1 50 0,6-74 0,-1-1 0,1 1 0,0 0 0,0-1 0,-1 1 0,1-1 0,0 1 0,0-1 0,0 0 0,0 1 0,0-1 0,0 0 0,-1 0 0,1 0 0,0 1 0,0-1 0,0 0 0,0 0 0,0 0 0,0 0 0,0-1 0,0 1 0,0 0 0,1-1 0,29-3 0,89-18-2014,32-8-3974,-135 23-2340,-4 0-5835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12107,'0'0'13069,"-9"0"-11799,3 0-1087,-1 1 0,1 0 0,0 0-1,0 1 1,0 0 0,0 0-1,0 0 1,1 1 0,-1-1 0,1 2-1,-1-1 1,1 0 0,0 1-1,1 0 1,-1 0 0,0 1 0,1-1-1,0 1 1,0 0 0,1 0-1,-4 6 1,4-6-64,-1 0 0,2 0 0,-1 1-1,1-1 1,-1 1 0,1 0 0,1-1-1,-1 1 1,1 0 0,0 9 0,0-13-92,1 0-1,1 0 1,-1 0 0,0-1 0,0 1 0,1 0 0,-1 0 0,1-1 0,-1 1-1,1 0 1,0-1 0,0 1 0,0 0 0,0-1 0,0 1 0,0-1 0,0 0-1,0 1 1,1-1 0,-1 0 0,0 0 0,1 0 0,-1 0 0,1 0 0,-1 0-1,1 0 1,0 0 0,-1 0 0,1-1 0,0 1 0,0-1 0,-1 1 0,1-1-1,0 0 1,0 0 0,3 0 0,3 1-50,-1-1-1,1-1 1,0 1 0,-1-1 0,1 0-1,0-1 1,-1 0 0,11-4-1,-15 5 16,0 0 0,0 0 0,-1-1 0,1 1 0,0-1 0,-1 0 0,0 1 0,1-1 0,-1 0 0,0-1 0,0 1 0,0 0 0,0 0 0,0-1 0,0 1 0,-1-1-1,1 0 1,-1 0 0,0 1 0,0-1 0,0 0 0,0 0 0,0 0 0,0-4 0,-1 6 11,0 0-1,0 0 1,0 0 0,-1 0-1,1 0 1,0 0-1,0 0 1,0 1 0,-1-1-1,1 0 1,-1 0 0,1 0-1,0 0 1,-1 0 0,0 1-1,1-1 1,-1 0 0,1 0-1,-1 1 1,0-1-1,1 0 1,-1 1 0,0-1-1,0 1 1,-1-1 0,-29-8 137,-36 11 62,63-2-202,-1 1 0,0 1 0,1-1 0,-1 0 0,1 1 0,-1 0 0,-3 3 0,6-5 0,0 1 0,1 0 0,-1 0 0,1 0 0,0 0 0,-1 1 0,1-1 0,0 0 0,0 1 0,0-1 0,0 0 0,0 1 0,0-1 0,0 1 0,0 0 0,0-1 0,1 1 0,-1 0 0,1-1 0,-1 1 0,1 0 0,0 2 0,0-3 0,1 0 0,0-1 0,0 1 0,-1 0 0,1 0 0,0-1 0,0 1 0,0-1 0,0 1 0,0-1 0,0 1 0,0-1 0,0 1 0,0-1 0,0 0 0,0 1 0,0-1 0,0 0 0,0 0 0,1 0 0,-1 0 0,0 0 0,0 0 0,2-1 0,38 1 0,-34-1 0,7 0-105,0-1 0,0 0 0,0-1 0,-1-1 0,1 0 0,-1-1 0,0 0 0,0-1 0,-1 0 0,0-1 0,15-11 0,-30 21 159,0 0-1,1 0 1,-1 1-1,1-1 1,0 1-1,0 0 1,0 0-1,1 0 1,-1 0-1,1 0 1,0 0-1,0 0 1,1 0-1,-1 6 1,-1 3-27,2-1 1,-1 0-1,2 0 0,1 13 1,9 31-440,3-23-3767,-8-30-567,-2-5-2285,3-12-7767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13549,'0'0'11659,"61"72"-9769,-40-36 192,-3 6-801,-5 10-448,-6 2-257,-7 6-191,0 0-33,-20 4-192,-11 2-160,-13 2 0,-10 0 0,-8-2-1217,-4-9-1506,3-10-3555,-1-10-8167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1282 10282,'0'0'1292,"-9"5"613,-46 28 1192,67-37-21,-5 2-2973,-1 0 0,1 0 0,-1-1 0,0 0 0,8-5 0,56-44 669,108-105-1,52-81-676,-167 170-41,11-10-53,459-525-3029,-522 590 2633,20-30-1050,-18 11-3697,-11 20-1462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7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1053 8968,'0'0'3844,"-56"29"-2050,50-29 1185,15-10-1890,25-17-417,16-18 65,22-15-64,20-15-289,18-15-224,19-13-96,6-7-32,9-3 0,5 1-544,-1-1-1570,-7 0-1538,-13 2-2145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1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1257 156 10730,'-13'199'3024,"0"-18"-3032,16 34-143,9 0-1,57 304 1,156 408 248,-99-539-52,260 548 0,267 328 756,-493-991 343,12-7 1,356 422-1,107 27-1083,42-42-64,-444-468-10,8-9 0,267 163-1,-330-250 96,4-9 1,4-7-1,389 134 0,-298-149-69,3-11-1,3-14 1,2-11 0,496 7 0,878-49 19,-1230-17-20,-2-18 1,587-126-1,-789 110 25,283-104-1,-350 94-39,-4-7 0,221-131 0,-187 81 1,-5-7 1,206-183-1,-344 266-58,-3-1 1,-1-1-1,-2-3 0,50-78 1,-70 94 21,-1-2 0,-2 0 0,-1-1-1,-2 0 1,-1-1 0,-2 0 0,-2-1 0,8-62 0,-14 59 0,0-1 0,-3 1 0,-1-1-1,-3 1 1,0 0 0,-19-65-1,8 57 9,-1 2 0,-3 0 0,-1 1 0,-2 1 0,-31-43 0,13 28 38,-3 3 0,-2 1 0,-2 2 0,-60-49 0,29 37 18,-2 4 0,-111-63 0,-47-2 30,-307-113-1,541 236-55,-696-278 9,-728-306 14,-740-430-26,74-144 263,1344 695-76,-394-238-10,-29 57-25,40 158 106,911 414-181,-4 9-1,-3 10 1,-286-30 0,386 73-129,1 5 0,-1 6 0,-210 25 1,254-10-677,0 3 1,2 4-1,0 3 0,2 4 1,1 4-1,-104 56 1,31 3-2842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2548 846 7143,'0'0'5701,"9"-5"-4372,17-9-253,-11 6-537,0 0 0,0-1 0,0-1 1,24-21-1,-35 28-518,-1-1 1,0 1-1,0-1 0,-1 0 0,1 1 1,-1-1-1,1 0 0,-1 0 0,0-1 0,-1 1 1,1 0-1,-1-1 0,0 1 0,0-1 1,0 1-1,-1-1 0,1 1 0,-1-1 1,0 0-1,0 1 0,-1-1 0,0 1 1,1-1-1,-4-7 0,-1-1-12,-1 1 0,0-1-1,-1 2 1,-1-1 0,1 1 0,-2 0 0,-18-18-1,-75-65-9,97 91 2,-47-38-14,-3 3 0,0 2 0,-3 2 0,-1 3 1,-1 3-1,-114-37 0,24 23-92,-272-42 1,284 65 45,-2 5 0,-207 8 1,266 10 106,0 4 0,0 4 0,1 3 0,1 3 0,-131 49 0,176-53-17,-42 23 0,67-32-37,1 0 1,0 0 0,0 1 0,0 0 0,1 1 0,0-1 0,0 1-1,1 1 1,-1-1 0,-5 11 0,11-15-165,-1 0 1,1 0-1,0 0 1,0 0-1,0 1 0,0-1 1,1 0-1,-1 1 0,1 6 1,0-10 40,0 1-1,0 0 1,0-1 0,0 1-1,0 0 1,0-1 0,1 1 0,-1 0-1,0-1 1,0 1 0,1-1-1,-1 1 1,0 0 0,1-1 0,-1 1-1,1-1 1,-1 1 0,1-1 0,-1 1-1,1-1 1,-1 1 0,1-1-1,-1 0 1,1 1 0,-1-1 0,1 0-1,0 1 1,-1-1 0,1 0-1,0 0 1,-1 0 0,1 1 0,0-1-1,-1 0 1,1 0 0,0 0 0,-1 0-1,1 0 1,0 0 0,-1 0-1,1-1 1,0 1 0,-1 0 0,1 0-1,0 0 1,-1-1 0,1 1 0,0 0-1,-1-1 1,1 1 0,0-1-1,15-10-3761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2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844 2 8872,'-12'0'1458,"-11"-1"-1167,0 1 0,1 1 0,0 1 0,-1 1-1,1 0 1,0 2 0,-22 8 0,-40 28 790,1 5-1,3 2 1,1 4-1,-101 89 1,164-129-1023,-2 3-4,0 0 0,-22 25 0,37-37-55,-1 0 0,1 1 0,1 0 0,-1-1 0,1 1 0,-1 0 1,1 0-1,0 1 0,0-1 0,1 0 0,0 1 0,-1-1 0,1 1 0,1-1 0,-1 1 0,1-1 0,-1 1 1,2 7-1,0-9 5,0 0 0,0 0 0,0-1 0,0 1 1,1 0-1,-1-1 0,1 1 0,-1-1 1,1 0-1,0 0 0,0 1 0,0-1 0,1-1 1,-1 1-1,0 0 0,1 0 0,-1-1 1,4 2-1,55 21 96,-48-20-94,49 13 74,1-2 0,113 11 0,135-8-30,-191-13-217,221 19-850,-119 15-5189,-156-22 751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0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294 368 9129,'0'0'8584,"1"-9"-6556,-1-25-341,0 32-1578,-1 0 0,1 0 0,-1 1-1,0-1 1,0 0 0,1 1 0,-1-1-1,-1 1 1,1-1 0,0 1 0,0-1 0,0 1-1,-1 0 1,1 0 0,-1-1 0,1 1-1,-1 0 1,1 0 0,-1 1 0,0-1 0,1 0-1,-1 0 1,0 1 0,0-1 0,1 1-1,-5-1 1,-45-5 926,43 7-986,0-1 0,0 1 0,0 1-1,0-1 1,1 1 0,-1 1 0,0 0 0,1 0 0,0 0-1,-1 1 1,1 0 0,1 0 0,-1 1 0,0 0 0,1 0-1,0 0 1,1 1 0,-7 7 0,5-4-9,0 0 0,1 0 0,0 1 0,0-1-1,1 1 1,0 1 0,1-1 0,0 1 0,1-1 0,0 1 0,1 0 0,-3 20 0,5-29-18,0-1 0,-1 1 0,1 0 1,0 0-1,0-1 0,0 1 0,0 0 0,0-1 1,0 1-1,0 0 0,1-1 0,-1 1 1,1 0-1,-1-1 0,1 1 0,-1-1 0,1 1 1,0-1-1,0 1 0,0-1 0,0 1 1,0-1-1,0 0 0,0 1 0,1-1 0,-1 0 1,0 0-1,1 0 0,-1 0 0,0 0 1,1 0-1,-1-1 0,1 1 0,0 0 0,-1-1 1,1 1-1,0-1 0,-1 0 0,1 1 0,0-1 1,-1 0-1,1 0 0,0 0 0,-1 0 1,1 0-1,0-1 0,-1 1 0,1 0 0,0-1 1,-1 1-1,1-1 0,1-1 0,6-1 54,1 0 0,-1-1-1,-1-1 1,1 1 0,-1-1-1,1-1 1,13-11 0,-3-3-10,0-1 0,-1 0 0,-1-1 0,-1-1 0,-1 0 1,-1-1-1,-1-1 0,-1 0 0,-2-1 0,0 0 0,-2-1 0,-1 0 1,-1 0-1,-1 0 0,-1-1 0,-2 1 0,-1-30 0,-6 31 659,5 26-702,0-1 0,0 1 0,-1 0 1,1 0-1,0-1 0,0 1 0,-1 0 0,1 0 0,0 0 1,0-1-1,-1 1 0,1 0 0,0 0 0,-1 0 0,1 0 1,0 0-1,-1 0 0,1 0 0,0 0 0,-1 0 1,1 0-1,0 0 0,-1 0 0,1 0 0,0 0 0,-1 0 1,1 0-1,0 0 0,-1 0 0,1 1 0,0-1 0,-1 0 1,1 0-1,0 0 0,-1 0 0,1 1 0,0-1 0,-3 2 19,1 1-1,0-1 1,0 1-1,0 0 1,0 0-1,0 0 1,0 0 0,1 0-1,-1 0 1,1 0-1,-2 6 1,-2 16-27,1-1 1,1 2-1,1-1 1,1 0 0,2 0-1,0 0 1,1 0-1,2 0 1,1 0 0,0-1-1,2 1 1,11 24-1,-11-27 20,0 0-1,-2 0 0,0 0 0,1 24 0,-3 14-5121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60 11627,'1'-2'390,"0"0"0,-1 0 1,1 0-1,-1 0 0,1 0 0,-1-1 0,0 1 1,0 0-1,0 0 0,0 0 0,0 0 0,0 0 1,-1-1-1,1 1 0,-1 0 0,1 0 0,-1 0 1,0 0-1,0 0 0,0 0 0,0 0 0,-2-2 1,1 3-235,0 0 1,-1-1 0,1 1-1,0 0 1,-1 1 0,1-1-1,-1 0 1,1 1-1,-1-1 1,1 1 0,-1 0-1,1 0 1,-1 0 0,0 0-1,1 1 1,-1-1 0,1 0-1,-1 1 1,-3 1-1,-2 1-85,0 0-1,1 1 0,-1-1 0,1 2 0,0-1 1,0 1-1,0 0 0,1 0 0,-1 1 1,1 0-1,1 0 0,-10 13 0,0 0 148,2 2-1,0-1 1,-11 29-1,13-25 84,2 1-1,0 0 0,-6 35 0,12-48-225,1 0 1,1 1-1,0-1 0,1 1 1,0-1-1,0 0 0,2 1 1,-1-1-1,6 16 0,-6-23-56,1-1-1,0 1 0,1-1 1,-1 0-1,1 1 0,0-1 1,0-1-1,0 1 0,1 0 1,-1-1-1,1 1 1,0-1-1,0 0 0,0 0 1,0-1-1,0 1 0,5 1 1,-1-1 9,0 0 1,0 0-1,0-1 1,0 0-1,0-1 1,0 0-1,0 0 1,0-1-1,0 0 0,10-1 1,-11 1 7,0-1 1,-1-1-1,1 1 0,-1-1 0,1 0 1,-1-1-1,1 1 0,-1-1 1,0-1-1,0 1 0,-1-1 1,7-4-1,-9 5 2,0 0 1,0 0-1,-1 0 0,1-1 1,-1 1-1,1-1 1,-1 0-1,0 1 0,0-1 1,-1 0-1,1 0 1,-1 0-1,0 0 0,0-1 1,0 1-1,0 0 1,-1 0-1,0 0 0,0-1 1,0-4-1,-1 8-3,1-1 0,0 0-1,-1 1 1,1-1 0,-1 1 0,0-1-1,0 1 1,1-1 0,-1 1 0,0 0-1,0-1 1,0 1 0,0 0 0,0 0-1,-1 0 1,1 0 0,0 0 0,0 0-1,-1 0 1,1 0 0,-1 0 0,1 0-1,-1 1 1,1-1 0,-3 0 0,-24-4 228,28 5-314,9-1 29,0-1 0,0 1 0,0-2 1,-1 1-1,1-1 0,-1 0 0,1-1 0,-1 0 0,0-1 1,0 1-1,13-12 0,-9 7-78,1 1 0,-1 1 0,20-8 0,-31 15 93,0 1 1,-1 0 0,1-1-1,-1 1 1,1 0-1,-1 0 1,1 0 0,-1-1-1,0 1 1,1 0-1,-1 0 1,0 0 0,0 0-1,0 0 1,1 0-1,-1 0 1,0 0 0,0-1-1,0 1 1,0 0-1,-1 0 1,1 2 0,-1 27 212,-8 41 180,6-55-353,0 0-1,1 0 1,1 0-1,1 0 1,2 30 0,-1-45-131,-1 1 1,0-1 0,1 0 0,-1 1 0,1-1 0,-1 0-1,1 1 1,0-1 0,0 0 0,-1 0 0,1 1 0,0-1-1,0 0 1,0 0 0,0 0 0,1 0 0,-1 0 0,0-1-1,0 1 1,0 0 0,1 0 0,-1-1 0,2 1 0,21 0-9231,-15-6-2229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76 12300,'0'0'2338,"-5"8"219,-17 25-662,22-32-1841,-1-1-1,1 1 1,0-1-1,-1 1 1,1-1 0,0 1-1,0-1 1,-1 1-1,1-1 1,0 1 0,0-1-1,0 1 1,0 0-1,-1-1 1,1 1-1,0-1 1,0 1 0,0-1-1,0 1 1,0 0-1,1-1 1,-1 1 0,0-1-1,0 1 1,0 0-1,0-1 1,1 1-1,-1-1 1,0 1 0,0-1-1,1 1 1,-1-1-1,0 1 1,1-1 0,-1 0-1,1 1 1,-1-1-1,1 1 1,-1-1 0,1 0-1,-1 1 1,1-1-1,-1 0 1,1 0-1,-1 1 1,2-1 0,27 3 1174,-24-3-982,58-3 840,1-3 0,-1-2 0,101-27 0,-7 2-470,-19 9-1424,2 7 0,228 0 0,-315 25-1973,-30-3-1218,-13-4-1195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219 336 13132,'0'0'2921,"0"-9"223,1 6-2925,0 1 0,-1-1-1,0 0 1,0 0 0,1 0 0,-2 0 0,1 0 0,0 0 0,-1 0 0,1 1-1,-1-1 1,0 0 0,0 0 0,0 0 0,0 1 0,0-1 0,-1 1 0,1-1-1,-1 1 1,1-1 0,-1 1 0,0 0 0,0 0 0,0 0 0,-1 0 0,1 0-1,0 0 1,-1 1 0,1-1 0,-1 1 0,1 0 0,-1 0 0,-3-2 0,0 1-99,1 1 1,-1-1-1,0 1 1,1 0-1,-1 0 1,0 0-1,0 1 1,0 0-1,0 0 1,0 1-1,0 0 1,1 0-1,-1 0 1,0 1-1,1-1 1,-1 1-1,1 1 1,-1-1-1,-5 4 1,6-2-98,1 0 0,-1 1 0,1-1 0,0 1 1,1-1-1,-1 1 0,1 0 0,0 1 0,0-1 0,1 0 1,-1 1-1,1 0 0,0-1 0,1 1 0,0 0 1,-1 0-1,2 0 0,-1 11 0,0-15-18,1 1-1,0-1 1,0 1-1,0-1 0,0 1 1,0-1-1,0 1 1,1-1-1,-1 1 1,1-1-1,0 1 0,0-1 1,0 1-1,0-1 1,0 0-1,0 0 1,1 0-1,-1 0 0,1 0 1,-1 0-1,4 3 1,-2-4 6,-1 1 1,1-1 0,0 0-1,-1-1 1,1 1 0,0 0-1,0-1 1,0 1 0,0-1 0,-1 0-1,1 0 1,0 0 0,0 0-1,0-1 1,0 1 0,0-1-1,-1 0 1,1 0 0,4-1-1,2-3 12,1 1 0,-1-2 0,0 1 0,0-1 0,-1 0 0,0-1 0,0 0 0,-1 0 0,1-1 0,6-9 0,0-1 2,-1 0 0,-1-1 0,18-36 0,-21 32 79,-1-1 1,-1 1 0,-2-1 0,0-1-1,-1 1 1,-1-1 0,-2-42 0,-15 263 445,14-172-467,1-1 1,1 1-1,1-1 1,1 1-1,1-1 1,10 28-1,-9-36-676,1 1 0,0-2-1,11 17 1,-9-22-4801,-1-9-2649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18097,'0'0'5376,"0"11"-4367,-8 156 967,-2 3-349,10-162-1498,1 34 849,7-31-452,-7-11-509,0 0 0,0 0-1,0 0 1,-1 0 0,1-1 0,0 1 0,0 0-1,0-1 1,0 1 0,-1-1 0,1 1 0,0-1 0,0 1-1,-1-1 1,1 1 0,0-1 0,-1 0 0,1 1-1,-1-1 1,1-1 0,5-6 16,-1 0 0,0 0 0,-1 0 0,0-1 1,0 0-1,0 0 0,-1 0 0,-1 0 0,3-15 0,0-10-145,1-45 0,-5 55-1,1 7-25,-1-1 0,-1 0 0,0 0 0,-2 0 0,0 0 0,-7-28 1,9 45 133,0 0 1,-1 0 0,1 0-1,0 0 1,-1 0 0,1 0-1,-1 0 1,1 0 0,-1 1-1,1-1 1,-1 0 0,0 0 0,1 0-1,-1 1 1,0-1 0,1 0-1,-1 1 1,0-1 0,-1 0-1,-7 10-110,-1 28-42,10-34 163,-1-1 1,1 1-1,0-1 0,0 1 1,0-1-1,0 0 0,1 1 0,-1-1 1,1 1-1,-1-1 0,1 1 0,0-1 1,0 0-1,0 0 0,0 1 1,0-1-1,0 0 0,1 0 0,2 3 1,-1-4 4,-1 1 1,1 0-1,0-1 1,0 0 0,1 0-1,-1 0 1,0 0-1,0-1 1,0 1 0,1-1-1,-1 0 1,0 1-1,1-2 1,-1 1 0,4-1-1,-1 1-1,1-2 1,-1 1-1,1-1 0,-1 0 0,1 0 1,-1 0-1,0-1 0,0 0 0,0-1 0,-1 1 1,1-1-1,6-6 0,2-3-23,0 0-1,-1-1 1,13-18-1,-26 32 15,0 0 0,0-1 0,0 1-1,0 0 1,0 0 0,0-1-1,0 1 1,0 0 0,0 0 0,0-1-1,1 1 1,-1 0 0,0 0 0,0 0-1,0-1 1,0 1 0,1 0 0,-1 0-1,0 0 1,0 0 0,0-1 0,1 1-1,-1 0 1,0 0 0,0 0 0,1 0-1,-1 0 1,0 0 0,0 0 0,0 0-1,1 0 1,-1 0 0,0 0-1,0 0 1,1 0 0,-1 0 0,0 0-1,0 0 1,1 0 0,-1 0 0,0 0-1,0 0 1,1 0 0,-1 0 0,0 0-1,0 0 1,1 1 0,-1-1 0,0 0-1,0 0 1,0 0 0,1 0 0,-1 1-1,0-1 1,0 0 0,0 0-1,0 0 1,0 1 0,1-1 0,-1 0-1,0 0 1,0 1 0,3 26 181,-6 36 213,-2-16-294,-5 67 152,10-103-328,0 0 0,1-1 0,0 1 0,0-1 0,2 1 0,-1-1 0,1 0 0,5 12 0,9 3-3072,-1-15-4940,4-8-10267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14926,'0'0'10890,"82"32"-9224,-28-31-129,12-1-704,8 0-480,1-4-225,-3-3-96,-13 0-1025,-13 3-2210,-18 3-1185,-20 0-1538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14798,'0'0'7399,"50"18"-6022,-2-18-31,9-9-257,11-2-737,6-1-288,-3 1-929,-5 0-2914,-9 5-3204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21685,'0'0'6470,"67"-3"-5445,-22 3-545,5 0-416,4 0-448,0 0-1922,-4 0-2531,-8-6-4292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391 322 13741,'0'0'2386,"0"-8"-101,1 5-2074,-1 0-1,1-1 1,-1 1 0,0 0-1,0 0 1,0 0-1,0-1 1,-1 1 0,1 0-1,-1 0 1,0 0 0,0 0-1,0 0 1,0 0-1,-1 0 1,1 0 0,-1 0-1,1 1 1,-1-1 0,0 0-1,0 1 1,-1 0-1,1-1 1,0 1 0,-1 0-1,1 0 1,-1 0 0,0 1-1,1-1 1,-1 1-1,0-1 1,-4 0 0,-5-2-180,0 0 1,0 1 0,-1 0 0,1 1 0,-1 1 0,1 0-1,-1 1 1,1 0 0,-1 1 0,1 0 0,-1 1 0,1 0-1,0 1 1,-1 1 0,2 0 0,-1 0 0,0 1 0,1 1-1,0 0 1,0 0 0,1 1 0,-1 1 0,1 0 0,1 0-1,0 1 1,-10 11 0,17-18-1,0 1-1,0-1 1,0 1-1,1-1 1,-1 1-1,1 0 1,-1 0-1,1 0 1,0 0-1,0 0 1,0 0-1,1 0 1,-1 0-1,1 0 1,-1 0-1,1 1 1,0-1-1,1 0 1,-1 0-1,0 0 1,1 0-1,1 4 1,-1-4-6,1 0 0,0-1 0,0 0 1,0 1-1,0-1 0,1 0 0,-1 0 0,1 0 1,-1 0-1,1 0 0,-1-1 0,1 1 0,0-1 1,0 0-1,0 0 0,0 0 0,0 0 0,0 0 1,0-1-1,0 1 0,0-1 0,4 0 0,13 1 13,-1-1-1,1 0 0,0-2 1,-1 0-1,1-2 0,-1 0 1,0-1-1,0-1 0,-1 0 1,1-2-1,25-13 0,-34 15-28,0 0-1,0 0 0,0-1 0,-1 0 0,0-1 0,0 0 1,-1 0-1,0 0 0,0-2 0,-1 1 0,0 0 0,-1-1 0,0-1 1,0 1-1,-1-1 0,-1 0 0,0 0 0,0 0 0,-1 0 0,2-19 1,-4 25 9,-1 0 0,0 0 1,0 0-1,0 0 0,-1 0 1,0 0-1,0 0 0,0 0 1,-1 0-1,1 0 0,-1 0 1,0 0-1,-1 1 0,1-1 1,-1 1-1,0 0 0,0 0 1,0 0-1,-5-5 0,1 4 2,0-1-1,0 1 1,0 1-1,-1-1 1,1 1-1,-1 0 1,0 1-1,-1 0 1,1 0-1,-15-2 1,8 2-67,0 1-1,1 1 1,-1 0 0,0 0 0,0 2-1,0 0 1,0 1 0,1 0 0,-1 1 0,1 1-1,-1 0 1,1 1 0,-18 9 0,23-8-119,0 0 0,0 0 0,1 1 0,-11 10 0,17-15 33,0 0 1,0 1-1,0-1 1,1 0-1,-1 1 1,0-1-1,1 1 1,0 0-1,-1-1 0,1 1 1,0 0-1,1 0 1,-1 0-1,0-1 1,1 1-1,-1 0 1,1 0-1,0 0 0,1 6 1,-1-8-99,1 1 0,-1-1-1,1 1 1,0-1 0,0 0 0,0 0 0,0 1-1,0-1 1,0 0 0,0 0 0,0 0 0,0 0-1,0 0 1,1 0 0,-1 0 0,0 0 0,1-1-1,-1 1 1,0 0 0,1-1 0,-1 1 0,1-1-1,-1 0 1,1 1 0,2-1 0,28 4-4867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40 16335,'0'0'4463,"-11"-7"-2370,8 4-2033,-5-1 233,1-1 0,-1 1 0,0 0 0,-16-5 1,21 8-230,-1 0-1,1 0 1,0 1 0,-1 0 0,1-1 0,-1 1 0,1 0 0,-1 0-1,1 1 1,0-1 0,-1 1 0,1 0 0,0 0 0,-1 0 0,1 0-1,0 0 1,0 1 0,0 0 0,0-1 0,-3 4 0,-3 3-34,0 1 0,0 0 0,1 0 0,0 1 0,1 1 0,0-1 0,0 1 0,1 0 0,1 0-1,0 1 1,-4 14 0,4-9 190,0 0-1,1 0 0,1 1 1,1 0-1,0-1 0,1 1 0,3 23 1,-2-37-205,0-1 1,1 0 0,0 0 0,0 0-1,0-1 1,0 1 0,0 0-1,1 0 1,-1 0 0,1-1 0,-1 1-1,1-1 1,0 1 0,0-1 0,0 0-1,1 0 1,-1 0 0,0 0-1,1 0 1,0 0 0,-1-1 0,1 1-1,0-1 1,0 0 0,-1 0 0,1 0-1,0 0 1,0 0 0,0-1-1,0 1 1,1-1 0,-1 0 0,0 0-1,3 0 1,1 0 0,0 0 0,0-1 0,0 0 0,0 0 0,0 0 0,0-1 0,0 0 0,-1-1 0,1 1 0,-1-1 0,1 0 0,-1-1 0,0 0 0,6-5 0,-6 3 17,1 0 0,-1-1 0,-1 1 0,0-1 0,0-1 0,0 1 0,-1-1 0,0 0 0,0 0 0,-1 0-1,0 0 1,0 0 0,-1-1 0,0 0 0,-1 1 0,1-18 0,-2 26-17,0 0 1,0-1-1,0 1 0,0 0 0,0-1 0,0 1 0,0 0 1,0-1-1,0 1 0,0 0 0,0-1 0,0 1 0,-1 0 0,1-1 1,0 1-1,0 0 0,0 0 0,-1-1 0,1 1 0,0 0 1,0 0-1,-1-1 0,1 1 0,0 0 0,0 0 0,-1-1 0,1 1 1,0 0-1,-1 0 0,1 0 0,0 0 0,0 0 0,-1 0 0,1 0 1,0-1-1,-1 1 0,1 0 0,0 0 0,-1 0 0,1 0 1,0 0-1,-1 1 0,1-1 0,0 0 0,-1 0 0,1 0 0,0 0 1,-1 0-1,1 0 0,0 0 0,-1 1 0,1-1 0,0 0 1,0 0-1,-1 0 0,1 1 0,0-1 0,0 0 0,-1 1 0,-16 14 110,16-14-124,0 1 1,0-1-1,0 1 1,0-1-1,0 1 1,1-1 0,-1 1-1,0 0 1,1-1-1,-1 1 1,1 0-1,0-1 1,0 1-1,-1 0 1,1 0 0,0-1-1,0 1 1,0 0-1,1-1 1,-1 1-1,0 0 1,1 0-1,-1-1 1,1 1 0,0-1-1,-1 1 1,1 0-1,0-1 1,0 1-1,0-1 1,0 0-1,0 1 1,0-1-1,1 0 1,-1 0 0,2 2-1,2-1-45,1 0-1,-1 0 0,1 0 1,-1 0-1,1-1 0,0 0 1,0 0-1,0-1 1,7 0-1,-11 0 19,-1 0 0,0 1 1,0-1-1,0 0 0,0 0 0,0 0 1,0 1-1,0-1 0,0 1 0,0-1 0,0 1 1,-1-1-1,1 1 0,0-1 0,0 1 0,0 0 1,0-1-1,-1 1 0,1 0 0,0 0 0,-1 0 1,1 0-1,-1-1 0,1 1 0,-1 0 1,1 0-1,-1 0 0,0 0 0,1 0 0,-1 0 1,0 0-1,0 0 0,0 0 0,1 0 0,-1 0 1,0 1-1,-1-1 0,1 0 0,0 0 0,0 0 1,0 0-1,-1 0 0,1 0 0,0 0 1,-1 0-1,1 0 0,-2 1 0,-24 57-1309,21-49 1237,-37 97-8258,37-92 631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15022,'0'0'1858,"16"-3"293,-5 1-1810,364-65 6620,16 12-5550,-52 9-1658,-198 15-5715,-135 29 2065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196 221 10154,'0'0'6310,"0"-11"-3454,1-33-417,-1 42-2273,0 0 0,-1 0 0,1 0 0,-1 0 0,0 0 0,0 0-1,1 0 1,-1 1 0,0-1 0,-1 0 0,1 0 0,0 1 0,0-1 0,-1 1-1,1-1 1,-1 1 0,1 0 0,-1-1 0,0 1 0,1 0 0,-1 0 0,0 0-1,0 0 1,0 1 0,0-1 0,0 0 0,-3 0 0,-4-1 24,0 1-1,0-1 1,0 2 0,-12-1 0,18 1-130,-2 1-13,0 0 0,1 0 1,-1 0-1,1 0 0,0 1 1,-1-1-1,1 1 0,0 0 1,0 1-1,0-1 0,0 1 0,0 0 1,0-1-1,1 2 0,0-1 1,-1 0-1,1 1 0,0-1 1,1 1-1,-1 0 0,1 0 1,0 0-1,-1 0 0,2 1 1,-1-1-1,1 0 0,-1 1 1,1 0-1,0-1 0,1 1 1,-1-1-1,1 1 0,0 0 1,0-1-1,0 1 0,2 5 1,-1-7-26,0 0 1,0-1 0,0 0 0,0 1 0,0-1 0,1 0 0,-1 0 0,1 1 0,0-1 0,0 0-1,0-1 1,0 1 0,0 0 0,0 0 0,0-1 0,0 0 0,1 1 0,-1-1 0,1 0 0,-1 0-1,1 0 1,-1 0 0,1-1 0,-1 1 0,1-1 0,0 1 0,-1-1 0,1 0 0,0 0-1,5-1 1,1 1 7,0 0-1,1-1 1,-1 0-1,0-1 0,0 0 1,0 0-1,18-8 0,-15 4 5,0-1 0,-1-1-1,1 0 1,-2-1-1,1 0 1,-1-1-1,13-16 1,-19 21 39,0 0-1,0 0 1,0 0 0,-1 0-1,0-1 1,0 1 0,-1-1-1,0 0 1,0 0 0,0 0 0,0 0-1,-1 0 1,0-1 0,0 1-1,-1 0 1,0 0 0,0-1-1,-2-12 1,0 16-52,0-1-1,0 0 1,0 0-1,0 0 1,-1 1-1,0 0 1,0-1-1,0 1 1,0 0-1,0 0 1,0 1-1,-1-1 1,0 1-1,1-1 1,-1 1-1,0 0 1,0 1-1,0-1 1,0 1-1,0-1 1,0 1-1,-1 1 1,1-1-1,-5 0 1,0 0-70,0-1 1,0 2-1,0-1 1,0 1-1,0 1 0,0 0 1,0 0-1,0 1 1,0 0-1,-15 5 1,18-4-194,0 0 1,1 1-1,0-1 1,0 1-1,0 0 1,-9 10-1,12-12-190,1 0-1,-1 0 1,0 0-1,0 1 1,1-1-1,0 1 1,-1-1-1,1 1 1,0 0-1,0 0 1,0-1-1,1 1 1,-1 0-1,1 0 1,-1 0-1,1 0 1,0 4-1,5 0-3854,10-3-2028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17585,'0'0'11493,"-1"9"-11253,-15 61 413,10-47-288,1 0 0,0 0 1,-1 33-1,6-55-353,0 0-1,0 0 1,0 0-1,0 0 0,0 0 1,1 0-1,-1 0 0,0 0 1,1 0-1,-1 0 1,0 0-1,1 0 0,-1 0 1,1 0-1,-1-1 1,1 1-1,0 0 0,-1 0 1,1-1-1,0 1 0,0 0 1,-1-1-1,1 1 1,0 0-1,0-1 0,1 1 1,1 0 10,0 0 1,0 0 0,0-1-1,0 1 1,0-1-1,0 0 1,0 0-1,0 0 1,4 0 0,9-3-141,0 0 0,25-8 1,-34 9-74,66-13-2498,-23 9-3547,-22 2-1175,-18 3-756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12364,'0'0'11958,"11"9"-11403,-5-5-456,-1 1 6,1-1 0,-1 0 0,1 0 0,0-1 0,0 1 0,1-1 0,-1-1 0,0 1 0,1-1 0,0 0 0,-1-1 0,1 0 0,12 1 0,47-2 260,0-3-1,75-14 0,131-37-195,-178 34 43,259-58-907,111-23-420,-413 92 548,73-2 1,-49 9-8284,-66 2 442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1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299 414 10602,'0'0'5221,"5"-8"-2183,-2 3-2779,1 0 250,-1 0 1,0 0-1,0-1 1,-1 0-1,1 0 1,1-7-1,-4 12-401,1-1 0,-1 0 0,0 1 0,0-1 0,0 0 0,0 1 0,0-1 0,0 1 0,0-1 0,-1 0 1,1 1-1,0-1 0,-1 1 0,0-1 0,1 1 0,-1-1 0,0 1 0,0-1 0,0 1 0,1 0 0,-1-1 0,-1 1 0,1 0 0,0 0 0,0 0 0,0 0 0,-1 0 0,1 0 0,0 0 0,-1 0 1,1 1-1,-1-1 0,1 0 0,-3 0 0,-6-2 6,1 0 0,-1 0 1,0 1-1,0 0 0,0 1 1,0 0-1,-1 1 0,1 0 1,0 0-1,0 1 0,-17 4 1,22-4-82,1 0 0,-1 0 0,1 1 0,0 0 0,0 0 0,-1 0 0,1 0 0,0 1 0,1 0 0,-1-1-1,0 1 1,1 0 0,0 1 0,0-1 0,0 1 0,0-1 0,0 1 0,1 0 0,-1 0 0,1 0 0,0 1 0,0-1 0,1 0 0,-1 1 0,1-1 0,0 1 0,0 6 0,0-7-23,0 0-1,1 0 0,0 0 1,0 0-1,0 0 1,0 0-1,1 0 1,-1 0-1,1-1 0,0 1 1,1 0-1,-1 0 1,0-1-1,1 1 1,0 0-1,3 4 0,-2-5 4,0-1-1,0 1 1,0-1-1,0 0 1,0 0-1,1 0 1,-1 0-1,1 0 0,-1-1 1,1 0-1,-1 0 1,1 0-1,0 0 1,0 0-1,-1-1 1,1 1-1,6-2 1,-1 1 4,0-1 1,0 0 0,0 0 0,0-1 0,0-1 0,0 1-1,0-1 1,-1-1 0,0 0 0,0 0 0,0 0 0,0-1-1,0 0 1,-1-1 0,0 0 0,0 0 0,-1 0 0,0-1-1,0 0 1,0 0 0,-1-1 0,8-14 0,-5 8 29,0 0-1,-1-1 1,-1 0 0,0 0 0,-1-1 0,-1 0 0,0 0 0,-2 0 0,1 0 0,-2 0-1,0 0 1,-2-19 0,0 27-21,-1 0 1,0 1-1,0 0 0,-1-1 0,0 1 0,0 0 1,0 0-1,-1 0 0,0 1 0,-1-1 0,1 1 0,-1 0 1,0 1-1,-1-1 0,1 1 0,-1 0 0,0 0 1,-1 0-1,1 1 0,-11-5 0,10 5-36,0 1 0,0 0 0,0 1 0,0-1 0,0 1 0,0 1 0,-1-1 1,1 1-1,-1 1 0,1-1 0,-1 1 0,1 0 0,-1 1 0,1 0 0,-1 0 0,1 1 0,0 0 0,-1 0 0,1 0 0,0 1 0,-8 5 0,-2 2-43,1 2-1,0 0 1,-16 15-1,27-23-223,1 1 0,-1-1 1,1 1-1,0 0 0,1 0 0,-1 0 0,1 0 0,0 1 0,0-1 1,1 1-1,-1 0 0,1-1 0,0 1 0,-1 7 0,3-12 10,0 0 0,0 0-1,0 0 1,0-1-1,0 1 1,0 0 0,0 0-1,0 0 1,0 0-1,0-1 1,1 1 0,-1 0-1,0 0 1,0-1-1,1 1 1,-1 0 0,1 0-1,-1-1 1,1 1-1,-1 0 1,1-1-1,-1 1 1,1 0 0,-1-1-1,1 1 1,0-1-1,-1 1 1,1-1 0,0 0-1,-1 1 1,1-1-1,1 1 1,15 4-8776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77 9993,'-3'-1'10936,"-9"13"-9337,4 11-1143,2 0 0,0 1-1,1 0 1,2 0 0,0 0 0,2 1-1,1 24 1,0-49-401,0 1-1,0 0 0,0 0 1,0-1-1,0 1 1,0 0-1,0 0 1,0-1-1,0 1 1,0 0-1,1-1 1,-1 1-1,0 0 0,1 0 1,-1-1-1,0 1 1,1 0-1,-1-1 1,1 1-1,-1-1 1,1 1-1,-1-1 0,1 1 1,-1-1-1,1 1 1,-1-1-1,1 1 1,0-1-1,-1 0 1,1 1-1,0-1 1,0 0-1,-1 0 0,2 1 1,-1-1 6,1 0 0,-1 0-1,0-1 1,0 1 0,0 0 0,0 0 0,1-1-1,-1 1 1,0-1 0,0 1 0,0-1 0,0 0-1,0 1 1,0-1 0,0 0 0,0 0 0,-1 1 0,1-1-1,0 0 1,0 0 0,-1 0 0,2-1 0,4-12-27,0 0 1,0 0 0,-2-1-1,1 1 1,-2-1 0,0 0-1,-1 0 1,-1 0 0,0 0 0,0 0-1,-4-21 1,-3 11 45,6 24-78,0 1 1,0-1-1,0 1 1,0 0-1,0-1 1,-1 1-1,1-1 1,0 1-1,0-1 1,0 1-1,0-1 1,-1 1-1,1 0 1,0-1-1,0 1 1,-1-1-1,1 1 1,0 0-1,0-1 1,-1 1-1,1 0 1,-1-1-1,1 1 1,0 0-1,-1 0 1,1-1-1,-1 1 1,1 0-1,0 0 1,-1 0 0,1 0-1,-1-1 1,1 1-1,-1 0 1,1 0-1,-1 0 1,1 0-1,-1 0 1,1 0-1,0 0 1,-1 0-1,1 0 1,-1 0-1,1 1 1,-1-1-1,1 0 1,-1 0-1,0 1 1,1-1-6,0 0 1,0 0 0,0 0-1,0 0 1,0 0-1,-1 0 1,1 1-1,0-1 1,0 0-1,0 0 1,0 0 0,0 0-1,0 1 1,0-1-1,-1 0 1,1 0-1,0 0 1,0 1 0,0-1-1,0 0 1,0 0-1,0 0 1,0 1-1,0-1 1,0 0-1,0 0 1,0 0 0,0 1-1,0-1 1,0 0-1,0 0 1,1 0-1,-1 1 1,0-1 0,0 0-1,0 0 1,0 0-1,0 0 1,0 1-1,0-1 1,1 0 0,-1 0-1,0 0 1,0 0-1,13 5-13,13-2 62,-20-4-39,1 0 1,-1-1 0,0 0-1,0 0 1,-1 0 0,1-1-1,0 0 1,-1 0 0,0 0-1,0-1 1,0 0 0,0 0-1,0 0 1,-1-1 0,1 1-1,-1-1 1,-1 0 0,1 0-1,-1 0 1,1-1 0,-1 1-1,3-10 1,-4 65-398,-5-12 320,-1-4-359,2 0 1,3 55-1,10-52-2836,6-19-2887,-8-16 221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10602,'0'0'8616,"13"3"-6678,23 2-877,-1-1-1,1-2 1,0-2-1,0-1 1,67-11-1,305-60 357,1-13-3464,-383 80 1449,26-8-1395,-22-1-4453,-25 9 701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370 292 13100,'1'-1'295,"-1"-1"0,0 0-1,0 1 1,0-1 0,0 0-1,-1 1 1,1-1-1,0 1 1,-1-1 0,1 1-1,-1-1 1,1 1 0,-1-1-1,0 1 1,0-1-1,0 1 1,0 0 0,0-1-1,0 1 1,0 0 0,0 0-1,0 0 1,0 0 0,-1 0-1,1 0 1,0 0-1,-3-1 1,-2 0 101,0 1-1,0 0 1,0 0-1,0 0 1,0 1 0,-9 0-1,12 0-326,-5 1 11,0 0-1,0 1 0,0-1 0,0 1 1,0 1-1,1 0 0,-1 0 1,1 0-1,0 1 0,0 0 1,0 1-1,0-1 0,1 1 1,0 1-1,0-1 0,-7 8 1,7-7 49,0 1 1,1 0 0,-1 0-1,1 1 1,1-1 0,-1 1-1,2 0 1,-1 0 0,1 1 0,0-1-1,0 1 1,1-1 0,0 1-1,0 14 1,1-21-100,1-1 1,0 0-1,1 1 1,-1-1-1,0 0 1,0 1-1,1-1 0,-1 0 1,0 0-1,1 1 1,-1-1-1,1 0 1,0 0-1,-1 0 0,1 1 1,0-1-1,0 0 1,0 0-1,0 0 0,0 0 1,0-1-1,0 1 1,0 0-1,2 1 1,0-1 7,0 0 0,0 0 1,0 0-1,0 0 0,0-1 1,0 0-1,0 1 1,0-1-1,0 0 0,5-1 1,2 0 32,-1-1 0,1 0 1,-1-1-1,0 0 0,0 0 0,12-7 1,-3 0 11,-2-1 0,1-1 0,-1-1-1,-1 0 1,-1-1 0,0-1 0,0 0 0,18-28 0,-25 33 23,-1 0-1,0 0 0,-1-1 0,0 1 1,-1-1-1,0 0 0,-1-1 0,0 1 0,0 0 1,-1-1-1,-1 0 0,0 1 0,-1-1 1,0 0-1,-1 0 0,-2-15 0,1 22-87,0-1 0,0 0 0,-1 1 0,0 0 0,0 0-1,0 0 1,-1 0 0,0 0 0,1 1 0,-2-1 0,1 1 0,0 0-1,-1 1 1,0-1 0,0 1 0,0 0 0,0 0 0,0 0-1,-1 1 1,1-1 0,-1 2 0,0-1 0,0 0 0,-6 0 0,-3-1-124,1 1 0,0 0 0,-1 1-1,1 1 1,-1 0 0,1 1 0,-1 0 0,1 1 0,-15 5 0,15-2-96,1 0 0,-1 1 0,1 1 0,1 0 0,-1 1 0,-21 17 0,28-19-107,0-1 0,0 1-1,1 0 1,0 1 0,0-1 0,-5 10 0,8-13-92,1 1 1,-1-1-1,1 0 1,0 1-1,0-1 0,0 1 1,0-1-1,0 1 0,1 0 1,0-1-1,0 1 1,0 0-1,0-1 0,1 6 1,0-7-21,0 0 1,0 0 0,-1 0 0,1-1-1,0 1 1,1 0 0,-1-1-1,0 1 1,0-1 0,1 1 0,-1-1-1,0 0 1,1 1 0,0-1 0,-1 0-1,1 0 1,0 0 0,-1 0-1,1 0 1,0-1 0,2 1 0,27 9-9013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2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16335,'0'0'9172,"-5"11"-8286,-29 76 843,-34 146 0,65-223-1605,2-9-88,1 1-1,-1-1 1,0 1-1,1-1 1,-1 1-1,1 0 1,-1-1-1,1 1 1,0 0 0,0 0-1,0-1 1,0 1-1,0 0 1,0-1-1,0 1 1,1 0 0,-1-1-1,1 1 1,-1 0-1,1-1 1,-1 1-1,1-1 1,0 1-1,0-1 1,0 1 0,0-1-1,0 0 1,0 1-1,2 1 1,1-2 59,1 1 0,-1-1 0,1 0 0,-1-1 0,1 1 0,-1-1 0,1 0 0,-1 0 0,7-1 0,7 1-46,17 0-99,98-4-595,-117 3-934,1-2 1,-1 0-1,20-8 1,-3-3-4908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7111,'0'0'13837,"61"-9"-13004,-25 4-225,7 1-416,1 0-320,-5 1-1345,-3-1-1122,-8 1-1569,-14 2-1857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14221,'0'0'7399,"72"24"-5861,-16-31-321,5-7-897,4 1-256,-5-1-1889,-8-3-4485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18481,'0'0'4196,"67"0"-2114,-36 0-1057,2 0-512,4 0-385,-3 0-640,0-4-1827,-3-10-2657,-7-1-8777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15919,'0'0'7928,"1"13"-7261,0 70 51,-2-35-88,3 1 1,1-1 0,13 60-1,-11-97 600,-1-19-171,0-21-417,1-44-698,-8-112 0,3 185 54,-5-34-92,5 33 86,0 0 0,0-1 0,0 1 1,0 0-1,0 0 0,-1 0 0,1-1 1,-1 1-1,1 0 0,-1 0 0,1 0 0,-1 0 1,1 0-1,-1 0 0,0 0 0,0 0 0,1 0 1,-1 0-1,0 0 0,0 0 0,0 1 1,0-1-1,-2-1 0,3 3-3,-1 0 1,1-1-1,-1 1 0,1 0 0,-1-1 1,1 1-1,0 0 0,-1 0 1,1-1-1,0 1 0,0 0 0,0 0 1,0 0-1,-1-1 0,1 1 0,0 0 1,0 0-1,0 0 0,0-1 1,1 1-1,-1 0 0,0 0 0,0 0 1,0-1-1,1 1 0,0 1 1,8 25-37,-7-23 48,1-1-1,0 1 1,0-1 0,1 0 0,-1 0 0,1 0 0,0-1-1,-1 1 1,1-1 0,0 0 0,1 0 0,-1 0 0,0-1-1,0 1 1,1-1 0,-1 0 0,1 0 0,-1-1 0,1 1-1,-1-1 1,1 0 0,-1 0 0,1-1 0,-1 1 0,1-1-1,7-2 1,-5 1 11,0 0 0,0-1 0,0 0 0,0 0 0,0 0 0,-1-1 0,1 0 0,-1 0 0,0-1 0,0 0 0,-1 0-1,1 0 1,-1-1 0,0 1 0,5-10 0,8-21-33,-35 87-3,-12 65 1,25-94-266,0 1-1,2 0 1,0 0 0,2 0-1,4 36 1,-4-57 123,0-1 1,1 1-1,-1-1 0,1 0 1,-1 1-1,1-1 1,-1 0-1,1 1 0,0-1 1,0 0-1,0 0 1,0 0-1,0 1 0,0-1 1,0 0-1,0 0 1,2 1-1,8-1-3223,1-12-3598,-3-12-7090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18674,'0'0'7142,"34"51"-6693,-34-13-289,0 6-96,0 5-32,0-2 0,0-6 0,0-2 0,0-10-224,2-7-449,-1-11-608,3-8-1377,-2-9-8553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2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13805,'0'0'8814,"0"-9"-6850,0 6-1862,0 1 0,1 0 0,-1-1 0,0 1 0,1 0 0,-1-1 0,1 1 0,0 0-1,0 0 1,0 0 0,0 0 0,0-1 0,0 1 0,0 1 0,1-1 0,-1 0 0,1 0 0,3-3 0,0 2 87,0 1 0,1-1 1,-1 1-1,1 0 0,0 0 1,-1 0-1,1 1 1,11-1-1,12-3 60,-1 2 1,1 0-1,-1 2 1,1 2-1,0 0 0,36 8 1,-61-9-252,-1 1 1,0 0 0,0 0 0,0 1-1,0-1 1,0 1 0,0-1-1,0 1 1,0 0 0,0 0-1,-1 1 1,1-1 0,-1 0 0,0 1-1,0-1 1,0 1 0,0 0-1,0 0 1,0 0 0,1 4-1,-2-4 7,0-1 0,-1 1 0,0 0 0,1-1-1,-1 1 1,0 0 0,0-1 0,-1 1-1,1 0 1,0-1 0,-1 1 0,0-1-1,1 1 1,-1-1 0,0 1 0,-1-1-1,1 1 1,0-1 0,-1 0 0,1 0 0,-1 1-1,1-1 1,-1 0 0,0-1 0,0 1-1,-3 2 1,-12 10 3,-1 0 0,-1-2 0,0 0 0,-1-1 0,0-1 0,0-1 0,-1-1 0,0-1 0,-24 5 0,61-15-14683,3-4 5349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57 9865,'0'0'5301,"2"-8"-2605,-2-1-1913,0 5-478,1 1 0,-1-1 0,1 1 0,-1 0 0,1-1 0,0 1 0,0 0 0,0 0 0,3-6 0,-4 9-261,0 0 0,0 0 0,0 1 1,0-1-1,1 0 0,-1 0 0,0 0 0,0 0 0,0 0 0,0 0 0,0 0 0,0 0 0,0 1 1,0-1-1,0 0 0,0 0 0,0 0 0,0 0 0,1 0 0,-1 0 0,0 0 0,0 0 0,0 0 1,0 0-1,0 0 0,0 0 0,0 0 0,0 0 0,1 0 0,-1 0 0,0 0 0,0 0 0,0 0 1,0 0-1,0 0 0,0 0 0,0 0 0,1 0 0,-1 0 0,0 0 0,0 0 0,0 0 0,0 0 1,0 0-1,0 0 0,0 0 0,1 0 0,-1 0 0,0 0 0,0 0 0,0 0 0,0 0 0,0-1 0,0 1 1,0 0-1,0 0 0,0 0 0,0 0 0,0 0 0,0 0 0,0 0 0,1 0 0,-1-1 0,0 1 1,0 0-1,0 0 0,2 16 690,-1 21-472,-5-4-22,-1 0 0,-2 0-1,-2-1 1,-1 0 0,-14 31 0,-18 62 285,38-111-368,2-8-14,0-1 1,1 1-1,-1 0 0,1 0 1,1 0-1,-1 0 0,1 0 1,1 9-1,0-14-119,0 0-1,0 0 1,0 0 0,0 0-1,0 0 1,1 0 0,-1 0-1,0-1 1,0 1 0,1-1 0,-1 1-1,1-1 1,-1 1 0,0-1-1,1 0 1,-1 0 0,1 1 0,-1-1-1,1 0 1,-1 0 0,1-1-1,-1 1 1,1 0 0,1-1 0,41-5 200,-4-5-518,56-23 0,-41 9-6747,-41 18 651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28 10666,'0'0'7501,"-5"-4"-7309,3 2-109,1 1-33,0 0 1,0-1-1,-1 1 1,1 0-1,-1 0 1,1 0-1,-1 0 1,1 0-1,-1 0 1,0 0-1,1 0 1,-1 1-1,-3-2 1629,0-2 6547,-26 1-7633,28 5-534,0-1-1,0 1 1,-1-1 0,1 1-1,0 0 1,0 0-1,1 1 1,-1-1 0,0 1-1,1-1 1,0 1 0,-1 0-1,-1 3 1,-26 41 305,25-38-319,0 1 0,1-1-1,0 1 1,0 0 0,1 0 0,1 0-1,0 1 1,0-1 0,1 1 0,0-1-1,1 1 1,1 13 0,0-21-35,0-1 1,0 1-1,0-1 0,1 0 0,-1 0 1,1 0-1,-1 0 0,1 0 0,0 0 1,0 0-1,0 0 0,0 0 0,0-1 1,1 1-1,-1-1 0,0 0 1,1 0-1,-1 0 0,0 0 0,1 0 1,0 0-1,-1-1 0,1 1 0,-1-1 1,1 0-1,0 1 0,3-2 0,7 2 15,0 0 0,0-1 0,0-1-1,18-3 1,-26 3-26,0 0 1,-1-1-1,1 0 0,0 0 1,0 0-1,-1-1 0,0 1 0,1-1 1,-1 0-1,0 0 0,0-1 1,-1 1-1,1-1 0,-1 0 0,4-4 1,-6 6 9,0 1 1,-1 0-1,1-1 1,0 1-1,-1-1 1,1 1 0,-1-1-1,1 1 1,-1-1-1,0 0 1,1 1-1,-1-1 1,0 1-1,0-1 1,0 0-1,0 1 1,-1-1 0,1 1-1,0-1 1,-1-1-1,0 1 27,-1 0-1,1 0 1,-1 0-1,1 0 1,-1 0-1,0 1 0,1-1 1,-1 0-1,0 1 1,0 0-1,0-1 1,0 1-1,0 0 1,-1 0-1,1 0 1,0 0-1,-4 0 1,-2-1-22,1 0 0,-1 1 0,1 0 0,-1 0 0,0 1 0,1 0 0,-1 0 0,-7 2 0,13-2-13,0 0 0,0 0 0,0 0 0,0 0 0,1 1 0,-1-1 0,0 1 0,0-1 0,0 1 0,1 0 0,-1 0 0,0 0 0,1 0 0,-1 0 0,1 0 0,-1 0 0,1 0 0,0 1 0,-1-1 0,1 1 0,0-1 0,0 1 0,0-1 0,0 1 0,0-1 0,0 1 0,1 0 0,-1 0 0,0-1 0,1 1 0,0 0 0,-1 0 0,1 0 0,0 0 0,0 0 0,0-1 0,0 1 0,0 2 0,1-3-1,0 0 0,-1 0 0,1 0 0,0 0 0,0-1 0,-1 1 0,1 0 0,0 0 0,0-1 0,0 1 0,0 0 0,0-1 0,0 1 0,0-1 0,0 1 0,1-1 0,-1 0 0,0 0 0,0 1 0,0-1 0,0 0 0,0 0 0,1 0 0,-1 0 0,2 0 0,38-2 0,-35 2 0,5-2-34,0 0 0,0 0 1,0-1-1,0 0 0,12-6 0,-18 7 17,1 0 0,-1-1 0,1 0 1,-1 0-1,0 0 0,0-1 0,-1 0 0,1 0 0,-1 0 0,1 0 0,4-7 0,-12 15-80,1 1-1,0-1 0,0 1 0,0 0 1,0 0-1,1 0 0,0 0 0,0 0 1,0 0-1,1 0 0,-1 1 0,2 7 1,-1-11-19,0 0 0,1 0 0,-1 0 0,1 0 0,-1 0 0,1-1 0,0 1 0,0 0 0,0 0 1,0 0-1,0-1 0,0 1 0,1 0 0,-1-1 0,1 1 0,-1-1 0,1 0 0,-1 1 0,1-1 0,0 0 0,-1 0 1,1 0-1,0 0 0,0-1 0,0 1 0,0 0 0,0-1 0,0 1 0,0-1 0,0 0 0,0 1 0,0-1 0,0 0 1,4-1-1,4 1-8794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64 237 10602,'-10'3'366,"6"-2"134,0 0 1,0 0-1,0 0 1,1 1-1,-1-1 1,0 1-1,1 0 0,-1 0 1,1 1-1,-1-1 1,1 1-1,0 0 1,-4 4-1,8-7-344,1 1 0,-1 0 0,0 0-1,0-1 1,0 1 0,1-1-1,-1 1 1,0-1 0,1 0 0,-1 1-1,1-1 1,-1 0 0,0 0 0,1 0-1,-1 0 1,1 0 0,-1 0 0,0 0-1,3-1 1,-1 1 119,98-6 1749,1-4 1,120-28-1,-45 7-874,892-105-2260,-1052 133 700,-16 0 179,-27-3 109,-6-2 127,6-7-2180,3 1-7042,10 9-1946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16656,'0'0'6683,"0"9"-6175,13 257 1937,-9-242-1251,-4-24-1161,0 0 1,0 0-1,0 0 1,1 0-1,-1 0 0,0 0 1,0 1-1,0-1 1,1 0-1,-1 0 0,0 0 1,0 0-1,0 0 1,1 0-1,-1 0 0,0 0 1,0 0-1,0 0 1,1 0-1,-1 0 0,0 0 1,0 0-1,1 0 1,-1 0-1,0 0 0,0 0 1,0 0-1,1 0 1,-1 0-1,0-1 0,0 1 1,0 0-1,1 0 1,-1 0-1,0 0 0,0 0 1,0 0-1,0-1 1,1 1-1,-1 0 0,0 0 1,0 0-1,0-1 0,0 1 1,19-38 1043,-12 6-1020,-1-1 1,-2 1-1,-1-1 0,-1 0 1,-2 0-1,-1 0 0,-6-36 1,7 67-58,-1-3 0,1 0 1,-1 0-1,0 0 0,0 1 1,0-1-1,-1 0 1,0 1-1,1-1 1,-2 1-1,1-1 0,0 1 1,-5-6-1,6 10 0,1 1 0,-1-1-1,1 0 1,-1 1 0,1-1 0,0 0-1,-1 1 1,1-1 0,0 0-1,-1 1 1,1-1 0,0 1 0,-1-1-1,1 0 1,0 1 0,0-1-1,0 1 1,-1-1 0,1 1 0,0-1-1,0 1 1,0-1 0,0 1-1,0-1 1,0 1 0,0-1 0,0 1-1,0-1 1,0 1 0,0-1-1,0 1 1,0-1 0,1 2 0,0 21 4,0-21-1,0 1-1,0-1 1,1 0 0,-1 0 0,1 0-1,0 0 1,-1 0 0,1 0 0,0-1-1,0 1 1,0 0 0,0-1 0,0 0-1,1 1 1,-1-1 0,0 0 0,1 0-1,-1 0 1,1 0 0,-1-1 0,1 1-1,-1-1 1,1 0 0,-1 1-1,1-1 1,-1 0 0,1 0 0,4-1-1,0 0 13,0 1-1,0-1 1,0 0-1,0-1 1,0 1-1,0-1 1,0-1-1,0 1 1,8-6-1,-5 1 2,1-1-1,-1 0 1,-1-1-1,1 0 0,-1-1 1,-1 0-1,0 0 1,0-1-1,6-12 1,-9 53-251,-15 94 328,5-83-8,2 1 0,1 0-1,6 60 1,-3-99-145,0 0-1,0-1 1,0 1-1,0 0 1,0-1-1,0 1 1,1-1-1,-1 1 1,1-1-1,-1 0 1,1 0-1,4 4 1,10-1-4293,-16-5 3881,1-1 0,0 1 0,0-1 0,0 1-1,0-1 1,-1 1 0,1-1 0,0 0 0,-1 1 0,1-1 0,0 0-1,-1 0 1,1 0 0,-1 1 0,1-1 0,-1 0 0,0 0 0,1 0-1,-1 0 1,1-1 0,4-16-12820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5894,'-5'2'15291,"3"9"-10918,2 18-5640,0-24 2995,3 31-1261,2 0-1,2 0 0,1-1 1,1 0-1,26 58 0,-21-55-1123,-12-32 699,-2 0-3690,0-6 3483,0 0 0,0 0 0,0 1-1,0-1 1,0 0 0,0 0-1,-1 0 1,1 0 0,0 0 0,0 1-1,0-1 1,0 0 0,0 0 0,0 0-1,-1 0 1,1 0 0,0 0-1,0 0 1,0 1 0,0-1 0,-1 0-1,1 0 1,0 0 0,0 0 0,0 0-1,-1 0 1,1 0 0,0 0-1,0 0 1,0 0 0,-1 0 0,1 0-1,0 0 1,0 0 0,0 0 0,0 0-1,-1 0 1,1-1 0,0 1 0,0 0-1,0 0 1,0 0 0,-1 0-1,1 0 1,0 0 0,0 0 0,0-1-1,0 1 1,0 0 0,-1 0 0,1 0-1,0 0 1,0 0 0,0-1-1,0 1 1,0 0 0,0 0 0,0-1-1,-14-11-6918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32 138 11531,'0'0'3390,"-5"-11"-107,-17-34-438,21 44-2684,0 0 0,1-1 0,-1 1 0,1 0 0,-1-1 0,1 1 0,0-1 0,0 1 0,-1-1 0,1 1 0,0-1 0,0 1 0,0-1 0,1 1 0,-1-1 0,0 1 0,0 0-1,1-1 1,-1 1 0,1-1 0,-1 1 0,1 0 0,0-1 0,0 1 0,-1 0 0,1 0 0,0-1 0,0 1 0,0 0 0,0 0 0,0 0 0,1 0 0,-1 0 0,0 1 0,3-3 0,2 0 28,1 1-1,-1-1 1,1 1 0,0 0 0,12-1-1,-12 2 124,108-15 846,-102 15-1202,1 1-1,-1 0 1,1 1 0,-1 0 0,1 1 0,19 6 0,-30-8 17,-1 1-1,0 0 1,0-1 0,0 1 0,0 0 0,0 0-1,0 1 1,0-1 0,0 0 0,0 1-1,0-1 1,-1 1 0,1 0 0,-1-1-1,1 1 1,-1 0 0,3 4 0,-4-4 23,1-1-1,-1 1 1,0 0 0,1 0 0,-1 0 0,0 0 0,0-1 0,0 1-1,-1 0 1,1 0 0,0 0 0,-1 0 0,1-1 0,-1 1-1,1 0 1,-1 0 0,-1 2 0,-3 3 67,1-1 1,-1 1-1,0-1 0,-1 0 1,1 0-1,-1-1 1,0 0-1,-11 7 0,-27 10 270,36-19-491,0 0 1,1 1 0,-1 0-1,1 0 1,0 1 0,-8 5 0,14-8-1397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14382,'0'0'12529,"1"14"-11723,-2 35 212,-2 1 0,-11 56-1,9-74-371,2 2 0,0 63 0,3-95-643,1 0-1,-1 1 1,0-1 0,0 0-1,1 0 1,0 1-1,-1-1 1,1 0-1,0 0 1,0 0-1,0 0 1,0 0-1,0 0 1,1 0 0,-1 0-1,1 0 1,-1-1-1,1 1 1,-1-1-1,1 1 1,0-1-1,3 3 1,-1-3-2,1 1 1,-1 0-1,1-1 0,-1 0 1,1 0-1,-1 0 0,1-1 1,0 1-1,-1-1 0,9-1 1,1 0-4,0-1 0,0-1-1,0 0 1,-1-1 0,1-1 0,20-9 0,-24 8-133,-3 3-585,1-1 0,-1 0 1,0-1-1,0 1 0,0-1 1,10-10-1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6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 14926,'0'0'9470,"0"11"-7953,10 325 3063,-7-326-3191,2-25-839,1-29-386,-1-19-201,-7-101-1,-5 126 6,7 37 23,0 0 0,0 0 1,0 0-1,-1 0 0,1 0 0,0 0 1,0 0-1,-1 0 0,1 0 1,-1 1-1,1-1 0,-1 0 0,1 0 1,-1 0-1,1 0 0,-1 1 1,0-1-1,0 0 0,1 1 0,-1-1 1,0 0-1,0 1 0,0-1 1,1 1-1,-1 0 0,0-1 0,0 1 1,0-1-1,0 1 0,0 0 1,0 0-1,-2-1 0,2 2 1,0 0 0,0 0-1,0 0 1,0 0 0,0 0 0,0 0-1,1 0 1,-1 1 0,0-1 0,1 0-1,-1 0 1,1 1 0,-1-1 0,1 0-1,-1 0 1,1 1 0,0-1-1,0 0 1,0 1 0,0-1 0,0 1-1,0-1 1,0 0 0,0 1 0,0-1-1,1 2 1,-1-1 13,0 0-1,0 0 1,0 0-1,1 0 0,-1-1 1,1 1-1,-1 0 1,1 0-1,0 0 1,-1-1-1,1 1 1,0 0-1,0-1 1,0 1-1,1-1 1,-1 1-1,0-1 1,0 0-1,2 2 1,1-2 11,-1 0 0,1 0 0,-1 0 1,1-1-1,0 1 0,-1-1 0,1 0 0,-1 0 1,1 0-1,0 0 0,-1-1 0,1 0 0,-1 1 1,1-1-1,-1 0 0,1-1 0,-1 1 0,0-1 1,0 1-1,0-1 0,6-4 0,1-3 15,0-1 0,-1 1 0,0-2 0,12-16-1,-1 1 26,-17 73-147,-6 20 306,1-42-225,1 0 0,1 1 0,1-1 0,2 0 0,5 28 0,-7-49-199,1 0 1,-1 1-1,1-1 1,0 0-1,0 0 1,0-1 0,5 7-1,-6-8-297,0-1-1,1 0 0,-1 0 1,0 0-1,0 0 0,1 0 1,-1 0-1,1 0 0,-1 0 1,1-1-1,0 1 1,-1 0-1,4 0 0,11 0-8920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9513,'0'0'929,"-1"12"261,0-4-971,0 0 0,1-1 0,1 1 0,-1 0 0,1 0 0,0 0-1,1 0 1,0 0 0,0-1 0,1 1 0,0-1 0,0 0 0,1 0 0,0 0-1,5 7 1,167 226 3823,-91-129-3973,-5 3 0,73 140 1,-84-107-43,72 220 1,9 171 1561,-98-299-1260,-10 2 0,-11 1-1,-10 2 1,-14 292 0,-13-444-325,-5-1 0,-3-1-1,-4 0 1,-5-1 0,-3-2 0,-4 0-1,-57 115 1,22-74 408,-7-3-1,-5-3 1,-182 219-1,182-258-203,-143 118 0,157-148-202,54-45-136,-43 42 406,49-47-425,0 0-1,0 0 0,1 1 1,-1-1-1,1 1 0,0-1 1,0 1-1,0 0 1,1 0-1,-1 0 0,1 0 1,0 0-1,-1 7 1,6-11-4147,11-15-57,-10-10-852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3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15214,'0'0'3406,"-9"10"-2407,2-3-846,2-3-107,2-1 0,-1 1 0,0 1 0,1-1 0,-1 0 1,1 1-1,1 0 0,-1 0 0,1 0 0,-1 0 0,1 0 0,1 0 1,-1 0-1,1 1 0,-1 6 0,-52 414 1657,53-417-1690,0-5 39,1 1 1,-1-1 0,1 1-1,0-1 1,0 1-1,1 0 1,1 7 0,-1-11-44,0 0 0,-1 0 0,1 0-1,0 1 1,0-1 0,0-1 0,0 1 0,0 0 0,0 0 0,0 0 0,0 0 0,0-1 0,0 1 0,0 0-1,1-1 1,-1 1 0,0-1 0,0 0 0,1 1 0,-1-1 0,0 0 0,1 0 0,-1 0 0,0 0 0,1 0-1,-1 0 1,0 0 0,1 0 0,-1 0 0,2-1 0,24-5 42,0-1 0,0-2 0,-1 0 1,0-2-1,-1 0 0,27-18 0,10-2-41,90-39-140,129-67-6012,-180 77-1076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12268,'0'0'7660,"10"-6"-6832,16-5-712,2 0 1,-1 2 0,1 1 0,1 2 0,-1 0 0,1 2 0,0 1-1,34 1 1,-62 2-112,0 0 0,0 0 0,0 0 0,0 0 0,0 0 0,-1 0 0,1 0 0,0 0 0,0 0 0,0 0 0,0 0 0,0 1 0,-1-1-1,1 0 1,0 1 0,0-1 0,0 0 0,-1 1 0,1-1 0,0 1 0,0 0 0,-1-1 0,1 1 0,-1-1 0,1 1 0,0 0 0,-1 0 0,1-1 0,-1 1-1,0 0 1,1 0 0,-1 0 0,0-1 0,1 1 0,-1 0 0,0 0 0,0 0 0,0 0 0,1 0 0,-1-1 0,0 1 0,0 0 0,0 0 0,-1 0 0,1 0 0,0 0-1,0 0 1,0-1 0,-1 1 0,1 0 0,0 0 0,-1 0 0,1 0 0,-1-1 0,1 1 0,-1 0 0,0 0 0,-32 49 739,31-48-718,-172 196 2745,165-181-2868,14-11-2298,-3-6 1948,1 0 1,-1-1-1,0 1 0,1-1 0,-1 1 0,0-1 0,0 0 0,1 0 0,-1 0 0,0 0 1,0 0-1,2-2 0,24-19-5708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50 141 8584,'4'-9'1474,"0"0"-1058,3-6 501,-1 1-1,0-1 1,-1 0 0,-1-1-1,0 1 1,1-17 0,-17 34 1287,6 3-1955,1 1-1,0 1 0,0-1 1,0 1-1,1 0 0,0 0 1,0 0-1,-3 8 1,-21 64 1717,26-71-1682,-1 0 0,2 0 1,-1 0-1,1 0 0,1 0 0,-1 0 1,2 11-1,-1-17-233,1-1 0,-1 1 0,1 0-1,-1-1 1,1 1 0,0 0 0,-1-1 0,1 1 0,0-1 0,0 1-1,0-1 1,1 0 0,-1 1 0,0-1 0,0 0 0,1 0 0,-1 0-1,0 0 1,1 0 0,0 0 0,-1 0 0,1 0 0,-1-1-1,1 1 1,0 0 0,-1-1 0,1 0 0,0 1 0,0-1 0,-1 0-1,1 0 1,0 0 0,0 0 0,-1 0 0,1 0 0,0-1 0,3 0-1,1 0 1,0-1-1,0 0 0,1 0 1,-1 0-1,0-1 1,-1 0-1,1 0 0,-1-1 1,1 1-1,-1-1 1,0-1-1,0 1 0,-1 0 1,8-9-1,-9 9-36,0 0-1,0 0 1,0-1 0,0 1 0,0 0-1,-1-1 1,0 0 0,0 1 0,0-1-1,0 0 1,-1 0 0,0 0 0,0 0-1,0 0 1,-1-1 0,0 1-1,0 0 1,0 0 0,-1-5 0,0 7-12,0 1 0,0 0 0,-1 0 1,1 0-1,0 0 0,-1 0 0,0 0 0,1 1 1,-1-1-1,0 0 0,0 1 0,0-1 0,0 1 1,0 0-1,0 0 0,0-1 0,-1 2 1,1-1-1,0 0 0,-1 0 0,1 1 0,0-1 1,-1 1-1,1 0 0,-1-1 0,1 1 0,0 0 1,-1 1-1,1-1 0,-4 1 0,0-1-131,0 1 0,0 0-1,0 0 1,1 0-1,-1 1 1,0 0 0,1 0-1,-1 0 1,1 1-1,0 0 1,-8 5 0,10-5-304,0 0 0,0 0 1,1 0-1,-1 1 0,1-1 1,0 1-1,0-1 0,-2 6 1,-2 17-6308,5-12-2597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51 10218,'0'0'8466,"-8"-8"-6864,-38-35 838,53 48-2222,-1 0 1,1 0 0,1-1 0,-1 0 0,1-1 0,0 1 0,-1-1 0,1-1 0,9 3 0,-6-3-391,-1 1 0,0 1 0,0 0 1,-1 0-1,16 10 0,-24-13 159,0-1 1,-1 1 0,1 0-1,0 0 1,-1 0-1,1 0 1,-1 0-1,1-1 1,-1 1-1,0 0 1,1 0 0,-1 0-1,0 0 1,0 0-1,0 1 1,0-1-1,0 0 1,0 0-1,0 0 1,0 0 0,0 0-1,0 0 1,0 0-1,-1 0 1,1 0-1,0 0 1,-1 0-1,1 0 1,-1 0-1,1 0 1,-1-1 0,1 1-1,-1 0 1,-1 1-1,-24 30-99,25-31 110,-153 146 114,146-134-972,8-13 715,0-1 1,0 1-1,1 0 0,-1 0 0,0 0 1,0 0-1,0 0 0,0 0 1,0 0-1,1-1 0,-1 1 0,0 0 1,0 0-1,0 0 0,1 0 0,-1 0 1,0 0-1,0 0 0,0 0 0,0 0 1,1 0-1,-1 0 0,0 0 0,0 0 1,0 0-1,1 0 0,-1 0 0,0 0 1,0 0-1,0 0 0,0 0 1,1 1-1,-1-1 0,0 0 0,0 0 1,0 0-1,0 0 0,0 0 0,1 0 1,-1 0-1,0 1 0,0-1 0,0 0 1,0 0-1,0 0 0,0 0 0,0 1 1,0-1-1,1 0 0,-1 0 0,0 0 1,0 0-1,0 1 0,0-1 0,0 0 1,0 0-1,0 0 0,0 1 1,0-1-1,0 0 0,16-10-7847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13613,'0'0'4030,"-10"2"-2546,7-2-1403,-1 0 0,1 1-1,-1 0 1,1-1-1,0 1 1,-1 0-1,1 1 1,0-1-1,0 0 1,0 1 0,0 0-1,0 0 1,0 0-1,0 0 1,0 0-1,1 1 1,0-1 0,-1 1-1,1-1 1,0 1-1,0 0 1,0 0-1,0 0 1,1 0-1,-1 0 1,1 1 0,0-1-1,0 0 1,0 1-1,0-1 1,1 0-1,-1 5 1,0-3 9,0 1 0,0-1-1,1 0 1,-1 0 0,1 1 0,0-1-1,1 0 1,-1 0 0,1 0 0,0 1 0,3 6-1,-3-10-43,1 0-1,-1 0 0,1 0 0,0 0 0,0 0 1,-1-1-1,1 1 0,0-1 0,1 1 0,-1-1 1,0 0-1,0 1 0,0-1 0,1 0 0,-1-1 1,1 1-1,-1 0 0,1-1 0,-1 1 1,1-1-1,-1 0 0,1 0 0,-1 0 0,1 0 1,2-1-1,1 1 12,0-1 1,0 0-1,0 0 1,0 0-1,0-1 1,0 0 0,0 0-1,0-1 1,-1 1-1,1-1 1,-1-1-1,0 1 1,0-1-1,0 0 1,7-7-1,-8 8-30,-1-1 0,1 0 0,-1 0 0,0 0 0,0 0-1,-1-1 1,1 1 0,-1-1 0,0 1 0,0-1 0,0 0-1,-1 0 1,0 0 0,0 0 0,0 0 0,-1 0 0,1 0-1,-1 0 1,-1-7 0,1 10-8,-1 0 1,0 0-1,0 0 0,0 1 1,0-1-1,0 1 0,0-1 1,0 1-1,0-1 1,0 1-1,-1-1 0,1 1 1,-1 0-1,1 0 0,-1 0 1,1 0-1,-1 0 0,0 0 1,0 0-1,1 0 0,-1 1 1,0-1-1,0 1 0,0-1 1,1 1-1,-1 0 0,0 0 1,0 0-1,0 0 0,0 0 1,0 0-1,0 0 0,-3 1 1,-1 0-56,0 0 1,-1 0 0,1 0-1,0 1 1,0-1 0,0 2-1,0-1 1,0 1 0,-6 3-1,6-1-465,0 0-1,0 0 0,1 0 0,0 1 0,0 0 1,0 0-1,0 0 0,1 1 0,0-1 0,-5 14 1,2 1-4598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2 10282,'-14'-1'23,"0"1"0,0 0 0,0 0 1,0 1-1,0 1 0,0 1 0,0 0 1,1 0-1,-1 2 0,1-1 0,0 2 1,0 0-1,1 0 0,0 1 0,0 1 1,-12 10-1,5-2 62,0 2 1,1 1-1,1 0 0,1 1 1,1 0-1,1 2 1,0 0-1,2 0 0,0 1 1,2 0-1,1 1 1,0 1-1,2-1 1,-8 49-1,11-46 2,1 0 0,1 1 0,1-1 0,1 1 0,2-1 0,1 0 0,1 1-1,1-1 1,1-1 0,2 1 0,0-1 0,2 0 0,22 41 0,-17-43 63,2 0 1,0-1-1,1-1 1,2 0-1,0-2 0,1 0 1,1-1-1,46 29 0,-54-39-20,1 0-1,0-1 1,0-1 0,1-1-1,0 0 1,1-1-1,-1 0 1,1-2-1,0 0 1,-1-1-1,2 0 1,-1-1-1,0-1 1,0-1-1,0-1 1,23-4-1,-27 1 230,0 0 0,0-1 0,0 0 0,-1-1 0,0 0 0,0-1 0,0 0 0,-1-1 0,-1 0 0,1-1 0,-2 0 0,1-1 0,12-18 0,-4 3-14,-2-1 0,0 0 0,-2-1 0,-1-1-1,11-33 1,-11 19-99,-2 0 1,-2-1-1,-2 0 0,-1-1 0,-1-67 0,-6 83-216,0 0 0,-2 1 1,-1-1-1,-2 1 0,0 0 0,-2 0 0,-1 0 0,-1 1 0,-22-40 0,25 56-35,0 0 1,0 1-1,-1 0 1,0 0-1,-1 1 1,0 0-1,0 0 1,-1 1-1,0 1 1,-1-1-1,0 2 1,0-1-1,0 2 0,-1-1 1,1 2-1,-14-5 1,9 6-112,0 0 0,-1 0 0,1 2 0,0 0 0,-1 1 0,1 0 0,0 2 0,-1 0 0,1 0-1,0 2 1,0 0 0,-19 8 0,6 0-369,0 1 0,0 2 0,2 1 0,0 1 0,-37 31-1,12-4-2836,-70 80 0,53-45-3389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30 16335,'0'0'1581,"9"-5"-503,30-15-347,-39 19-725,0 1-1,1 0 0,-1 0 0,0-1 0,0 1 1,0 0-1,0 0 0,1 0 0,-1-1 1,0 1-1,0 0 0,0 0 0,1 0 1,-1 0-1,0-1 0,0 1 0,1 0 0,-1 0 1,0 0-1,1 0 0,-1 0 0,0 0 1,0 0-1,1 0 0,-1 0 0,0 0 0,1 0 1,-1 0-1,0 0 0,0 0 0,1 0 1,-1 0-1,0 0 0,0 0 0,1 0 1,-1 1-1,0-1 0,0 0 0,1 0 0,-1 0 1,0 0-1,0 1 0,1-1 0,-1 0 1,0 0-1,0 0 0,0 1 0,0-1 1,1 0-1,-1 0 0,0 1 0,0-1 0,0 0 1,0 0-1,0 1 0,0-1 0,0 1 1,-3 12 49,3-13-29,-12 20 257,0-1 1,-2 0 0,0-1 0,0-1-1,-2 0 1,-34 29 0,20-18-220,-79 70 623,-79 83 2026,182-175-2640,1 0-1,1 1 1,-1-1 0,1 1-1,0 0 1,-4 11 0,7-17-74,1 1 0,-1-1 0,1 0 0,0 1 0,-1-1 0,1 0 1,0 1-1,0-1 0,0 0 0,0 1 0,0-1 0,0 1 0,0-1 0,1 0 1,-1 1-1,0-1 0,1 0 0,-1 0 0,1 1 0,-1-1 0,1 0 0,0 0 0,0 0 1,-1 0-1,1 1 0,0-1 0,0 0 0,0 0 0,0-1 0,0 1 0,0 0 1,0 0-1,1 0 0,-1-1 0,0 1 0,0-1 0,0 1 0,1-1 0,-1 1 0,0-1 1,1 0-1,-1 0 0,2 1 0,21 3-105,0-1-1,0-1 1,-1-1 0,28-3-1,98-13-2648,-146 14 2673,179-21-7989,-101 12 79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08:5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18 13485,'0'0'4340,"-10"-4"-2765,8 3-1536,-1 0 1,0 0 0,1 0-1,-1 0 1,0 0-1,1 1 1,-1-1 0,0 1-1,0 0 1,0 0 0,1 0-1,-1 0 1,0 0 0,0 1-1,1-1 1,-1 1-1,0 0 1,0 0 0,1 0-1,-1 0 1,1 0 0,-1 0-1,1 1 1,0-1 0,-1 1-1,1 0 1,0 0-1,0 0 1,0 0 0,0 0-1,0 0 1,-2 4 0,-17 22 175,1 1 0,1 1 1,2 1-1,1 0 0,1 1 0,2 1 1,1 0-1,2 1 0,1 0 1,2 1-1,-4 40 0,11-69-153,0-1 0,0 1 0,0 0 0,1 0 0,0-1 0,0 1 0,0 0-1,1-1 1,-1 1 0,5 8 0,-4-11-28,0 0-1,0 0 1,0-1 0,1 1-1,-1 0 1,1-1 0,0 1-1,-1-1 1,1 0 0,0 0-1,0 0 1,1-1 0,-1 1-1,0-1 1,1 1 0,-1-1-1,7 1 1,6 1 62,-1-1 0,1-1 1,-1-1-1,1 0 0,0-1 0,-1 0 1,1-1-1,-1-1 0,0-1 0,1 0 1,-2-1-1,1 0 0,0-2 0,-1 1 0,-1-2 1,1 0-1,-1 0 0,0-1 0,-1-1 1,14-14-1,-14 13-83,0 0 1,-1-1-1,0-1 1,-1 0-1,-1 0 1,0-1-1,-1 0 1,0-1-1,-1 0 1,0 0-1,-2 0 0,0-1 1,0 0-1,-2 0 1,0 0-1,-1 0 1,0-1-1,-1 1 1,-2-19-1,0 27-30,-1 0 0,0 0 0,0 0 0,-1 0 0,0 0-1,0 1 1,0 0 0,-1-1 0,0 1 0,-1 0 0,0 1 0,0-1 0,0 1 0,-1 0-1,0 1 1,0-1 0,0 1 0,-1 0 0,0 1 0,0-1 0,0 1 0,0 1 0,-1-1 0,1 1-1,-1 1 1,0 0 0,0 0 0,0 0 0,0 1 0,0 0 0,0 0 0,0 1 0,0 0-1,-1 1 1,1-1 0,0 2 0,0-1 0,0 1 0,0 0 0,1 1 0,-1 0 0,0 0-1,-10 7 1,6-3-301,1 0-1,-1 2 0,1-1 1,1 1-1,0 1 0,0-1 1,1 2-1,0-1 1,1 2-1,-8 12 0,10-13-730,0 0 0,0 1 0,1 0 1,1 0-1,0 0 0,-3 21 0,4 19-6532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2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5605 511 14125,'-237'-68'1779,"-1117"-286"857,1167 320-2645,-1 8 1,-1 8-1,-1 9 0,0 8 0,-199 24 0,186 2 113,2 9-1,1 9 1,2 9-1,-293 118 1,382-124-79,2 5 1,2 4 0,3 5 0,3 5-1,2 3 1,-160 150 0,200-159-39,2 2 1,3 2-1,3 3 1,-54 93-1,71-99 4,2 1-1,3 1 0,3 1 0,2 1 0,-22 116 0,37-136 9,2 2-1,2-1 0,1 0 0,3 1 1,2-1-1,1 1 0,3-1 0,2-1 0,20 63 1,-7-45 38,3-2-1,3-2 1,2 0 0,2-2 0,3-1 0,43 50 0,-4-16-12,4-3 1,4-4-1,3-4 1,3-3-1,4-4 1,2-5 0,4-3-1,2-5 1,109 46-1,-35-32 79,3-7 0,3-7-1,2-9 1,335 46 0,-94-51 470,773-20-1,-896-41-494,-1-12 0,-1-14 0,-3-13 0,326-106 0,-462 111-65,-2-7-1,-4-7 0,-2-7 0,272-175 0,-341 188-14,-3-4-1,-3-3 1,116-130 0,-143 138 7,-3-3 0,-2-2 0,-3-2 0,-3-2 0,44-108 0,-64 128 36,-2 0 0,-2-1 0,-2-1 1,-3 0-1,-1-1 0,-3 1 0,-2-80 1,-5 87 148,-2-1 1,-2 1-1,-2 0 1,-2 0-1,-1 1 0,-2 0 1,-2 1-1,-2 1 1,-25-44-1,6 24 174,-2 2-1,-3 2 1,-2 2-1,-2 1 1,-72-62-1,47 55-151,-2 3 1,-3 3-1,-124-65 0,51 47-353,-3 7-1,-3 6 1,-2 7 0,-196-37 0,91 39-1472,-348-22 1,-275 59-4050,479 34 569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28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92 5958,'0'0'2300,"-11"1"-2807,3-1 536,-1 0-1,0 0 1,0-1-1,1 0 1,-1-1-1,1 0 1,-1 0-1,1 0 1,0-2-1,0 1 1,-14-9-1,-4-3-520,12 6 194,-2 0 0,-25-11 0,35 18 649,-1 0 1,1 0 0,0 0-1,-1 1 1,1 1 0,-1-1 0,0 1-1,1 0 1,-1 0 0,-11 2-1,-5-1 2833,-11-1 1055,33 0-4045,0 1 0,0-1 1,1 0-1,-1 0 1,0 0-1,0 1 0,1-1 1,-1 0-1,0 0 1,1 1-1,-1-1 0,0 1 1,1-1-1,-1 1 0,1-1 1,-1 1-1,0-1 1,1 1-1,-1-1 0,1 1 1,0 0-1,-1-1 1,1 1-1,0 0 0,-1-1 1,1 1-1,0 0 1,-1 0-1,1-1 0,0 1 1,0 0-1,0 1 0,0-1-184,1 1-1,-1-1 1,1 0 0,0 0-1,-1 0 1,1 0-1,0 0 1,0 0-1,-1 0 1,1 0-1,0 0 1,0 0-1,0-1 1,0 1-1,0 0 1,1 0-1,-1-1 1,0 1-1,0-1 1,0 1-1,1-1 1,-1 0 0,0 1-1,2-1 1,38 8 35,-36-7-14,267 19 1819,-30-4-908,69 1-728,-245-16-198,-30 1-214,65 14 0,-68-9 49,1-2 0,44 1-1,-58-5 227,12 0-686,-31-3-22,-19-3-213,-102-24-621,70 15 1172,0 2 0,-1 2 0,-99-5 0,-593 27 747,743-12-524,26 5-325,104 15 441,0-5 1,214-4-1,-36-2 45,-182-9-114,-79-1-1631,77 7 0,-95 1-1507,-5 2-1584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9:3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8200,'0'0'12807,"14"9"-12322,11 6-334,0-1-1,1 0 0,1-3 0,0 0 1,0-1-1,49 9 0,-57-16-7,0-1 0,0-2-1,0 0 1,0 0 0,0-2 0,-1 0 0,1-2-1,0 0 1,-1-1 0,0-1 0,20-8 0,32-15 96,88-22-1,-134 45-236,0 1 0,1 1-1,-1 1 1,1 2 0,0 0-1,0 1 1,42 7 0,-31-3-291,-36-4 295,0 0 0,0 0 0,-1 0 0,1 0 0,0 0 0,0 0-1,0-1 1,0 1 0,0 0 0,0 0 0,0 0 0,0 0-1,-1 0 1,1 0 0,0 0 0,0-1 0,0 1 0,0 0-1,0 0 1,0 0 0,0 0 0,0 0 0,0 0 0,0-1-1,0 1 1,0 0 0,0 0 0,0 0 0,0 0 0,0 0 0,0-1-1,0 1 1,0 0 0,0 0 0,0 0 0,0 0 0,0 0-1,0 0 1,0-1 0,0 1 0,0 0 0,0 0 0,0 0-1,1 0 1,-1 0 0,0 0 0,0 0 0,0-1 0,0 1-1,0 0 1,0 0 0,0 0 0,1 0 0,-14-7 239,-10 3 31,1 0-1,0 1 1,-1 1 0,0 2-1,1 0 1,-43 6-1,18 2-222,2 2 0,-59 20-1,-27 23 48,-26 8-24,139-56-55,-1 0-1,0-1 1,0-1 0,0-1-1,0-1 1,-32-1 0,41-2-10,0 0 0,0 0 0,0-1 0,0 0 0,1 0 0,-1-1 0,1-1 0,0 1 0,0-2 1,1 1-1,-1-1 0,-10-10 0,64 14-241,76 3 592,200-7-1580,-280 2 999,1-2 1,-2-2-1,1-2 1,-1-1-1,66-28 1,-163 38 1853,22-1-1605,-61 4-281,1 4 1,-134 26-1,223-31 224,-29 8 8,34-9 9,0 0 1,0 0-1,0 0 1,0 1-1,0-1 1,0 0-1,1 1 1,-1-1-1,0 0 1,0 1-1,0-1 1,1 1-1,-1 0 1,0-1-1,1 1 1,-1-1-1,0 1 1,1 0-1,-1 0 1,1-1-1,-1 1 1,1 0-1,0 0 1,-1 0-1,1 0 1,0-1-1,-1 1 1,1 0-1,0 1 1,1 0-32,-1-1 1,1 1 0,0-1-1,1 0 1,-1 1-1,0-1 1,0 0 0,0 0-1,1 0 1,-1 0-1,1 0 1,-1 0 0,1 0-1,-1-1 1,1 1-1,-1 0 1,1-1 0,0 1-1,-1-1 1,1 0 0,0 1-1,2-1 1,47 4-799,-45-3 637,139-1-4822,-65-5 161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2146,'0'0'11696,"-16"-8"-9672,17 23-1629,2 1 1,-1 0-1,2-1 1,0 1 0,1-1-1,1 0 1,0-1-1,12 21 1,-8-15-275,-1 0 1,-1 0 0,10 38-1,-13-41 294,0 0 0,1-1 1,11 24-1,-9-24-378,-1 1 0,0 0 1,4 21-1,-2-7 380,0-1 0,27 55 0,-1-3-83,104 245 1348,88 251-1244,-122-373-398,-69-143-9,45 110-1,-48-95 194,56 94 1,-19-45-117,129 224 323,-7-59 802,-94-148-1162,-61-84 0,87 103 0,-90-123-63,-3 1 0,-1 2 0,37 68 0,-37-64 0,3-2-1,0 0 1,3-3-1,76 69 0,41 47 26,-50-27 106,-60-71-29,3-3 0,54 51 1,181 177 164,-221-222-230,106 96 114,18 18 200,292 294-231,-337-341-92,56 47 24,-27-42 14,96 80 82,-17-33-124,-63-51-11,-56-33 100,3-6 0,217 113 0,-21-14-87,-8-6-9,-44-53-13,112 58 8,-239-117-20,278 92 0,-291-116 0,632 239 5,258 52-5,-601-217-69,157 35-246,-295-97 68,170 30-72,-270-66-456,78 14-484,-211-31 1144,1-3 0,0-2 1,83-6-1,-135 4-58,1-1 0,-1 1 0,1 0 0,-1-1 0,1 1 0,-1-1 0,1 0 0,-1 0-1,0 0 1,0 0 0,1 0 0,-1-1 0,0 1 0,3-3 0,11-21-8218,-14 18 2252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97 3459,'0'0'5109,"0"-10"-3331,0-36 328,0 6 4415,-3 45-2503,-7 33-3515,-8 298 744,13-221-1170,5 147 57,0-261-22,0-12 374,12-218-210,-4 140-246,-8-157 0,0 239-21,-1 0-1,0 0 1,0 0 0,-1 1 0,0-1-1,0 0 1,0 1 0,-1-1-1,0 1 1,-5-9 0,7 19-27,-1 0-1,1 0 1,1 0-1,-1 0 1,1 0 0,-1 0-1,1 0 1,1 5-1,14 425 51,-14-412-32,-1-12 0,0 0 0,1-1 0,1 1 0,-1 0 0,4 9 0,-5-18 0,0-1 0,0 0-1,0 0 1,0 0 0,0 0-1,0 1 1,0-1 0,0 0-1,0 0 1,0 0 0,0 0-1,0 0 1,0 1-1,0-1 1,0 0 0,0 0-1,1 0 1,-1 0 0,0 0-1,0 1 1,0-1 0,0 0-1,0 0 1,0 0 0,0 0-1,1 0 1,-1 0-1,0 0 1,0 1 0,0-1-1,0 0 1,0 0 0,1 0-1,-1 0 1,0 0 0,0 0-1,0 0 1,0 0 0,1 0-1,-1 0 1,0 0-1,0 0 1,0 0 0,0 0-1,0 0 1,1 0 0,-1 0-1,0 0 1,0 0 0,0 0-1,0 0 1,1 0 0,-1-1-1,0 1 1,0 0-1,0 0 1,7-13-42,1-18 3,7-110 118,-4-236 1,-12 310-36,1 67-33,0 37-182,-2 104-373,-1-35 666,16 154 1,-12-251-94,1-1 0,0 1 0,0 0 0,5 12 0,-7-20-57,0-1 0,1 1 0,-1 0 1,0 0-1,1 0 0,-1 0 0,1 0 0,-1 0 1,1 0-1,0-1 0,-1 1 0,1 0 1,0 0-1,-1-1 0,1 1 0,0 0 0,0-1 1,0 1-1,0-1 0,-1 1 0,1-1 0,0 0 1,0 1-1,0-1 0,0 0 0,0 0 0,0 1 1,0-1-1,0 0 0,0 0 0,0 0 0,0 0 1,0 0-1,0 0 0,0-1 0,0 1 0,0 0 1,0 0-1,0-1 0,0 1 0,0-1 0,0 1 1,0-1-1,0 1 0,-1-1 0,1 1 0,0-1 1,0 0-1,-1 1 0,1-1 0,0 0 0,-1 0 1,1-1-1,5-4-266,-1-1 0,0 0 1,0-1-1,-1 1 0,0-1 1,0 0-1,-1 0 0,5-13 1,15-75-2146,-20 84 2006,6-32-954,-2 1 0,-2-2 1,-1 1-1,-4-54 0,-3 86 1862,-2 18-34,-2 21 314,-29 478 5747,36-502-6661,4 50 608,6-33-1872,-10-19 1254,1-1 0,0 0 1,-1 1-1,1-1 0,-1 0 0,1 0 1,0 1-1,-1-1 0,1 0 1,0 0-1,-1 0 0,1 0 0,-1 0 1,1 0-1,0 0 0,-1 0 0,1 0 1,0 0-1,-1 0 0,1-1 1,0 1-1,-1 0 0,1 0 0,-1-1 1,1 1-1,0 0 0,-1-1 1,1 1-1,-1 0 0,1-2 0,12-13-6439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3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 6983,'-35'-16'11728,"57"33"-9925,-20-15-1731,-1-1 1,0 1-1,1-1 1,-1 0-1,1 0 1,0 1-1,-1-1 1,1 0-1,0 0 1,0 0-1,0-1 1,-1 1 0,1 0-1,0-1 1,0 1-1,0-1 1,0 0-1,0 1 1,0-1-1,3 0 1,100-12 1224,-72 13-921,45 8 1,-45-4-172,47 1 1,51-8 191,142 5 588,-197 6-946,24 1 19,-35-10-40,79 12 1,-82-5 39,-35-5-36,0 2-1,51 13 1,-61-14 33,-1 0 0,0-1 1,0 0-1,1-1 0,-1-1 1,19-2-1,-18 0-497,0 2 0,0 0 1,0 0-1,0 2 0,25 5 0,-17 5-7106,-15-4-705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15 173 5189,'0'0'5744,"-1"10"-4511,-6 65 1906,3-52-632,7-63-2030,5-32-357,1-33 1709,-9 104-1482,-3 36 251,0-19-492,-3 14 131,1 1 0,-1 35-1,6-66-65,7-23 80,1-8-61,-2 0 0,-2-1 0,0 1 0,-3-57 0,-16 238 456,12-102-373,3-47-204,1-46 107,0 23-129,1 9-51,-1 0 0,-1 0 1,0 0-1,-1-1 1,0 1-1,-5-18 1,6 31-126,-2 50-484,-1-1 595,3 0 0,6 59 0,1-94-19,2-19-148,6-23 76,-4-6-122,-2-2 0,-1 1-1,-2-1 1,-1 0 0,-1-51-1,-12 93 173,0 16 131,0 1 0,1 0 0,1 0-1,1 0 1,-2 29 0,-2 9 37,6-45-204,-5 26 798,6-37-339,5-26-295,0 5-335,0 0 0,12-31 1,8 0-3412,-15 39 1766,-8 8 1821,0-1 0,1 1 1,-1 0-1,0 0 0,0 0 1,0 0-1,0 0 0,0-1 1,0 1-1,0 0 0,1 0 1,-1 0-1,0 0 0,0 0 1,0 0-1,0 0 0,0 0 1,1 0-1,-1 0 0,0-1 1,0 1-1,0 0 0,0 0 1,1 0-1,-1 0 0,0 0 1,0 0-1,0 0 0,0 0 1,1 0-1,-1 0 0,0 1 1,0-1-1,0 0 0,0 0 1,1 0-1,-1 0 0,0 0 1,0 0-1,0 0 0,0 0 1,0 0-1,1 0 0,-1 1 1,0-1-1,0 0 0,0 0 1,0 0-1,0 0 1,0 0-1,0 1 0,0-1 1,1 0-1,-1 0 0,0 0 1,0 0-1,0 0 0,0 1 1,1 22-6163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4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3427,'0'0'13197,"11"2"-12066,16 1-207,1-1-1,29-2 1,38 3-411,-40 2-422,131 7-903,-25 4 236,-109-9-503,66 2 1,63-8-2377,240 16 7390,-300-9-3677,-27-1 122,1-3 1,107-10-1,40-5-75,-75 7-124,-51-10-149,14-1-27,75 4 113,144-1 148,-195 10 503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3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10218,'0'0'6801,"9"-5"-5904,9-3-717,0 2 1,0 0 0,1 1 0,0 0-1,0 2 1,35-2 0,299-4 395,-32 2 44,-563 14 1574,-325 16-1148,551-26-644,15-3 110,3 5-491,-1 0 0,1 0 1,0 0-1,-1-1 0,1 2 0,0-1 1,0 0-1,0 0 0,-1 1 1,1-1-1,4 0 0,94-12-43,1 5 0,147 7 0,-127 3-188,135-15 0,-243 12 217,-9 1 0,0 0 0,0 0 0,0 0 0,-1-1 0,1 0 0,0 0 0,-1 0 0,1 0 0,-1 0 0,1-1 0,3-2 0,-35-1 319,-181 9 266,-374 57 1,568-58-2195,33-3-655,37-6-3045,-8-4-1125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12903 16 5862,'0'0'8498,"4"-2"-7820,13-12 6198,-20 22 453,-7 22-7296,10-27 154,0-1 0,0 0 0,-1 1 0,1-1 0,-1 0 0,1 1 0,-1-1 0,0 0 0,0 0 0,0 0 0,0 0 0,0 0 0,-2 3 0,-2 1-339,0 13 563,5-18-373,0 1 1,0-1-1,0 1 1,0-1-1,-1 1 0,1-1 1,-1 1-1,1-1 0,-1 1 1,0-1-1,1 0 1,-1 1-1,0-1 0,0 0 1,-2 2-1,3-2-38,0 2 0,-1 0 0,0 1 0,0-1 0,0 0 0,0 0 0,0 0 0,0 0 0,-1-1 0,1 1 0,-1 0 0,0-1 0,0 1 0,0-1 0,0 1 0,0-1 0,0 0 0,-1 0 0,1 0 0,-5 3 0,4-4 0,1 1 0,-1 0 0,1 0 0,-1 0 0,1 1 0,0-1 0,0 1 0,0-1 0,0 1 0,1 0 0,-1-1 0,-2 7 0,2 9 0,-4 8 0,-19 36 0,21-50 0,0-1 0,-1 1 0,0-1 0,-1 0 0,0 0 0,0-1 0,-1 1 0,-15 15 0,18-21 0,1-1 0,-1 1 0,1 0 0,0 1 0,0-1 0,1 0 0,-1 1 0,-2 10 0,3-9 0,0 0 0,-1 0 0,0-1 0,0 1 0,-1-1 0,-4 7 0,-21 27 0,2 2 0,-25 50 0,35-57 0,-2-2 0,-1 0 0,-2-1 0,-47 54 0,-63 68 0,90-100 0,-56 55 0,3-18 0,-243 254 0,251-244 0,-173 157 0,-125 88 0,249-220 0,-130 141 0,0 0 0,134-144 0,-146 129 0,51-48 0,109-94 0,-173 124 0,-247 179 0,-33 23 0,-38-13-267,72-64 246,338-236-139,-255 117-1,253-143 94,-382 174-271,175-90 251,-513 197-195,635-281 288,-383 124-6,-46 6-12,583-183 24,-351 128-28,-18 5 0,-287 38 69,324-99-48,435-109 52,0-1 0,0-2-1,-1-1 1,-49-1-1,104-17-10263,-3 4 919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32 158 9577,'0'0'2445,"9"1"-2338,27 4-72,68 19-1,-85-19-5,0-1-1,0-1 1,1 0 0,-1-1-1,35-2 1,102-15 325,-61 3-335,-27 2 444,0-3 1,0-2 0,116-45 0,-122 38 3,-29 12-401,0 2-1,1 1 1,0 1 0,44 0-1,140 6 55,-89 3-34,17-5 16,125 3 335,-230 3-356,0 2-1,42 12 1,-48-10-39,1 0 1,0-3-1,45 2 0,-66-6 30,1-2 0,-1 0 0,0 0 0,1-2 0,26-7 0,-93-1 339,-30-4-72,0 4 0,-132-2 0,117 9-400,-667-6-8,674 20-134,1 3 0,-159 47 1,159-36 210,-1-3 1,-155 16 0,112-37 372,78-1-110,-71 7 0,123-6-286,0 0-1,0 0 0,0 1 0,1-1 1,-1 0-1,0 1 0,0 0 0,0-1 1,1 1-1,-1 0 0,0 0 1,1 0-1,-1 0 0,1 0 0,-1 0 1,1 0-1,-1 1 0,1-1 1,0 0-1,0 1 0,-1 0 0,0 1 1,2-1 1,0-1 1,0 1-1,-1-1 0,2 0 1,-1 1-1,0-1 1,0 0-1,0 1 1,1-1-1,-1 0 1,0 1-1,1-1 0,-1 0 1,1 0-1,0 1 1,-1-1-1,1 0 1,0 0-1,0 0 1,0 0-1,0 0 0,0 0 1,0 0-1,0 0 1,0 0-1,0-1 1,0 1-1,0 0 1,0-1-1,1 1 0,0 0 1,10 5-23,0-1 1,0 0-1,1-1 1,-1 0-1,1-1 0,0 0 1,25 1-1,98-4 98,-66-2-47,297-8 132,-1-16 1,521-104 0,-775 106-137,-47 8-3,0 4 1,124-9 0,-136 25-883,-51-3 652,0-1 0,0 1 0,1 0 0,-1-1 0,0 1 0,0 0 0,0 0 0,0 0 0,-1 1 0,1-1 0,0 0 0,0 1 0,-1-1 0,1 1 0,0 0 0,-1-1 0,0 1 0,1 0 0,-1 0 0,2 3 0,-1 15-9969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22 9513,'0'0'19736,"8"-1"-19138,134 1 791,-87 2-1406,84-8 1,-116 1-51,-41 0-103,-40 2 81,-278 3 1194,336 0-1073,6-1-38,0 0 0,-1 0 0,1 0 0,0 1 0,0 0 0,0 1 0,9 0 0,6 1 1,235-2-753,-319 1-380,-33 5 3677,0 0-5786,32-5-8205,74-1-1713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5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13357,'0'0'9774,"0"9"-9523,0-6-319,0 10 830,0 0-1,1 0 1,0 0 0,1 0-1,1 0 1,6 20 0,-9-32-746,1 0 0,-1-1 0,1 1 0,-1-1 0,1 1 0,-1-1 0,1 0 0,-1 1 0,1-1 0,-1 1 1,1-1-1,0 0 0,-1 0 0,1 1 0,0-1 0,-1 0 0,1 0 0,0 0 0,-1 0 0,1 0 0,0 0 0,-1 0 0,1 0 0,0 0 1,0 0-1,-1 0 0,1 0 0,0 0 0,-1 0 0,1-1 0,0 1 0,-1 0 0,1-1 0,-1 1 0,1 0 0,-1-1 0,1 1 0,0-1 1,-1 1-1,1-1 0,-1 1 0,0-1 0,1 1 0,-1-1 0,1 1 0,-1-1 0,0 0 0,1 0 0,23-28 147,22-59-35,-40 168-69,-8-43-56,1-26 134,0-1-1,1 1 0,0 0 1,0-1-1,1 1 1,1-1-1,4 17 0,-6-25-110,1-1 0,0 0 0,-1 0 0,1 0 0,0 0 0,0 1 0,0-1 0,0 0 0,0-1-1,0 1 1,0 0 0,0 0 0,0 0 0,0-1 0,1 1 0,-1 0 0,0-1 0,0 1 0,1-1 0,-1 0 0,0 1 0,1-1 0,-1 0-1,0 0 1,1 0 0,-1 0 0,0 0 0,1 0 0,-1 0 0,0 0 0,1-1 0,-1 1 0,0 0 0,1-1 0,-1 1 0,0-1 0,0 1-1,1-1 1,1-1 0,3-2 89,0 1 0,0-1 0,0 0 0,0-1 0,0 0 0,4-5 0,76-96-56,-32 37-70,-49 63-410,15-24-11105,-13 11 59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98 7815,'0'0'9054,"5"-8"-7415,0 1-1166,27-39 1880,-30 43-1432,-1 0 1,1 0-1,-1 0 1,0 0 0,0-1-1,0 1 1,0 0-1,0-7 1,-6 9-808,0 1 0,0-1 0,0 1 0,0 0 1,0 1-1,0-1 0,-8 2 0,8 1-72,-1-1 0,0 1 0,0 1 0,1-1 0,0 1-1,-1-1 1,1 2 0,1-1 0,-1 0 0,1 1 0,0 0 0,0 0 0,0 0 0,0 1 0,1-1 0,0 1 0,0 0 0,-2 8-1,0-2-39,1 0 0,1 0-1,0 0 1,1 1 0,0-1-1,1 0 1,1 1 0,0 18-1,0-29 5,0-1 0,1 0 0,-1 0 0,0 0 0,0 1 0,1-1 0,-1 0 0,1 0 0,-1 0 0,1 0 0,-1 0 0,1 0 0,0 0 0,-1 0 0,1 0 0,0 0 0,0 0 0,0 0 0,0 0 0,0-1 0,0 1 0,0 0 0,0-1 0,0 1 0,0 0 0,0-1 0,0 0 0,0 1 0,0-1 0,1 0 0,-1 1 0,0-1 0,0 0 0,0 0 0,1 0-1,-1 0 1,0 0 0,0 0 0,0 0 0,1-1 0,-1 1 0,0 0 0,0-1 0,0 1 0,0-1 0,0 1 0,1-1 0,0-1 0,3 1 64,0-2 0,-1 1 0,1-1 0,-1 1 0,1-1 0,-1 0 0,0-1 0,0 1 0,-1-1 0,5-5 0,-7 8-67,0 1 1,-1-1 0,1 0-1,0 0 1,-1 1 0,1-1 0,-1 0-1,1 0 1,-1 0 0,0 1-1,1-1 1,-1 0 0,0 0-1,0 0 1,1 0 0,-1 0-1,0 0 1,0 0 0,0 0-1,0 0 1,0 1 0,0-1 0,0 0-1,-1 0 1,1 0 0,0 0-1,0 0 1,-1 0 0,1 0-1,-1 1 1,1-1 0,-1 0-1,1 0 1,-1 1 0,1-1 0,-1 0-1,1 0 1,-1 1 0,0-1-1,0 1 1,1-1 0,-1 1-1,0-1 1,0 1 0,0-1-1,1 1 1,-1 0 0,0-1 0,0 1-1,0 0 1,0 0 0,-2-1-1,-5 0 28,-1 0 0,0 1 0,1-1 0,-13 2 0,16 0-29,5-1-2,-1 0 0,1 0 0,0 0 0,-1 0 0,1 1 0,-1-1 0,1 0 0,-1 0 0,1 0 0,0 1 0,-1-1 0,1 0 0,0 1 0,-1-1 0,1 0 0,0 1 0,-1-1 0,1 0 0,0 1 0,0-1 0,-1 1 0,1-1 0,0 1 0,0-1 0,0 0 0,0 1 0,0-1 0,0 1 0,-1-1 0,1 1 0,0-1 0,0 1 0,0-1 0,1 1 0,-1-1 0,0 0 0,0 1 0,0-1 0,0 1 0,0-1 0,0 1 0,1-1 0,-1 0 0,0 1 0,0-1 0,1 1 0,-1-1 0,0 0 0,0 1 0,1-1 0,-1 0 0,1 1 0,-1-1 0,0 0 0,1 0 0,-1 1 0,0-1 0,1 0 0,-1 0 0,1 0 0,-1 0 0,1 1 0,-1-1 0,1 0 0,10 1 0,-1 0 0,1-1 0,-1 0 0,1 0 0,-1-1 0,0-1 0,1 1 0,-1-2 0,0 0 0,0 0 0,0 0 0,0-1 0,-1-1 0,17-10 0,-25 58 0,-6 25-3283,16-67-10955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11082,'0'0'10656,"8"-2"-9994,84-9 10,0 4 0,104 5-1,-132 2-652,-102 10 157,-24-5-100,-89-6 0,-21 2 914,147 3-432,25-4-553,0 0 0,0 0 0,0 0 0,0 0 0,0 0 0,0 0 0,0 0 0,1 0 0,-1 0 0,0 0 0,0 0 0,0 0 0,0 0 0,0 0 0,0 0 0,0 0 0,1 0 0,-1 0 0,0 0 0,0 0 0,0 0 0,0 0 0,0 1 0,0-1 0,0 0 0,0 0 0,0 0 0,0 0-1,0 0 1,1 0 0,-1 0 0,0 0 0,0 0 0,0 1 0,0-1 0,0 0 0,0 0 0,0 0 0,0 0 0,0 0 0,0 0 0,0 0 0,0 1 0,0-1 0,0 0 0,0 0 0,0 0 0,0 0 0,0 0 0,0 0 0,0 0 0,0 0 0,-1 1 0,1-1 0,0 0 0,0 0 0,0 0 0,0 0 0,0 0 0,0 0 0,0 0 0,0 0 0,0 0 0,-1 1 0,46 5 192,126-5-52,44 2-23,-206-2-130,-12 1-10,-26 0-36,-47 0 6,-167-13 624,241 11-930,-6-1 220,5-1-3643,3-4-1503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84 12300,'0'0'8135,"12"-7"-8049,-9 5-79,5-4 25,1 1 0,-1 0 0,2 1 0,-1 0-1,0 0 1,1 1 0,-1 0 0,1 1 0,14-2-1,39-2 33,411-22-90,-474 28 79,-42 0 332,-25 2-362,0 3 0,-80 17 1,-127 43 23,262-62-49,7-2 3,1-1 0,-1 1 0,1 0 0,-1 1 0,1-1 1,-1 1-1,1 0 0,0 0 0,0 0 0,0 1 0,-6 4 0,52-3-311,243-28-43,-75 2-2113,-250 27 2250,0 3 0,1 1 1,0 1-1,-47 21 0,10-5-7,11-4-228,31-9-770,0-1 0,-1-2 0,0-2 0,-63 8 0,68-17-3156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52 105 8104,'0'0'5301,"-8"-2"-2915,2 2-1822,4 0-398,-1-1 0,0 1 1,1 0-1,-1-1 1,0 1-1,1-1 0,-1 0 1,1 0-1,-1 0 1,1 0-1,-1 0 1,1 0-1,-3-3 0,50 1 1884,148 3-1058,704-9-425,-14 10-347,-356 6-120,-483-10-90,-33 2 7,-30 0 15,-1621 38-128,1612-35 91,-450 42 208,448-35-199,20-4-12,16-2-42,487-31 430,-301 11-306,365-18 48,462-46-463,-985 73 346,-18 1 252,-64 3 274,-80 4 1,46 1-336,-744 44 361,279 38-2971,413-58-688,21-3-1969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28 8968,'0'0'-154,"-8"0"1851,-44 0 1437,52 0-2814,15 5-250,3 0-56,0 0 1,1-1 0,-1-1 0,1-1 0,0 0 0,29-2-1,113-18 14,-109 10 72,77-3 0,90 23 775,1 0-640,66-32-146,1-1-50,-229 22 9,0 2 0,-1 3 0,75 17 0,-50-10 74,0-3 0,1-3 0,159-9 0,-79-1-39,-132 5-69,0 2 0,0 0-1,0 2 1,0 2 0,-1 0-1,47 21 1,-74-28-13,30 10 45,0-2 1,0-1-1,1-2 0,0-1 1,36 0-1,176-10 566,-89-1-424,-94 6-67,1 3 0,119 21 0,-131-14-107,0-2 1,0-3-1,0-1 1,1-3-1,-1-2 0,0-3 1,1-1-1,-2-3 1,90-26-1,-93 19 46,1 2 0,55-6-1,-81 16 77,0 2 0,0 1 1,0 0-1,0 2 0,0 0 0,43 11 0,1 2-91,1-3 0,0-3-1,0-3 1,81-3 0,143 10 692,-232-13-765,10-1-271,89 10 1,-142-6-971,-1-2 0,1 0 0,25-2-1,-27-3-3849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3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1262 61 11211,'-31'-12'245,"-1"1"0,-1 1 0,0 2 0,0 1 0,0 2 1,-1 1-1,0 2 0,0 1 0,0 1 0,0 3 0,1 0 0,-1 2 1,1 2-1,0 1 0,-36 13 0,30-6-207,1 1-1,0 2 1,2 2-1,0 1 0,1 2 1,1 2-1,1 0 1,2 2-1,0 2 1,2 1-1,-49 65 1,46-48 181,2 2 0,2 1 1,2 1-1,3 1 1,-33 107-1,44-114-65,2 1-1,2 1 1,2-1 0,2 1 0,2 0 0,2 0-1,10 78 1,-7-106-174,1 0 1,1 0-1,0 0 0,1 0 1,1-1-1,1 0 0,1 0 0,0-1 1,1 0-1,1-1 0,1 0 1,0-1-1,1 0 0,0-1 0,2 0 1,-1-1-1,2-1 0,-1 0 1,2-1-1,-1-1 0,2-1 1,-1 0-1,1-1 0,0-1 0,28 7 1,-12-9-10,0-1-1,-1-2 1,1-1 0,0-1 0,0-3 0,0 0 0,0-2 0,-1-2 0,0-1 0,-1-1 0,44-19-1,27-18 74,-2-4-1,99-67 1,-121 68-19,83-66 1,-139 97-102,-1-1 0,-1-2 1,0 0-1,-2-1 0,-1 0 0,0-2 0,25-47 1,-36 57 79,-1 0 0,-1 0 0,-1 0 0,0-1 1,0 1-1,-2-1 0,0 0 0,0 0 1,-2 0-1,0 0 0,-3-25 0,0 20 51,-2 0-1,0 0 0,-1 1 1,-1-1-1,-1 2 0,0-1 1,-20-30-1,3 14 294,-1 1 0,-1 1-1,-2 2 1,-2 0 0,0 3-1,-2 0 1,-57-36 0,72 52-195,-1 1 1,-1 1-1,0 1 1,0 0 0,-1 1-1,-40-8 1,32 11-886,1 1 0,-47 1 0,42 3-4489,1 0-6849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13549,'0'0'934,"12"0"208,293-14 3622,170-39-3056,-322 34-1218,1007-140 237,-958 129-691,-148 23-107,3-1-70,-42 6 87,-16 1 32,-238 18 157,90-3-105,-1193 143-683,1258-145 746,45-7 12,-328 31 756,530-43-728,180-34-1,-176 19-103,730-74 62,-403 46-972,-209 11 176,-275 35 761,-27 2-62,-33 0 4,-718 66 42,678-53-27,60-7-39,-573 75 224,7 33 703,454-75-932,85-18-4406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62 5029,'-296'0'13015,"384"14"-11654,432-4-1192,-436-11-146,117-6 28,310-51 0,-498 56-41,-8 2 11,0-1 1,-1 0-1,1 0 0,0 0 1,-1 0-1,1-1 1,7-4-1,-19 2 1270,-12 3-665,-717 57 102,518-31-709,126-16-12,-42 3 8,-143 34 0,341-49-319,92-24 233,479-61-2191,-181 73 1627,-697 12 2893,-757 87-1585,948-78-1730,35-6-3059,21-7-5200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1602 296 13100,'-10'-10'710,"-19"-15"-74,-2 1-1,-1 1 0,-1 2 0,-41-20 1,34 20-255,-139-64 1001,154 76-1234,0 1-1,-1 1 0,0 1 1,0 1-1,-42-2 1,29 8-131,1 0-1,-1 3 1,1 1 0,0 2 0,0 1 0,1 2 0,1 2 0,-42 18 0,28-7 10,1 3 0,1 1 0,2 3 0,1 2 0,-47 41 1,68-51-65,0 0 1,2 2-1,0 0 1,2 1-1,1 2 1,1 0-1,1 0 1,1 2-1,2 0 1,0 1-1,3 0 1,0 1-1,2 0 1,1 1-1,2-1 1,1 2-1,-1 40 1,6-1 26,3 0-1,3 1 1,16 75-1,71 207-145,-78-310 119,1-1 0,2-1 0,2 0-1,2-1 1,44 64 0,-52-89 39,0 1 0,2-2 0,-1 0 1,2-1-1,0 0 0,1-2 0,0 0 1,1-1-1,1 0 0,-1-2 0,2-1 1,-1 0-1,43 11 0,-31-14 30,0-1-1,0-1 1,1-2 0,-1-1-1,1-2 1,-1-1 0,1-2-1,-1 0 1,0-3 0,-1-1-1,36-13 1,-6-2 167,-1-3 1,-1-3-1,-1-2 1,83-60 0,-95 56 31,-1-1 0,-1-3 0,-2-1 0,-2-3 0,-2 0 0,-2-3 0,45-74 0,-56 77-80,-2-2-1,-2 0 1,-2-1-1,-2-1 1,-1-1-1,-3-1 1,-3 1-1,10-101 1,-18 92 273,-2 1 0,-3 0 1,-2 0-1,-3 0 0,-28-106 1,25 126-329,-2 0 0,-1 2 0,-1 0 0,-2 0 0,-2 1 0,0 2 0,-3 0 1,0 1-1,-51-51 0,61 69-162,-1 1 0,0 1 0,-1 0-1,0 1 1,0 1 0,-1 0 0,0 1 0,-24-8 0,27 11-159,0 1 0,-1 1 0,1 0 1,0 1-1,-1 0 0,1 1 0,-1 0 0,1 1 0,-1 0 0,1 1 1,0 0-1,-13 5 0,-2 4-1087,1 1 0,0 1 0,-40 28 0,55-34 544,-62 40-6215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71 10922,'0'0'13069,"14"-3"-12493,365-36 846,-192 25-1061,152-1-24,-909 46 161,215-6-105,525-44 58,-1-1-480,382 9-163,-503 11 42,-329 21 951,157-9-1975,2-4-4389,93-8-881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52 11211,'0'0'7238,"10"3"-6287,14 5-496,0-2 0,1-1 0,0 0 0,37 0 1,116-3 363,-101-3-685,72-6 67,281-52 1,-320 41-17,-283 69 1309,-216 20-139,296-60-924,0-4 0,-115-7 0,201-1-380,1 0 0,0 0-1,0-1 1,0 0-1,0 0 1,-10-5 0,15 7-47,1-1 1,-1 1-1,0 0 0,0-1 1,0 1-1,1 0 1,-1-1-1,0 1 0,0-1 1,1 1-1,-1-1 1,1 0-1,-1 1 1,0-1-1,1 0 0,-1 1 1,1-1-1,-1 0 1,1 0-1,0 1 0,-1-1 1,1 0-1,0 0 1,0 0-1,-1 1 0,1-1 1,0 0-1,0 0 1,0 0-1,0 0 1,0 0-1,0 0 0,0 1 1,0-1-1,1 0 1,-1 0-1,0 0 0,0 0 1,1 1-1,-1-1 1,0 0-1,1 0 0,-1 1 1,1-1-1,-1 0 1,1 1-1,0-1 1,-1 0-1,1 1 0,-1-1 1,1 1-1,0-1 1,0 1-1,-1-1 0,1 1 1,0-1-1,0 1 1,0 0-1,0-1 0,10-4-33,-1-1 0,0 2 1,1 0-1,0 0 0,0 0 0,0 2 0,16-3 0,86-6-12,-105 11 41,166-9-803,178 15-1,-279 3 313,-68-5 457,-15 1 32,-18 2 44,-472 49 1170,98-16-487,381-35-1235,18-2-2678,34-4-3102,13-9-703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8168,'0'0'2984,"9"-7"-2915,1-2 100,1 0 0,1 1 0,0 1 0,0 0 0,0 1 0,1 0-1,0 1 1,0 0 0,0 1 0,18-3 0,53-2 51,121 2 0,-21 2-62,962-60 815,-761 45-3854,0-1-4970,-299 16 5342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2406 28 2466,'37'0'1823,"-21"1"-975,0-1 1,1 0-1,-1-1 1,0-1-1,1-1 1,-1 0 0,16-6-1,-28 4 956,-12 2-1269,-13 0-546,-858 26-1198,4 59 2484,866-81-1272,-792 50 2191,1239-88-2023,-179 10-155,672-31-5370,-471 33 1446,-341 18-2205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1020 23 7399</inkml:trace>
  <inkml:trace contextRef="#ctx0" brushRef="#br0" timeOffset="1">1020 23 7399,'-94'-23'2242,"-6"26"-608,-21 3-898,-17 2-575,-10 2-129,-2 6-64,10-3-865,12-2-2338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14990,'0'0'3620,"-12"54"-2852,12-33-447,0 1-193,0 1-96,0-1-96,6 5-673,-2-1-224,1 1-929,-2-3-1921,-3-2-5414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15246,'0'0'2499,"-20"79"-577,16-39-737,4-1-1057,0-4-96,1-3-1217,10-6-1666,2-3-96,-2-5 129,-1 0-1122,-2 5-128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3427,'0'0'3107,"80"-40"-2242,-36 23-513,1 3-320,2 1-160,-2 3-1345,4-3-577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12591 320 7623,'0'0'2659,"3"6"-2627,-3-4-184,13 36 1032,-12-37-798,-1 0 1,0 1-1,0-1 1,0 0-1,0 0 1,0 0-1,0 0 1,-1 0-1,1 0 1,0 0-1,0 0 1,-1 1-1,1-1 1,-1 0-1,1 0 1,-1 0-1,1-1 0,-1 1 1,0 0-1,1 0 1,-1 0-1,0 0 1,0 0-1,1-1 1,-1 1-1,0 0 1,0-1-1,0 1 1,0-1-1,0 1 1,0-1-1,0 1 1,0-1-1,0 0 1,0 1-1,-1-1 1,1 0-1,-1 0 1,-75 7 408,0-3 0,-117-9 0,-480-72-232,459 47-21,-318-46-180,-211-27-10,94 52-8,-3 32 32,12 2-34,-1171-12-22,1413 40-13,-242 2-236,-1969 18 527,2055-44-132,2-1 541,166 13-652,-409 3-1,432 3-498,363-5 240,1 0 0,0 0 1,-1 0-1,1 1 0,-1-1 0,1 0 1,0 0-1,-1 0 0,1 1 0,0-1 1,-1 0-1,1 1 0,0-1 0,0 0 1,-1 0-1,1 1 0,0-1 1,0 0-1,-1 1 0,1-1 0,0 1 1,0-1-1,0 0 0,0 1 0,0-1 1,0 1-1,-1-1 0,1 0 0,0 1 1,0-1-1,0 1 0,0-1 0,1 0 1,-1 1-1,0-1 0,0 1 0,0 0 1,0 1-1978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5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90 2819,'4'-3'671,"2"-1"-628,0 0-1,0 0 1,-1-1-1,0 0 1,0 0-1,0 0 1,4-7-1,-1-14 4808,-9 25-4729,1 0 0,0 0-1,-1 1 1,1-1 0,-1 0-1,1 0 1,-1 0 0,0 0-1,1 1 1,-1-1 0,0 0 0,1 1-1,-1-1 1,0 0 0,0 1-1,0-1 1,0 1 0,0 0-1,1-1 1,-1 1 0,0-1-1,0 1 1,0 0 0,0 0 0,0 0-1,0 0 1,0 0 0,0 0-1,-2 0 1,-37-2 1131,34 2-856,-25 0-59,0 1 0,0 2 0,0 1 0,0 1 0,1 2 0,0 1 0,0 1-1,-40 18 1,68-26-330,0 0 0,-1 1 0,1-1 0,0 0 0,0 1 0,0-1 0,1 1 0,-1-1 0,0 1 0,0 0-1,1 0 1,-1 0 0,1 0 0,0 0 0,0 0 0,0 0 0,0 1 0,0-1 0,0 0 0,0 0 0,1 1 0,-1-1 0,1 1-1,-1-1 1,1 1 0,0-1 0,0 0 0,1 6 0,0-5-1,0 0 0,0 0 1,0 0-1,1 0 0,-1 0 0,1 0 0,-1-1 0,1 1 1,0 0-1,0-1 0,1 1 0,-1-1 0,0 0 0,1 0 1,-1 0-1,1 0 0,0 0 0,0-1 0,0 1 0,-1-1 1,5 2-1,75 22 448,131 24 0,2 0-530,-113-18-2710,-69-22-1047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0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 56 8968,'-25'-10'149,"0"0"0,-1 2-1,0 0 1,0 2-1,0 1 1,-1 1-1,0 2 1,0 0-1,0 2 1,0 0-1,0 2 1,0 2-1,0 0 1,1 1-1,-1 2 1,2 1-1,-1 1 1,1 1-1,0 1 1,1 1-1,0 1 1,1 2-1,1 0 1,0 1 0,1 1-1,1 1 1,-18 21-1,16-13-83,1 0 0,0 2 0,3 0 0,0 2 0,2 0 0,1 0 0,-14 40 0,21-46-50,1 0 0,0 0 0,2 1 0,1 0 0,1 0-1,1 1 1,1-1 0,1 0 0,2 1 0,5 33-1,-4-48-1,0-1 0,1 0-1,0 0 1,1 0-1,0 0 1,0-1 0,1 0-1,0 0 1,0 0 0,1-1-1,1 0 1,-1 0-1,1-1 1,1 0 0,-1 0-1,1-1 1,0 0-1,1 0 1,-1-1 0,1-1-1,16 6 1,6 1 283,0-2 0,1-1 1,0-2-1,1-1 0,56 1 1,-22-4 92,-1-4 1,0-2-1,130-26 1,-163 22-233,0-1 0,-1-2 0,-1-1 0,1-2 0,-2-1 0,0-1 0,-1-2 0,-1-1 0,40-33 0,-57 40-20,0 0 1,0-1 0,-2 0-1,1 0 1,-2-1-1,0-1 1,-1 1-1,0-1 1,9-26-1,-14 32-93,-1 0 0,1 0-1,-1 0 1,-1 0 0,0 0-1,0-1 1,-1 1-1,0 0 1,0-1 0,-1 1-1,0 0 1,-1-1 0,0 1-1,-1 0 1,0 0 0,0 1-1,-1-1 1,-8-14 0,2 9-54,-1 1 0,-1 0 0,0 0 0,-1 1 0,0 1 0,-1 0 0,0 1 0,-1 1 0,0 0 1,0 1-1,-1 0 0,-32-10 0,5 4-449,-1 3 0,-1 1 0,-82-7 0,-115 10-3508,230 7 3658,-106 0-3567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6278,'-12'52'3491,"3"0"-1153,2-1-127,2-1-1154,2-2-897,3-6-128,0-6-737,0-8-1921,0-6-545,0-3 96,0-2 2786,0-2 1891,0 3 672,0 4-1601,0 4-577,-2 5-64,-6 4-897,0 3-4292</inkml:trace>
  <inkml:trace contextRef="#ctx0" brushRef="#br0" timeOffset="1">41 923 8136,'0'0'672,"-9"66"257,6-34-96,1 0-128,-2 1 1120,0 2 129,-2 1-1121,2 0-417,2-4-352,0-3-192,1-8-1697,-2-5-2564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9865,'-2'9'1847,"0"1"-1165,-8 36 2122,-5-14 2188,15-32-4304,6-4-4248,-3 14 3316,-1 0-1,-1 1 1,0 0 0,-1-1 0,0 1-1,-2 20 1,0 6-208,2-30-3157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13933,'0'0'3299,"-21"60"-1825,18-32-674,3 3-415,0-1 95,0-4-320,8-4-128,4-6 0,2-6-288,-1-4-480,-4-3 63,0-3 0,-5 0-1281,-4 3-1761,0 3-2147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10186,'0'0'3075,"-12"58"-449,8-33-544,4-5-1281,0-6-481,0-7-256,3-7-576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7559,'0'0'4228,"1"11"-2253,4 25-1178,2 0-1,1-1 0,2 0 1,1-1-1,29 62 0,105 170-187,-116-215-540,33 55-41,363 685 1273,-148-235-1208,-174-356-170,178 372-168,-194-395 114,61 110 1271,-140-270-887,-5-7-1261,-6-6-3826,-12-5-1583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40 330 9417,'0'0'1441,"-6"10"310,1 1-1254,0 0 0,0 0 0,1 1 1,0 0-1,1-1 0,1 1 0,0 0 0,-1 20 0,3-19 32,1 27 733,-1-38-1191,0 0-1,0 0 1,1-1-1,-1 1 0,1 0 1,-1 0-1,1-1 1,0 1-1,0 0 0,0-1 1,0 1-1,0-1 1,0 1-1,0-1 1,0 0-1,0 1 0,3 1 1,-3-3-39,0 0 0,-1 0 0,1 0 0,0 0 1,-1 0-1,1-1 0,0 1 0,-1 0 0,1 0 0,-1-1 0,1 1 1,0 0-1,-1-1 0,1 1 0,-1 0 0,1-1 0,-1 1 1,1-1-1,-1 1 0,1-1 0,-1 1 0,0-1 0,1 1 1,-1-1-1,0 0 0,1 1 0,-1-1 0,0 0 0,0 1 1,0-1-1,1 1 0,-1-1 0,0 0 0,0 1 0,0-1 1,0 0-1,0 1 0,-1-2 0,7-32 922,-6 32-899,6-104 980,-7-109-1,-2 70-978,3 144-61,0 0 0,1 0 0,-1 0 1,0 0-1,0 0 0,0 0 0,1 0 1,-1 0-1,0 0 0,1 0 0,-1 0 0,1 0 1,-1 1-1,1-1 0,-1 0 0,1 0 0,0 0 1,-1 0-1,1 1 0,0-1 0,0 0 0,0 1 1,-1-1-1,1 1 0,0-1 0,2 0 0,0 0-6,0 0 0,0 0 0,1 0 0,-1 1 0,0-1 0,1 1-1,-1 0 1,6 1 0,4 0-1,1 1 0,-1 1 0,19 5 0,5 5-168,0 2 0,-1 1 0,-1 2 0,-1 1 0,0 2 0,54 44 0,-80-59 2,61 48-2017,-21-22-2121,-9-13-2282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1 506 7143,'0'0'4361,"8"0"-3720,-3 1-616,0-2 0,1 1 0,-1 0-1,0-1 1,0 0 0,0 0 0,0-1 0,0 1 0,0-1 0,-1 0 0,1 0 0,0-1 0,-1 0 0,6-4 0,15-13-35,0 1-1,1 0 1,1 2 0,0 1 0,2 2 0,-1 0 0,33-9 0,-30 13 15,531-154 1605,-452 139-699,0 5 0,2 4 0,134 0 0,-190 15-572,0 3 0,0 2 0,100 21 0,-61-2 297,0-4 1,1-5-1,117 3 1,-112-14 25,1-5 0,-1-4 0,102-20 0,96-28 141,139-32-1232,-425 82-1778,-7-2-2051,-2-3-2751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8616,'0'6'230,"0"-1"0,0 1 0,0 0-1,1 0 1,0 0 0,0-1 0,1 1-1,-1 0 1,1-1 0,0 1 0,1-1 0,-1 0-1,1 0 1,0 0 0,1 0 0,-1 0-1,1-1 1,0 1 0,0-1 0,0 0 0,0 0-1,8 4 1,9 7-86,0-1 0,1 0-1,1-2 1,0-1 0,32 11-1,131 33 620,11 4-402,-62 1-398,-95-40 17,1-2-1,0-1 1,1-3-1,1-1 0,56 9 1,22-12 1700,174-9 1,-133-3-1620,-63 2 67,1-4 0,148-26 0,-149 14 874,168-6 0,102 24-604,-232 5 501,0 6 0,0 5 0,-2 6 0,224 72 0,-345-92-604,0 2 0,0-1-1,0 2 1,-1 0-1,0 0 1,-1 2 0,1-1-1,-2 1 1,1 1-1,-1 0 1,-1 1 0,0 0-1,0 1 1,-1 0 0,10 17-1,-14-20-852,26 36 1857,-12-30-4205,-18-15 2520,0 0 0,0 0 0,-1 0-1,1 1 1,0-1 0,0 0 0,0 0-1,0 0 1,-1 0 0,1 0 0,0 0-1,0 0 1,0-1 0,-1 1 0,1 0-1,0 0 1,0-1 0,-1 1 0,1 0-1,0-1 1,-1 1 0,1-1 0,1 0-1,12-17-14037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64 8360,'0'0'4863,"8"-8"-1510,-5 5-3124,35-34 2989,-37 36-2888,1-1 1,0 1 0,0-1 0,0 1 0,0 0 0,0 0-1,0 0 1,0 0 0,0 0 0,1 0 0,-1 0-1,0 1 1,1-1 0,-1 1 0,0 0 0,1 0 0,-1 0-1,0 0 1,1 0 0,-1 0 0,0 0 0,5 2-1,-6-1-219,1 0-1,-1 1 1,0-1-1,0 0 0,0 0 1,0 1-1,0-1 0,0 1 1,-1-1-1,1 1 1,0-1-1,-1 1 0,1-1 1,-1 1-1,0 0 0,1-1 1,-1 1-1,0 0 1,0-1-1,0 1 0,0 0 1,0 2-1,-8 38 640,-2-22-637,0-1 0,-1 0-1,-1-1 1,-1-1 0,0 0 0,-22 20 0,-22 30 554,56-66-658,1 1 0,-1-1-1,0 0 1,0 0 0,0 0-1,1 1 1,-1-1 0,0 0 0,1 0-1,0 1 1,-1-1 0,1 1-1,0-1 1,-1 0 0,1 1-1,0 2 1,0-4-4,1 1-1,-1 0 1,0-1 0,1 1-1,-1 0 1,0-1 0,1 1-1,-1-1 1,1 1 0,-1-1-1,1 1 1,-1-1 0,1 1-1,0-1 1,-1 0-1,1 1 1,0-1 0,-1 0-1,1 1 1,-1-1 0,1 0-1,0 0 1,1 1 0,6 0 19,0 0 0,1-1-1,-1 0 1,14-2 0,-3 1-13,225-18-614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 3972,'0'0'25827,"2"13"-25560,-2 5-155,0 1 0,0-1 0,-2 0 0,-1 0 0,-6 25 0,-6 32 1351,15-75-1457,0 0 1,0 0-1,0 0 0,1 0 0,-1-1 1,0 1-1,0 0 0,0 0 0,0 0 0,1 0 1,-1 0-1,0 0 0,0 0 0,1 0 1,-1 0-1,0 0 0,0-1 0,0 1 1,1 0-1,-1 0 0,0 0 0,0 1 1,1-1-1,-1 0 0,0 0 0,0 0 1,1 0-1,-1 0 0,0 0 0,0 0 0,0 0 1,1 0-1,-1 0 0,0 1 0,0-1 1,0 0-1,0 0 0,1 0 0,-1 0 1,0 1-1,0-1 0,0 0 0,0 0 1,0 0-1,0 1 0,1-1 0,-1 0 0,0 0 1,0 0-1,0 1 0,0-1 0,0 0 1,0 0-1,0 0 0,0 1 0,0-1 1,0 0-1,0 0 0,0 1 0,0-1 1,0 0-1,0 0 0,0 1 0,0-1 0,-1 0 1,1 0-1,0 0 0,0 1 0,10-11 130,-9 10-136,14-19 0,-1 0 0,0-2 0,-1 1 0,-1-2 0,-1 1 0,-2-2 0,14-40 0,-25 68 0,1 0 0,0 0 0,0 1 0,0-1 0,1 0 0,-1 0 0,1 1 0,1-1 0,0 9 0,0-13 0,-1 0 0,0 0 0,1-1 0,-1 1 0,0 0 0,1 0 0,-1 0 0,1 0 0,0 0 0,-1-1 0,1 1 0,0 0 0,-1-1 0,1 1 0,0 0 0,0-1 0,0 1 0,-1-1 0,1 1 0,0-1 0,2 1 0,-1 0 0,1-1 0,-1 0 0,0 0 0,1 0 0,-1 0 0,0-1 0,1 1 0,-1 0 0,0-1 0,1 0 0,-1 1 0,0-1 0,3-2 0,6-3 0,0 0 0,0-1 0,-1-1 0,0 0 0,15-16 0,-15 14 0,-1 1 0,2 1 0,-1 0 0,20-12 0,-31 41 0,-27 60 0,19-60 0,1 0 0,1 1 0,1 0 0,1 1 0,1-1 0,-1 31 0,5-52-33,-1-1 0,1 1 0,0-1 0,0 0 1,0 1-1,0-1 0,0 1 0,0-1 0,0 1 0,0-1 0,0 1 0,0-1 1,0 1-1,0-1 0,1 1 0,-1-1 0,0 0 0,0 1 0,0-1 0,1 1 0,-1-1 1,0 0-1,0 1 0,1-1 0,-1 1 0,0-1 0,1 0 0,-1 0 0,0 1 0,1-1 1,-1 0-1,1 1 0,-1-1 0,0 0 0,1 0 0,-1 0 0,1 0 0,-1 1 1,1-1-1,-1 0 0,1 0 0,-1 0 0,0 0 0,1 0 0,-1 0 0,1 0 0,-1 0 1,1 0-1,-1 0 0,1-1 0,-1 1 0,1 0 0,-1 0 0,0 0 0,1 0 1,-1-1-1,1 1 0,-1 0 0,0 0 0,1-1 0,22-20-5600,-12 1-3063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15503,'0'0'5658,"4"11"-4077,-1-3-1294,0 0 1,-1 1-1,-1-1 1,1 0-1,-1 1 1,0-1-1,-1 1 1,0-1 0,-1 1-1,1-1 1,-2 1-1,1-1 1,-1 1-1,-4 11 1,-67 125 2664,49-102-1724,63-148-2782,-20 52-93,-9 27 970,-8 21 417,-3 8 52,-2 7 308,1 0 0,0 1 0,0-1 0,1 1-1,0-1 1,1 1 0,1 12 0,0-21-78,-1 1 1,0-1 0,1 1-1,0-1 1,0 1-1,0-1 1,0 0 0,0 1-1,0-1 1,1 0 0,-1 0-1,1 0 1,-1 0 0,1 0-1,0 0 1,0 0 0,0-1-1,0 1 1,0 0 0,0-1-1,0 0 1,1 0 0,-1 1-1,0-1 1,1-1-1,-1 1 1,1 0 0,-1 0-1,1-1 1,-1 0 0,1 1-1,-1-1 1,1 0 0,4-1-1,-7 0 25,0-1 0,0 1 0,0 0 0,0-1 0,-1 1-1,1 0 1,0-1 0,-1 1 0,1 0 0,0-1 0,-1 1 0,0 0-1,1 0 1,-1-1 0,0 1 0,1 0 0,-3-1 0,-34-49 284,-23-25-379,57 72 26,-1 0 0,0 0 0,0 0 0,-1 1-1,1 0 1,0 0 0,-1 0 0,0 1 0,0-1 0,0 1 0,0 0-1,0 0 1,-10-1 0,14 3 18,0 0 0,0 0 0,-1 1 0,1-1 0,0 1-1,0-1 1,0 1 0,0-1 0,0 1 0,0-1 0,0 1 0,0 0 0,0 0 0,0-1 0,0 1 0,0 0-1,0 0 1,0 0 0,1 0 0,-1 0 0,0 0 0,1 0 0,-1 0 0,1 1 0,-1-1 0,1 0 0,0 0-1,-1 0 1,1 0 0,0 1 0,0-1 0,0 0 0,0 0 0,0 1 0,0-1 0,0 0 0,0 0-1,1 0 1,-1 2 0,0 3 25,1 0 1,-1-1-1,1 1 0,0 0 0,1 0 0,-1-1 0,4 9 0,-1-8-13,1-1 0,-1 1 0,1-1 0,-1 0 0,2 0 0,-1-1 0,0 1 0,1-1 0,0 0 0,0-1 0,0 1 0,0-1 0,1-1 0,-1 1 0,1-1 0,0 0 0,8 1 0,6 1 29,-1-1-1,1-1 0,0-2 1,32-1-1,-53 1-33,1 0 0,-1 0 0,0 0 0,1 0 0,-1 0 0,0-1 0,0 1 0,1 0 0,-1 0 0,0 0 0,0 0 0,1 0 0,-1 0 0,0 0 0,0-1 0,1 1 0,-1 0 0,0 0 0,0 0 0,0-1-1,1 1 1,-1 0 0,0 0 0,0-1 0,0 1 0,0 0 0,0 0 0,1-1 0,-1 1 0,0 0 0,0 0 0,0-1 0,0 1 0,0 0 0,0 0 0,0-1 0,0 1 0,0 0 0,0-1 0,0 1 0,0 0 0,0 0 0,0-1 0,0 1 0,0 0 0,-1-1 0,1 1 0,0 0 0,0 0 0,0-1 0,0 1 0,0 0 0,-1 0 0,1 0 0,0-1 0,0 1 0,0 0 0,-1 0 0,1 0-1,0 0 1,0-1 0,-1 1 0,-14-13 66,-63-18-34,-124-31 0,421 85 43,-112-18-4603,-59-4-1604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59 223 4869,'0'0'5781,"-9"6"-4489,0 3-815,5-6-147,1 0 0,0 0 1,-1 0-1,0 0 0,0-1 0,0 1 0,0-1 0,-6 2 1,9-3 656,18-17-736,1 1-1,0 1 1,1 1 0,1 1-1,0 0 1,27-10-1,-4 4-290,0 3 0,51-12 0,-19 8 47,246-52 60,-295 67-8,-1 1-1,1 1 0,-1 1 0,1 1 0,0 1 1,-1 2-1,1 0 0,-1 2 0,40 12 0,0 4 41,0-4 0,0-3 0,2-2-1,-1-4 1,127 1 0,-27-17 807,0-7-1,206-47 1,-329 54-851,1 1 0,-1 3-1,85 1 1,-124 4-20,1 0 0,-1 0 0,1 0 0,-1 0 0,0 1 0,0 0-1,0 0 1,0 0 0,0 1 0,5 3 0,22 11-1687,-7-13-3427,-12-5-2475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9257,'0'0'3566,"12"8"-2643,-7-5-797,3 3 27,-1-2 0,1 1 0,0-1 0,0 0 0,1-1 0,-1 0 1,1 0-1,-1-1 0,1 0 0,11 1 0,68-1 550,161-16 0,87-36-993,-173 24 1722,2 8 1,255 5-1,-359 16-806,0 4-1,0 1 0,-1 4 1,-1 2-1,0 3 0,63 26 1,-119-41-661,39 18 191,-41-19-196,1 0 0,0 0 1,-1 0-1,1 0 0,-1 0 1,1 0-1,-1 1 0,1-1 1,-1 1-1,0-1 0,0 1 1,0-1-1,0 1 0,0 0 0,0-1 1,0 1-1,0 0 0,-1 0 1,2 3-1,-2-5-87,0 0 0,0 0 0,0 1 0,0-1-1,0 0 1,0 0 0,-1 1 0,1-1 0,0 0 0,0 0 0,0 0 0,0 0 0,0 1-1,0-1 1,-1 0 0,1 0 0,0 0 0,0 0 0,0 1 0,0-1 0,-1 0 0,1 0-1,0 0 1,0 0 0,0 0 0,-1 0 0,1 0 0,0 0 0,0 1 0,0-1-1,-1 0 1,1 0 0,0 0 0,0 0 0,0 0 0,-1 0 0,1 0 0,0 0 0,0 0-1,-1-1 1,1 1 0,0 0 0,0 0 0,0 0 0,-1 0 0,1 0 0,0 0 0,0 0-1,0 0 1,0-1 0,-1 1 0,1 0 0,-14-6-8842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2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13100,'0'0'13421,"1"11"-12962,-1 0-396,-1-1 0,1 1-1,-2 0 1,1-1 0,-2 1 0,1-1-1,-1 0 1,-1 0 0,0 0-1,0 0 1,-7 10 0,-88 141 2489,98-160-2512,0 0 1,1 0 0,-1 0-1,0 0 1,1 0-1,-1 0 1,1 0 0,-1 1-1,1-1 1,-1 0 0,1 0-1,0 0 1,0 1 0,0-1-1,-1 0 1,1 0-1,0 0 1,1 1 0,-1 1-1,0-3-24,1 1-1,-1 0 1,1-1-1,-1 1 1,1 0-1,0-1 1,-1 1-1,1-1 1,0 1-1,-1-1 1,1 1-1,0-1 1,0 1-1,-1-1 1,1 0-1,0 1 1,0-1-1,0 0 1,-1 0 0,1 0-1,1 0 1,7 1 18,0-1 1,0 0 0,1 0 0,10-3 0,-10 2 46,82-12 62,23-3-581,-37 13-3020,-56 5-871,-8 4-2723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2018,'0'0'1249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92 4260,'0'0'5050,"9"-6"-3699,-3 2-1114,35-26 2245,-22 8 1622,-11-3 3300,-17 21-4154,-33 5-2080,30 4-1102,0-1 0,1 1 1,-1 1-1,1 0 1,0 1-1,0 0 0,1 1 1,0 0-1,0 0 0,1 1 1,0 1-1,1-1 1,0 1-1,0 1 0,1 0 1,1 0-1,0 0 0,0 0 1,1 1-1,0 0 1,1 0-1,1 1 0,0-1 1,0 1-1,-1 23 0,4-33-61,1 0-1,-1-1 1,1 1 0,-1 0-1,1-1 1,0 1-1,0-1 1,0 1-1,0-1 1,1 0-1,-1 1 1,0-1-1,1 0 1,0 0 0,0 0-1,-1 0 1,1 0-1,0 0 1,3 1-1,-1 0 9,1 0 0,0 0 0,0-1 0,0 0 0,1 0 0,-1 0 0,0-1 0,1 1 0,5 0 0,-3-1 2,-1 0 0,1-1 1,-1 0-1,0 0 0,1 0 0,-1-1 1,0 0-1,1-1 0,-1 0 0,0 0 1,0 0-1,0-1 0,0 0 0,9-5 1,-15 7-11,0 0 1,1 1 0,-1-1-1,0 0 1,0 0 0,0 1-1,0-1 1,0 0 0,-1 0-1,1 0 1,0 0 0,0 0-1,-1 0 1,1-1 0,0 1 0,-1 0-1,1 0 1,-1 0 0,0-1-1,1 1 1,-1 0 0,0 0-1,0-1 1,1-1 0,-2 1 12,0 1 0,0 0 0,0 0 1,0 0-1,0 0 0,0 0 0,0 1 0,0-1 1,0 0-1,0 0 0,0 1 0,0-1 0,-1 1 1,1-1-1,0 1 0,0-1 0,-1 1 0,-2-1 0,-10-1 122,0 0-1,0 1 1,-14 0-1,27 1-140,-7 0-1,-29 0 0,36 0 0,0 0 0,0 0 0,0 0 0,0 0 0,0 0 0,0 0 0,0 0 0,0 0 0,1 0 0,-1 0 0,0 1 0,0-1 0,0 0 0,0 1 0,0-1 0,0 1 0,1-1 0,-1 1 0,0-1 0,0 1 0,1-1 0,-1 1 0,0 0 0,1 0 0,-2 0 0,4 0 0,1 0 0,-1 0 0,0 0 0,0 0 0,1-1 0,-1 1 0,0-1 0,1 0 0,-1 0 0,1 1 0,-1-2 0,0 1 0,5-1 0,-3 1 0,22-1-115,0-2-1,-1-1 1,0-1 0,0-1-1,46-18 1,-64 22 108,-6 2 7,-1-1 0,1 1 0,0 0 1,-1 0-1,1 0 0,-1 0 0,1 0 1,0 0-1,-1 0 0,1 0 0,0 0 1,-1 0-1,1 0 0,-1 0 0,1 0 0,0 0 1,-1 0-1,1 1 0,-1-1 0,1 0 1,0 1-1,-1-1 0,1 0 0,-1 1 1,1-1-1,-1 0 0,0 1 0,1-1 1,-1 1-1,1 0 0,7 25 190,-8 45-62,-1-48-507,0-13-517,1 2-2312,1-4-5676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10314,'25'-6'4656,"-24"6"-4491,-1 0 1,0 0-1,1 0 0,-1 0 0,0 0 0,1 0 1,-1 0-1,0 0 0,1 0 0,-1 0 1,0 1-1,1-1 0,-1 0 0,0 0 1,1 0-1,-1 0 0,0 1 0,1-1 1,-1 0-1,0 0 0,0 0 0,1 1 0,-1-1 1,0 0-1,0 1 0,1-1 0,-1 0 1,0 0-1,0 1 0,0-1 0,0 0 1,1 1-1,-5 15 3759,-11 6-3853,-38 38 2019,-2-3 1,-80 65-1,130-118-2003,32-31-784,-1-2 0,-1 0 0,39-63 0,-27 37 485,-51 128 745,12-62-465,0 1-1,1-1 0,0 1 0,1 0 0,1-1 0,1 17 0,-1-26-42,-1 1 0,0 0 0,1-1 0,-1 1 0,1 0 0,0-1 0,0 1 0,0-1 0,0 0-1,1 1 1,-1-1 0,1 0 0,-1 1 0,1-1 0,0 0 0,0 0 0,0-1 0,0 1 0,0 0 0,0-1-1,0 1 1,0-1 0,1 1 0,-1-1 0,1 0 0,-1 0 0,1 0 0,-1-1 0,1 1 0,0 0 0,-1-1-1,6 0 1,-8 0-15,1 0 0,0 0 0,0-1-1,0 1 1,0-1 0,0 1 0,0-1 0,0 1-1,-1-1 1,1 1 0,0-1 0,-1 0-1,1 0 1,0 1 0,-1-1 0,1 0-1,-1 0 1,1 0 0,-1 1 0,1-1 0,-1 0-1,1 0 1,-1 0 0,0 0 0,0 0-1,0 0 1,1 0 0,-1 0 0,0 0-1,0 0 1,0 0 0,0 0 0,0 0 0,-1 0-1,1 0 1,0 0 0,0 0 0,-1 0-1,0-1 1,-12-39 144,8 34-150,0 1-1,0-1 1,0 1 0,-1 0-1,0 1 1,0 0 0,0 0 0,-1 0-1,1 0 1,-1 1 0,0 0-1,-1 1 1,1 0 0,-1 0 0,1 0-1,-1 1 1,0 0 0,0 0-1,0 1 1,0 0 0,0 1 0,-9 0-1,16 0-4,0 0-1,-1 1 0,1-1 0,0 1 1,0-1-1,-1 1 0,1-1 0,0 1 1,0 0-1,0-1 0,0 1 0,0 0 1,0 0-1,0 0 0,0 0 0,0 0 1,0 0-1,1 0 0,-1 0 0,0 0 1,1 0-1,-1 0 0,0 1 0,1-1 1,0 0-1,-1 0 0,1 1 0,0-1 1,-1 0-1,1 1 0,0-1 0,0 0 1,0 1-1,0-1 0,1 0 0,-1 0 1,0 2-1,1 0 9,-1-1 0,0 1 0,1 0 0,0-1 1,0 1-1,0-1 0,0 0 0,0 1 0,0-1 0,0 0 0,1 1 1,-1-1-1,1 0 0,0 0 0,-1 0 0,1 0 0,0-1 1,3 3-1,5 0 4,1 0 0,0 0 0,0-1 1,0 0-1,0-1 0,0-1 0,1 0 1,13 0-1,8-1-40,50-8-1,-30-2-292,-40 5 114,-37 2 135,-7 0 145,0-2 0,0 0 0,1-3 0,-1 0 0,-38-17 0,12 5-18,56 20-81,109 4-148,-1-1-1367,-36-6-2480,-3-8-3174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12 15086,'0'0'2899,"-8"-2"-2114,-1-1-548,6 2-142,0 0 0,0 0 0,0 0 0,0 0 0,0 1 0,-1-1 0,1 1 0,0 0 0,0 0 0,0 0 0,-4 0 0,6 1-53,1-1 0,-1 1 0,0-1 0,1 1 0,-1 0 0,0-1 0,1 1 0,-1-1 0,1 1 0,-1 0 0,1 0 0,-1-1 0,1 1 0,-1 0 0,1 0 0,0 0 0,-1-1 0,1 1 0,0 0 0,0 0 0,0 0-1,0 0 1,0 0 0,0 1 0,-2 28-105,3-25 123,-6 206 2259,0 67-1072,10-243-958,-5-34-209,-9-4-86,-11-7-382,0 0 0,0-2 0,1 0 0,1-1 0,0-1 0,1-1 0,0-1 0,1 0 0,-14-19-1,30 35 416,0-1-1,-1 1 1,1-1-1,-1 1 1,1 0-1,0-1 0,0 1 1,-1-1-1,1 1 1,0-1-1,0 1 1,0-1-1,-1 1 0,1-1 1,0 0-1,0 1 1,0-1-1,0 1 0,0-1 1,0 1-1,0-1 1,0 1-1,0-1 1,0 1-1,1-1 0,-1 0 1,0 1-1,0-1 1,0 1-1,1-1 1,-1 1-1,0 0 0,1-1 1,-1 1-1,0-1 1,1 1-1,0-1 0,25-5 419,38 12-212,-61-6-201,15 3-55,13 2-460,52 1 1,-74-6-518,0 0 0,0-1 0,1 0 0,-1-1 0,17-5 0,6-10-4845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12780,'0'0'9097,"-38"77"-8649,28-41-160,1 3-127,5-6-97,4-2-64,0-4 32,13 0-32,6-5 0,4 0-641,5-8-1057,1-1-1409,0-9-2562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13132,'0'0'9054,"0"8"-8600,-2 23 90,-12 57 1,7-55-223,2 1 0,0 34 0,5-66-589,0-17-2941,0-10-806,0-7-2142</inkml:trace>
  <inkml:trace contextRef="#ctx0" brushRef="#br0" timeOffset="1">9 76 14125,'0'0'5734,"-9"57"-4293,31-49-288,11-5-320,11-3-353,9-1-319,6-13-33,0-1-2146,-4-3-2402,-8-1-2147,-13 4 2628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13036,'0'0'5483,"8"-2"-4853,6-1-248,1 2 1,-1-1-1,1 1 1,0 1-1,-1 1 1,24 4-1,-30-4-337,0 0-1,0 0 0,0 1 1,0 1-1,0-1 0,-1 1 0,1 1 1,-1-1-1,0 1 0,0 0 0,0 1 1,-1 0-1,0 0 0,10 10 1,-14-11 50,1 0 1,-2 0 0,1 0 0,0 0 0,-1 0 0,0 0-1,0 0 1,0 1 0,0-1 0,-1 0 0,1 1 0,-1-1 0,0 0-1,-1 1 1,1-1 0,-1 0 0,0 1 0,0-1 0,0 0-1,-1 0 1,1 0 0,-4 5 0,-5 12 312,0 0 0,-2-2 0,-14 19 0,12-17-459,0 0-92,-27 36 75,7-28-3949,11-21-3585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11531,'0'0'11851,"72"21"-11274,-22-21-417,8 0-32,0-1-224,-4-4-2210,-13 2-1346,-14 0-2145,-15 3-5606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8968,'0'0'7015,"-51"25"-4549,51-19-1344,9-6-1,20 0-225,16 0-287,9-10-289,11-2-256,2 1 0,-2-1-1729,-6 3-3460,-9-3-6470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11307,'0'0'2028,"9"-7"220,1 0-1605,0 1 0,1 0 0,0 1 0,20-8 0,-27 12-462,-1 0 0,0 0 1,0 1-1,1-1 0,-1 1 1,0 0-1,1 0 0,-1 0 1,0 0-1,1 0 0,5 2 1,-7-1-114,-1 0 0,1 0 1,0 0-1,-1 0 0,1 0 1,-1 0-1,1 0 0,-1 0 0,0 1 1,1-1-1,-1 0 0,0 1 1,0-1-1,0 1 0,0 0 1,0-1-1,-1 1 0,1 0 1,0 0-1,-1-1 0,1 1 1,-1 0-1,1 3 0,0 0 97,0 1-1,-1-1 0,0 1 0,1-1 0,-2 0 1,1 1-1,-1-1 0,1 1 0,-2-1 0,1 0 1,0 0-1,-1 0 0,0 0 0,0 0 1,-1 0-1,1 0 0,-1 0 0,0-1 0,-1 0 1,1 1-1,-1-1 0,1 0 0,-1-1 0,-5 5 1,23-14-622,1 0 0,-1 2 0,1 0 1,0 0-1,1 1 0,-1 1 1,1 1-1,27 0 0,-41 1 447,-1 0 1,1 0-1,-1 0 1,1 0-1,-1 0 0,0 1 1,1-1-1,-1 0 1,1 1-1,-1-1 0,1 1 1,-1 0-1,0-1 1,1 1-1,-1 0 0,0 0 1,0 0-1,0 0 1,0 0-1,0 0 0,0 0 1,0 0-1,0 0 1,0 0-1,0 1 0,0-1 1,-1 0-1,1 1 1,0-1-1,-1 0 0,0 1 1,1-1-1,-1 1 1,0-1-1,1 1 0,-1-1 1,0 1-1,0-1 1,0 1-1,0-1 0,-1 1 1,1-1-1,0 1 1,-1-1-1,1 0 0,-2 3 1,0 4 188,-1 0 0,1-1 0,-2 1 1,1-1-1,-1 0 0,0 0 0,-9 10 0,2-4 518,-2 0 0,0 0 0,0-2 0,-30 21-1,35-27-656,-1 0 0,0-1 0,1 0 0,-2 0 0,1-1 0,0 0 0,-1-1 0,1 0 0,-1 0 0,-16 0 0,32-3-1198,-1 0 1,1 0-1,-1-1 1,1 0-1,-1 0 1,0 0-1,7-4 0,10-4-3055,15-4-4606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20243,'0'0'9962,"59"13"-20532,-34-31-6118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1 641,'0'0'21108,"14"64"-19795,-3-28-160,3 5-545,7-1-383,5 1-161,4-5 0,3-4-609,-4-6-768,-3-3-224,-4-5-513,-11-6-289,-4-5-992,-7-1-1281,-5-3-3396</inkml:trace>
  <inkml:trace contextRef="#ctx0" brushRef="#br0" timeOffset="1">69 384 10090,'0'0'3235,"-49"-14"224,37 6-993,5 1 1,7-3-450,8 0-799,21-8-802,13 0-320,12-9 0,7-1-64,7-2-64,-3-6-2338,-9-5-2851,-9-5-10794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300 109 10954,'0'0'3251,"-1"-10"-346,1 8-2778,0-7 334,-1 0 0,-1 0 0,1 0-1,-6-15 1,6 22-350,1 0 0,-1 0 0,0 0 0,0 0 0,0 1 1,0-1-1,0 0 0,0 0 0,0 1 0,0-1 0,-1 1 0,1-1 0,-1 1 0,1-1 0,-1 1 0,1 0 0,-1 0 0,0 0 0,0 0 0,0 0 0,1 0 0,-1 0 0,0 1 0,0-1 1,0 1-1,0-1 0,0 1 0,0 0 0,0 0 0,0 0 0,0 0 0,-4 1 0,4-1-91,0 1 0,1 0 0,-1 0 0,0 0 1,1 1-1,-1-1 0,1 0 0,0 1 0,-1-1 0,1 1 0,0-1 0,0 1 0,0-1 1,0 1-1,0 0 0,0 0 0,0-1 0,0 1 0,1 0 0,-1 3 0,-10 43 257,9-31-177,1 0 0,1 0-1,0 1 1,1-1 0,1 0-1,1 0 1,0-1-1,1 1 1,1-1 0,0 0-1,1 0 1,1 0 0,1-1-1,10 17 1,12 35 0,-28-62-96,-1 0 1,1 0-1,-2 1 0,1-1 0,0 0 0,-1 0 1,0 1-1,0-1 0,-1 0 0,1 0 0,-1 0 1,-2 6-1,2-9-34,0 0 0,0 0 0,0 0 1,0-1-1,-1 1 0,1 0 0,-1-1 0,1 1 1,-1-1-1,1 0 0,-1 0 0,0 1 0,0-1 1,0 0-1,0 0 0,0-1 0,1 1 0,-2 0 1,1-1-1,0 1 0,0-1 0,0 1 0,0-1 1,0 0-1,0 0 0,0 0 0,0 0 0,-1 0 0,1-1 1,0 1-1,0-1 0,0 1 0,0-1 0,-2-1 1,-7-1-428,1 0 0,0-1 0,0-1 0,0 1 0,-13-10 0,-58-46-1469,73 53 1927,-1 0 0,2-1 0,-1 0 0,1-1 1,0 1-1,1-1 0,-6-11 0,12 20 48,-1-1-1,1 0 1,-1 1-1,1-1 0,0 0 1,0 0-1,-1 0 0,1 1 1,0-1-1,0 0 0,0 0 1,0 0-1,0 1 0,0-1 1,0 0-1,0 0 0,0 0 1,1 1-1,-1-1 1,0 0-1,0 0 0,1 1 1,-1-1-1,0 0 0,1 0 1,-1 1-1,1-1 0,0 0 1,24-11 513,43 4-419,-56 8-19,32-2-235,57-6-1155,-92 7 12,0-1-1,0-1 0,-1 0 1,1 0-1,8-4 0,6-8-6832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14029,'0'0'8616,"2"79"-7174,-2-41-481,0 2-545,3 1-320,9-4-32,5-4-1441,4-7-1570,3-10-2658,1-5-8809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8520,'0'0'11947,"69"-4"-11146,-26-3-160,3-2-353,9 2-256,-2-1 32,-2 1-96,-9 4-1089,-11 3-1313,-13 0-129,-14 0-832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14798,'0'0'10025,"89"7"-9480,-42-7-417,4 0-32,-4 0-256,-4 2-1730,-5 6-928,-7-5-2019,-6-3-5220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16560,'0'0'1174,"10"-8"166,2-1-1150,0 1 1,0 1-1,1 0 0,0 0 0,1 1 0,-1 1 1,1 0-1,0 1 0,0 1 0,28-4 1,-40 7-173,0-1 0,0 1 0,0 0 0,-1 0 0,1 0 0,0 0 1,0 0-1,0 1 0,0-1 0,0 0 0,0 1 0,-1-1 0,1 1 1,0 0-1,0 0 0,-1 0 0,1 0 0,0 0 0,-1 0 0,1 0 1,-1 0-1,1 0 0,-1 1 0,0-1 0,1 1 0,0 1 0,-1 0 63,-1 0 0,0 0 0,1 0-1,-1 0 1,0 1 0,0-1 0,0 0 0,-1 0-1,1 0 1,-1 0 0,0 0 0,0 0 0,0 0-1,0 0 1,0 0 0,-3 4 0,-21 37 581,19-35-596,0 1-1,0 1 1,1-1-1,0 1 1,1 0-1,-6 21 1,10-31-70,0 0 0,0 0 0,0 0 1,0 0-1,0 0 0,1 0 0,-1 0 1,0 0-1,1 0 0,-1 0 0,0 0 0,1 0 1,-1 0-1,1 0 0,-1 0 0,1-1 1,0 1-1,-1 0 0,1 0 0,0-1 0,0 1 1,-1 0-1,1-1 0,0 1 0,0-1 0,0 1 1,0-1-1,0 1 0,0-1 0,0 0 1,0 1-1,0-1 0,0 0 0,0 0 0,0 0 1,0 1-1,1-2 0,51 2-526,-36-2 216,0 0 10,-4 0 38,0 1-1,0 0 0,0 1 1,19 4-1,-30-5 274,-1 0-1,1 0 1,-1 1-1,0-1 1,1 1 0,-1-1-1,1 1 1,-1-1 0,0 1-1,1 0 1,-1 0 0,0-1-1,0 1 1,0 0 0,1 0-1,-1 1 1,0-1-1,0 0 1,-1 0 0,1 0-1,0 1 1,0-1 0,0 0-1,-1 1 1,1-1 0,-1 0-1,1 1 1,-1-1-1,0 1 1,1-1 0,-1 1-1,0-1 1,0 1 0,0-1-1,0 1 1,0-1 0,-1 1-1,1-1 1,0 1 0,-1-1-1,1 1 1,-1-1-1,1 0 1,-1 1 0,0-1-1,1 0 1,-2 2 0,-2 3 267,0 1 0,-1-2 0,0 1 1,1 0-1,-2-1 0,1 0 0,-1 0 1,1-1-1,-13 7 0,-64 34 2183,70-39-2003,-1 2-122,-1-1-1,0-1 1,0-1-1,0 0 1,0 0-1,-1-2 1,0 0 0,-18 2-1,28-8-1129,14-4-612,14-4-1694,5 0-1310,2 0-2281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266 111 7175,'28'-35'3710,"-26"32"-3089,0 0 0,0 0 0,0-1 0,-1 1-1,1-1 1,-1 1 0,0-1 0,0 1 0,0-1 0,0 0 0,-1 0 0,0 1 0,1-1 0,-1 0 0,-1-6 0,0 9-571,1 1 0,0-1 0,0 0 0,0 1 0,-1-1 0,1 0 0,0 1-1,-1-1 1,1 1 0,-1-1 0,1 0 0,-1 1 0,1-1 0,-1 1 0,1 0 0,-1-1 0,1 1 0,-1-1 0,1 1 0,-1 0 0,0-1 0,1 1 0,-1 0 0,0 0 0,1 0 0,-1-1 0,0 1 0,1 0 0,-1 0 0,0 0 0,0 0 0,1 0 0,-1 0 0,0 0 0,1 0 0,-1 1 0,0-1 0,1 0 0,-1 0 0,0 1 0,1-1 0,-1 0 0,1 1 0,-1-1-1,0 0 1,1 1 0,-1-1 0,1 1 0,-1-1 0,0 1 0,-30 25-132,20-7 108,1 0 1,0 0-1,2 1 0,0 0 1,1 0-1,1 1 0,1 0 1,-5 42-1,6-3 157,5 117 0,19-76 148,-56-101-2573,27-4 1157,0 1 0,0-1-1,1-1 1,0 0 0,0 0-1,0 0 1,0-1 0,1 0-1,0-1 1,0 0 0,1 0-1,0 0 1,-7-12 0,6 9 506,1 1 1,1-1 0,0-1-1,-7-18 1,4-7 3195,9 2 3809,-1 32-6246,1 1 0,0-1 0,0 1 0,0-1 0,0 1-1,0 0 1,1 0 0,-1-1 0,0 1 0,0 0 0,1 0 0,-1 0 0,1 0 0,-1 0 0,1 0 0,0 1 0,-1-1-1,1 0 1,0 1 0,-1 0 0,1-1 0,0 1 0,-1 0 0,4-1 0,50-4 402,-46 5-276,124-1 196,-53 1-5611,-47-1-2263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10154,'0'0'11563,"-3"10"-10432,-7 17-551,-1 0-1,-27 46 0,25-53-414,2 1-1,0 1 1,1-1-1,1 2 1,1-1-1,2 1 0,-7 38 1,11-51-138,2-1 0,0 1 0,0-1 0,0 1 0,1-1 1,1 1-1,3 14 0,-3-21-76,-1 1 0,1-1 1,0 1-1,0-1 0,0 0 1,0 0-1,0 0 1,1 0-1,-1 0 0,1-1 1,0 1-1,0-1 0,0 0 1,0 0-1,0 0 0,1 0 1,-1 0-1,0-1 0,1 1 1,0-1-1,-1 0 0,5 1 1,1 0-1030,1-1 0,-1 1 1,1-2-1,-1 1 1,1-2-1,18-1 1,20-12-9526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99 2530,'6'-10'766,"-3"2"583,1 0-1,0 1 0,1-1 0,0 1 0,0 0 0,1 0 1,0 1-1,0-1 0,0 1 0,1 0 0,7-5 0,-13 11-1289,-1 0 0,0 0 0,1 0 0,-1 0 0,0 0 0,1 0 0,-1 0 0,1 0 0,-1 0 0,0 0 0,1 0 0,-1 0 0,0 0 0,1 0-1,-1 0 1,0 0 0,1 0 0,-1 0 0,0 0 0,1 1 0,-1-1 0,0 0 0,1 0 0,-1 0 0,0 1 0,1-1 0,-1 0 0,0 0 0,0 1 0,1-1-1,-1 0 1,0 1 0,0-1 0,0 0 0,1 1 0,-1-1 0,4 20 647,-7 23-325,-2-24-299,0 0 0,-1 0 0,-2 0 0,-15 29 0,16-34-52,-1 0 0,2 1-1,0 0 1,1 0 0,0 0-1,1 0 1,1 1 0,-2 22 0,5-37-24,0 0 0,0-1 1,0 1-1,0 0 0,1 0 1,-1 0-1,0 0 0,1 0 1,-1 0-1,0-1 1,1 1-1,-1 0 0,1 0 1,-1 0-1,1-1 0,0 1 1,-1 0-1,1-1 1,0 1-1,-1-1 0,1 1 1,0-1-1,0 1 0,-1-1 1,1 1-1,1-1 1,32 6 130,-24-6-848,0-1 0,0 0 0,-1 0 0,18-5 0,6-9-4569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14638,'0'0'5082,"-8"3"-4874,4-2-193,1-1-6,0 1 1,0 0-1,0 0 1,-1 0-1,1 0 1,0 1-1,0-1 1,1 1 0,-1 0-1,0-1 1,0 1-1,1 1 1,-1-1-1,1 0 1,0 1-1,0-1 1,0 1-1,0 0 1,0-1-1,0 1 1,-1 4-1,-3 6 496,0-1-1,1 1 1,1 0-1,0 1 1,1-1-1,0 1 1,-1 22-1,4-35-497,0-1 0,1 1 1,-1-1-1,1 1 0,-1-1 0,0 1 0,1-1 0,-1 0 0,1 1 0,-1-1 1,1 0-1,-1 1 0,1-1 0,-1 0 0,1 1 0,-1-1 0,1 0 0,-1 0 1,1 0-1,-1 0 0,1 0 0,0 0 0,-1 0 0,1 0 0,-1 0 0,1 0 1,0 0-1,-1 0 0,1 0 0,-1 0 0,1 0 0,-1 0 0,2-1 0,21-5 194,21-30 36,-41 33-228,0 0 0,-1 1 0,1-1 0,-1 0 0,0-1-1,0 1 1,0 0 0,0 0 0,0-1 0,-1 1 0,0-1 0,2-5 0,-26 21 65,17-8-12,1 0-1,1 0 1,-1 0-1,1 1 0,-1 0 1,1 0-1,1 0 1,-1 0-1,1 1 0,0-1 1,0 1-1,0 0 0,-2 9 1,5-15-59,1 1 1,-1-1 0,0 1-1,1-1 1,-1 1-1,0-1 1,1 1-1,-1-1 1,1 1-1,-1-1 1,1 0-1,-1 1 1,1-1 0,-1 0-1,1 1 1,-1-1-1,1 0 1,-1 0-1,1 1 1,-1-1-1,1 0 1,0 0-1,-1 0 1,1 0 0,0 0-1,-1 0 1,1 0-1,-1 0 1,1 0-1,0 0 1,-1 0-1,1 0 1,-1-1 0,1 1-1,-1 0 1,1 0-1,0-1 1,-1 1-1,1 0 1,-1 0-1,1-1 1,0 0-1,27-11 154,14-15 0,-33 20-306,1 1 0,0-1 0,0 1 1,1 1-1,20-8 0,-30 13 140,-1 0 1,0 0-1,1 0 1,-1 0-1,0 1 1,1-1-1,-1 0 1,0 0-1,0 0 0,1 1 1,-1-1-1,0 0 1,1 0-1,-1 1 1,0-1-1,0 0 1,0 0-1,1 1 1,-1-1-1,0 0 1,0 1-1,0-1 1,0 0-1,1 1 0,-1-1 1,0 0-1,0 1 1,0-1-1,0 0 1,0 1-1,0-1 1,0 0-1,0 1 1,0-1-1,0 0 1,0 1-1,0-1 1,-1 1-1,1-1 0,0 0 1,0 1-1,-3 17-49,-26 38 265,25-49-150,-1 0 0,1 0 0,0 1 0,1-1 0,0 1 0,0 0 0,0-1 0,1 1-1,0 1 1,0 8 0,2-16-156,1-1-1,-1 1 1,1-1-1,-1 1 1,1-1-1,0 1 1,-1-1-1,1 1 1,0-1-1,-1 0 1,1 1-1,0-1 1,-1 0-1,1 0 1,0 1-1,-1-1 1,1 0-1,0 0 1,0 0-1,-1 0 1,1 0-1,0 0 1,0 0-1,-1 0 1,1 0-1,0 0 1,1-1-1,24-3-6611,-5-6-2524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15022,'0'0'8360,"0"54"-7175,26-47-480,7-6-321,8-1-192,8 0-63,1-8-97,-2-2-1346,-5 1-1312,-10 1-1026,-10 3-2177,-14 5-3460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14478,'0'0'9833,"64"11"-9192,-14-11-385,7 0-160,-3 0-32,-6-1-1954,-7-3-2914,-8-5-5414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9897,'0'0'4533,"5"-10"-2254,-1 0-1622,-3 7-425,0-1 0,0 1 0,1-1 0,-1 1 0,1 0 0,0-1 0,0 1 0,0 0 0,0 0 0,1 1 0,-1-1 0,6-4 0,-8 7-127,0-1 1,1 1-1,-1-1 1,1 1-1,-1 0 0,1-1 1,-1 1-1,1 0 1,-1 0-1,1-1 1,-1 1-1,1 0 0,-1 0 1,1 0-1,0 0 1,-1 0-1,1 0 0,-1-1 1,1 1-1,-1 1 1,1-1-1,0 0 1,-1 0-1,1 0 0,-1 0 1,1 0-1,-1 0 1,1 1-1,0-1 1,-1 0-1,1 1 0,8 18 1091,-5 28-834,-4-45-259,-1 11-70,2 0-1,-1 0 1,2 0-1,0 1 0,0-1 1,7 18-1,-8-28-20,0-1-1,0 1 1,0 0-1,1-1 1,-1 1-1,1-1 1,0 0-1,0 1 1,0-1-1,0 0 1,0 0-1,0 0 1,1 0-1,-1-1 1,1 1-1,-1-1 1,1 1-1,0-1 1,-1 0-1,1 0 1,0 0-1,0 0 1,0-1-1,0 1 1,-1-1-1,1 0 1,0 0-1,0 0 1,0 0-1,0 0 1,0 0-1,0-1 1,0 0-1,5-1 1,-1 0 20,0-1 1,0 1-1,0-1 1,0-1-1,0 1 0,-1-1 1,0 0-1,0-1 1,11-9-1,44-57-36,-11 12-295,-64 95-229,7-20 631,0 0 1,0 1-1,2 0 1,0 0-1,1 1 0,0-1 1,-1 27-1,5-43-84,0 0-1,0 0 0,0 0 0,0 0 1,0-1-1,0 1 0,0 0 1,0 0-1,1 0 0,-1 0 0,0 0 1,0-1-1,1 1 0,-1 0 1,1 0-1,-1 0 0,0-1 0,1 1 1,-1 0-1,1-1 0,0 1 1,-1 0-1,1-1 0,0 1 0,-1-1 1,1 1-1,0-1 0,-1 1 1,1-1-1,2 1 0,-1-1 15,0 1-1,0-1 0,0 0 1,1-1-1,-1 1 1,0 0-1,0-1 1,0 1-1,0-1 0,0 1 1,1-1-1,1-1 1,5-3 47,1 0-1,-1-1 1,0 1 0,10-10 0,-5 1-12,0 0 1,0-1-1,15-22 0,-24 29-215,0 1-1,0-1 1,-1 0-1,0-1 1,0 1 0,-1-1-1,-1 1 1,1-1 0,1-14-1,-4 23-26,0-1 0,0 1 0,0-1-1,-1 1 1,1-1 0,0 1 0,0-1 0,-1 1 0,1-1-1,0 1 1,-1-1 0,1 1 0,0 0 0,-1-1-1,1 1 1,0 0 0,-1-1 0,1 1 0,-1 0 0,1 0-1,-1-1 1,1 1 0,-1 0 0,1 0 0,-1 0-1,1 0 1,-1 0 0,1-1 0,-1 1 0,1 0 0,-1 0-1,1 0 1,-1 1 0,1-1 0,-1 0 0,1 0-1,-1 0 1,1 0 0,-1 0 0,1 0 0,-1 1 0,-4-1-1970,-10 0-5661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3940,'0'0'16901,"8"11"-16623,21 24-95,40 66 0,-60-87-158,-2 0 1,0 1-1,0 0 0,-1 1 0,-1-1 1,-1 1-1,0 0 0,-1 1 1,1 19-1,-3-22 132,-1-1 0,-1 0 1,0 0-1,0 0 0,-2 0 0,1 0 0,-2-1 1,1 1-1,-2-1 0,0 0 0,0 0 0,-1 0 1,-1 0-1,0-1 0,0-1 0,-1 1 1,0-1-1,-1 0 0,-12 10 0,5-10 398,9-9-1215,6-11-3575,6-7-1989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24952,'0'0'4708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15214,'0'0'3636,"10"-2"-2083,31-5-432,-40 7-1073,0 0-1,0 0 0,0 0 0,0 0 1,-1 0-1,1 1 0,0-1 0,0 0 1,0 1-1,0-1 0,-1 0 0,1 1 1,0-1-1,0 1 0,-1-1 0,1 1 1,0 0-1,-1-1 0,1 1 1,-1 0-1,1-1 0,0 1 0,-1 0 1,0 0-1,1 0 0,-1-1 0,0 1 1,1 0-1,-1 0 0,0 0 0,0 0 1,1 1-1,0 30 773,-1-24-637,-1 2-81,-1 1 1,1 0 0,-2 0-1,1-1 1,-2 1 0,1-1-1,-1 0 1,-1 0-1,0 0 1,0-1 0,-1 1-1,-11 13 1,7-9 470,1 1-1,0 0 1,-12 29 0,20-42-558,0-1 0,1 1 0,-1 0 0,1-1 1,-1 1-1,1 0 0,0-1 0,-1 1 0,1 0 1,0-1-1,0 1 0,0 0 0,0-1 0,1 1 1,-1 0-1,0-1 0,1 1 0,-1 0 0,1-1 1,0 1-1,-1-1 0,1 1 0,0-1 0,0 1 1,0-1-1,0 0 0,0 1 0,0-1 0,0 0 1,1 0-1,-1 0 0,0 0 0,1 0 0,-1 0 1,1 0-1,-1 0 0,1 0 0,-1-1 0,1 1 1,-1-1-1,1 1 0,0-1 0,-1 0 0,1 1 1,0-1-1,1 0 0,13 1-404,-1 0 1,0-1-1,0 0 1,18-3-1,-23 1-304,10 0-2361,-1-2 1,36-12-1,-13 2-6176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32 833,'0'0'20948,"-8"-7"-19683,3 3-1091,4 2-138,-1 1-1,1-1 0,0 1 1,0-1-1,-1 1 1,1 0-1,-1 0 0,1-1 1,-1 1-1,0 0 1,1 1-1,-1-1 0,0 0 1,0 0-1,1 1 1,-1-1-1,0 1 0,0-1 1,0 1-1,0 0 1,0 0-1,0 0 0,0 0 1,0 0-1,0 0 1,1 1-1,-1-1 0,0 1 1,0-1-1,0 1 1,0 0-1,1-1 0,-1 1 1,0 0-1,1 0 0,-4 2 1,-12 14 203,0 0 1,0 1 0,-15 22-1,26-31-87,-1 0 0,2 1 0,-1-1 0,1 1 0,1 0-1,0 0 1,0 1 0,1-1 0,-2 14 0,5-23-137,0 1-1,-1-1 1,1 0 0,0 1 0,0-1-1,0 0 1,1 1 0,-1-1 0,0 0-1,0 1 1,1-1 0,-1 0 0,1 1-1,-1-1 1,1 0 0,-1 0 0,1 0-1,0 1 1,0-1 0,-1 0 0,1 0-1,0 0 1,0 0 0,0 0 0,0-1-1,0 1 1,0 0 0,2 1 0,1-1 5,-1 0 1,1 0-1,-1 0 1,1 0-1,0-1 1,-1 0-1,1 1 1,0-1-1,-1 0 1,6-1-1,6-2 14,-1 1 0,0-2-1,0 0 1,21-9 0,-18 6-196,-1-2-1,-1 0 1,15-11-1,-26 18 149,-1-1 0,1 0-1,-1 0 1,0 1-1,0-2 1,0 1 0,0 0-1,-1-1 1,1 1-1,-1-1 1,0 0-1,0 0 1,0 1 0,0-1-1,-1-1 1,0 1-1,0 0 1,1-6-1,-2 9 25,0 0 0,0 0-1,-1 1 1,1-1-1,0 0 1,0 1-1,-1-1 1,1 0-1,0 1 1,-1-1-1,1 1 1,-1-1-1,1 1 1,-1-1 0,1 1-1,-1-1 1,1 1-1,-1-1 1,0 1-1,1-1 1,-1 1-1,1 0 1,-1-1-1,0 1 1,1 0-1,-1 0 1,0 0 0,0-1-1,1 1 1,-1 0-1,0 0 1,1 0-1,-1 0 1,0 0-1,0 0 1,1 1-1,-1-1 1,0 0-1,1 0 1,-1 0 0,0 1-1,1-1 1,-1 0-1,-1 1 1,-31 15 543,30-13-516,0 1 1,0-1 0,0 1 0,1 0-1,-1 0 1,1 0 0,-3 7-1,5-10-33,0 0-1,-1-1 1,1 1-1,0-1 0,0 1 1,0 0-1,0-1 1,0 1-1,0-1 0,0 1 1,0 0-1,0-1 0,0 1 1,0-1-1,0 1 1,0 0-1,0-1 0,1 1 1,-1-1-1,0 1 1,0 0-1,1-1 0,0 2 1,0-2 0,0 1 0,0-1 1,0 1-1,0-1 0,0 0 0,0 0 1,0 1-1,0-1 0,1 0 1,-1 0-1,0 0 0,0 0 0,0 0 1,0 0-1,0 0 0,1-1 1,-1 1-1,2-1 0,6-2-136,0 0 1,0-1-1,0 0 0,0 0 1,13-10-1,-14 9-268,-1 0 1,2 1-1,-1 0 1,0 0-1,1 1 0,16-5 1,-24 8 393,0 1 1,-1-1-1,1 0 1,-1 0-1,1 1 1,-1-1 0,1 1-1,-1-1 1,1 1-1,-1-1 1,1 1-1,-1-1 1,1 1-1,-1-1 1,0 1-1,1-1 1,-1 1-1,0 0 1,1-1-1,-1 1 1,0 0 0,0-1-1,0 1 1,0 0-1,0-1 1,0 1-1,0 0 1,0-1-1,0 1 1,0 0-1,0-1 1,0 1-1,0 0 1,0-1-1,-1 1 1,1-1 0,0 2-1,-6 29 449,-14 16 693,15-37-993,0-1 1,1 1-1,1 0 1,0 0-1,0 0 1,-2 14-1,5-24-228,0 1 1,0-1-1,0 1 0,-1 0 0,1-1 0,0 1 0,0 0 0,0-1 0,0 1 0,0 0 0,0-1 0,1 1 1,-1 0-1,0-1 0,0 1 0,0 0 0,1-1 0,-1 1 0,0-1 0,1 1 0,-1 0 0,0-1 1,1 1-1,-1-1 0,1 1 0,-1-1 0,1 1 0,-1-1 0,1 0 0,-1 1 0,1-1 0,-1 0 0,1 1 1,0-1-1,-1 0 0,1 1 0,-1-1 0,1 0 0,0 0 0,-1 0 0,2 0 0,22 1-5840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7037 28 10602,'0'0'3737,"6"4"-3054,-4-3-585,0 1 1,0-1-1,0 1 0,0 0 0,0 0 1,0 0-1,-1 0 0,1 0 0,0 0 1,-1 0-1,0 1 0,1-1 0,-1 0 1,1 4-1,0 1 128,-1 0 0,0 1 0,0-1 0,0 1 0,-1 8 0,-1-2-94,-1-1 0,0 1 1,-1 0-1,0-1 0,-1 0 0,-1 0 1,-11 24-1,5-17 318,0 0 1,-1 0-1,-1-2 0,-17 20 0,18-26-269,0-1 0,-1 0 0,-1 0 0,0-1 0,-26 14 0,-84 33 894,90-42-994,11-6-71,0-1-1,-1-1 0,0-1 1,-1-1-1,-25 3 0,-121-2 104,30-3-36,65 6 12,1 4 0,-91 26 0,29-5-78,-378 94-38,403-101 116,-1 2-73,-1-6 1,-191 16 0,-275-40 52,447-10-112,-221-47 0,-124-66 167,457 118-128,-645-164 114,389 104 44,18 3-154,200 52 11,0 2 0,-89 0 0,-142 23 16,175-5 117,-221-12 0,261-6-105,0 4-1,-1 3 0,0 3 1,-124 18-1,187-16-53,-13 2 40,-1 0 1,0-2-1,-39 1 1,60-4-21,0 0 0,-1-1 0,1 0 0,0 0 0,0 0 0,-1 0 0,1-1 0,0 0 0,0-1 0,0 1 0,1-1 0,-1 0 0,1-1 0,0 1 0,-1-1 0,1 0 0,1 0 0,-1-1 0,1 1 0,-6-9 0,-6-26-42,15 35 33,0 0 0,0 0 0,0 1 1,-1-1-1,1 0 0,-1 0 0,0 1 0,0-1 1,0 1-1,-1 0 0,1 0 0,-1-1 0,-3-2 1,6 4-179,0 0-1,0 0 1,0-1 0,0 1 0,0 0 0,1 0 0,-1-1-1,0 1 1,1 0 0,0 0 0,0 0 0,-1 0 0,1 0-1,0 0 1,1 0 0,-1 0 0,0 0 0,3-3 0,1-3-398,1-8 429,0 0 0,-1 0 0,-1 0 0,0 0 0,-1-1 1,-1 1-1,0-25 0,-2 41 242,1-1-320,0 0 1,0 0-1,0 1 1,-1-1-1,1 0 1,0 0-1,0 0 1,-1 0-1,1 0 1,0 0-1,-1 0 1,1 0 0,-1 0-1,1 0 1,-1 0-1,0 0 1,1 0-1,-1-1 1,0 1-1,0-1 1,6-25-4097,-4 9 1244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31 199 10634,'-8'16'1496,"4"-10"-1055,1 0 0,0 1 1,0 0-1,1-1 0,0 1 0,0 0 0,1 0 0,-2 8 1,4-15-405,0 0 1,0 0 0,-1 0 0,1 0 0,0 0 0,0 0-1,0 0 1,-1 0 0,1 0 0,0 0 0,0 0 0,-1-1-1,1 1 1,0 0 0,-1 0 0,1-1 0,0 1 0,-1-1-1,1 1 1,0 0 0,-1-1 0,1 0 0,18-17 137,-2-2 1,0 0-1,-2 0 0,20-34 1,6-7-301,-34 51-39,34-40-1268,-39 48 1142,1 0-1,-1-1 1,1 1-1,-1 0 1,1 1-1,0-1 1,0 0 0,0 1-1,0 0 1,0-1-1,0 1 1,0 0-1,0 1 1,0-1-1,1 1 1,3-1-1,-6 1 140,0 0-1,0 0 0,0 0 0,0 0 1,0 1-1,0-1 0,0 0 1,0 1-1,0-1 0,0 0 1,0 1-1,0-1 0,-1 1 0,1 0 1,0-1-1,0 1 0,0 0 1,-1-1-1,1 1 0,0 0 1,-1 0-1,1-1 0,0 3 0,11 37-5282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19 334 9513,'0'0'8894,"-3"-9"-8446,-2-10-57,1 0 0,1 0 0,1-1 0,0 1 0,2-24 0,7-98 2285,-5 96-2541,3 81-6514,-4-21-652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7238 0 8008,'0'0'13265,"-2"8"-12544,-3 21 119,2-1-1,0 48 1,1-25-882,1-37 77,0-1-1,0 1 1,-2-1 0,-6 24-1,7-32 61,0-1 0,0 1-1,0-1 1,-1 1 0,1-1-1,-1 0 1,0 0 0,0 0 0,-1-1-1,1 1 1,-1-1 0,0 1-1,0-1 1,0 0 0,0-1-1,-6 3 1,-35 17-5,-1-2-1,-1-2 0,-72 17 1,94-29-75,-33 9 215,-1-3 0,-1-2-1,-89 3 1,75-10-310,0 4 0,0 2 0,-120 33 0,120-26 226,0-4 0,-1-2 1,0-4-1,-78-4 0,39-8-18,-223-41 0,-685-130-102,794 140-68,57 14 49,-247 0 0,-174 35-629,-179 31 653,438-22-36,127-12 37,-312-27 1,412 10-49,1 4-1,-1 5 1,-193 27 0,182-6 48,69-11-58,0-2-1,-86 4 0,138-45-256,15-24 19,-6 15-564,1 0 0,3 1 0,32-58 0,-34 78-918,8-14-885,-17 9-2035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2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20 226 10794,'-1'-1'124,"-1"1"0,1-1 0,0 1 0,0-1 0,0 0 1,0 1-1,0-1 0,0 0 0,0 0 0,0 1 0,0-1 0,1 0 0,-1 0 0,0 0 0,0 0 0,1 0 0,-1 0 0,1-1 0,-1 1 0,1 0 0,-1 0 0,1 0 0,0 0 0,0-1 1,-1 1-1,1 0 0,0 0 0,0-1 0,0 1 0,0 0 0,0 0 0,1 0 0,-1-1 0,0 1 0,1 0 0,-1 0 0,0 0 0,1-1 0,-1 1 0,1 0 0,0 0 0,-1 0 0,2-1 1,2-4 355,1 1 1,-1-1 0,1 1 0,0 1 0,1-1 0,5-4 0,3 0-330,-2 0 1,1-1-1,-2-1 1,1 0 0,-1 0-1,-1-1 1,0 0-1,-1-1 1,13-22 0,-22 35-144,0 0 1,0-1 0,0 1-1,0 0 1,0 0 0,0 0 0,0-1-1,0 1 1,0 0 0,0 0-1,0-1 1,0 1 0,0 0 0,0 0-1,0 0 1,0-1 0,0 1-1,0 0 1,0 0 0,1 0 0,-1-1-1,0 1 1,0 0 0,0 0-1,0 0 1,1 0 0,-1 0-1,0-1 1,0 1 0,0 0 0,0 0-1,1 0 1,-1 0 0,0 0-1,0 0 1,1 0 0,-1 0 0,0 0-1,0 0 1,0 0 0,1 0-1,-1 0 1,0 0 0,0 0-1,0 0 1,1 0 0,-1 0 0,0 0-1,0 0 1,1 0 0,-1 0-1,0 0 1,0 0 0,0 0 0,1 1-1,3 16 431,-2 30 344,-2-45-736,-2 89 951,-1-38-297,4 0 0,8 71 1,-9-120-713,1 0 1,0-1 0,0 1 0,1-1-1,-1 1 1,1-1 0,-1 0 0,1 1-1,0-1 1,4 5 0,-5-8-64,-1 1 1,1-1 0,-1 1 0,1-1 0,-1 0-1,1 1 1,-1-1 0,1 1 0,0-1-1,-1 0 1,1 0 0,0 1 0,-1-1 0,1 0-1,0 0 1,-1 0 0,1 0 0,0 0-1,0 0 1,-1 0 0,1 0 0,1 0 0,-1 0-191,1-1 0,-1 0 0,0 0 0,0 1 0,0-1 0,1 0 0,-1 0 0,0 0 1,0 0-1,0 0 0,-1-1 0,1 1 0,0 0 0,0 0 0,-1-1 0,2-1 0,11-31-8427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226 102 8712,'5'-4'993,"-1"-1"0,0 0 0,-1 0 0,1 0 0,-1 0 0,0-1 0,-1 0 0,1 1 0,-1-1 0,0 0 0,0 0 0,-1 0-1,2-13 1,-4 19-893,1-1 1,-1 0-1,1 0 0,0 1 0,-1-1 0,1 0 0,-1 0 0,0 1 0,1-1 0,-1 1 0,1-1 0,-1 0 1,0 1-1,1 0 0,-1-1 0,0 1 0,0-1 0,0 1 0,1 0 0,-1-1 0,0 1 0,0 0 0,0 0 0,0 0 1,1 0-1,-1-1 0,0 1 0,0 1 0,-2-1 0,-28 4 800,21 0-845,1 0 1,0 1 0,0 0-1,0 1 1,1 0 0,0 0-1,0 1 1,0 0 0,1 0-1,0 1 1,-6 8 0,-2 3 66,1 1 1,1 1 0,-16 36-1,22-42-24,1 0 0,0 1 0,2-1-1,0 1 1,0 1 0,2-1 0,0 0-1,1 1 1,1 31 0,3-28-83,0 0 0,2 1 1,0-1-1,1-1 0,1 1 0,1-1 1,14 26-1,-5-7-1208,-15-22-2563,-10-23-1512,-5-5 2598,-5-7-2236,-5-2-1014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25 486 6598,'0'0'7303,"-24"-53"-4452,24 44-1282,11 1-223,15 2-674,7 2-159,9-2-289,4-2-160,2 2-32,1-5-705,-9-4-2273,-3-7-4197</inkml:trace>
  <inkml:trace contextRef="#ctx0" brushRef="#br0" timeOffset="1">527 0 11883,'0'0'10122,"-20"77"-9225,12-39-257,4 4-319,1 1-193,3 0-32,0-6-384,0-11-2307,3-11-3747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16367,'0'0'4132,"67"-7"-3043,-28-3-352,4 0-96,4-2-321,1 0-256,-2 4-32,-8 1-32,-7 5-128,-8 2-641,-5 0-352,-10 1-640,-6 5-738,-2 3-2081,-11-2-4325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13837,'0'0'4292,"48"15"-3363,-9-15-64,8-1 32,2-11-641,4 2-192,-2 0-1313,-7-3-3235,-7 2-6407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14286,'0'0'6475,"0"12"-5124,1 11-654,1 1 0,9 38 0,-8-48-636,1-1 1,0 1-1,0-1 0,2 0 0,0 0 0,14 24 0,-19-36-52,0 0 0,-1 0 0,1 0 0,0 0 0,0 0 0,0 0 1,0-1-1,0 1 0,0 0 0,0 0 0,0-1 0,0 1 0,1 0 0,-1-1 0,0 1 0,0-1 0,0 0 0,1 1 0,-1-1 0,0 0 0,1 0 0,-1 0 0,0 0 0,0 0 0,1 0 0,-1 0 0,0 0 0,1-1 0,-1 1 0,0 0 0,0-1 0,1 1 0,-1-1 0,0 1 0,0-1 0,0 0 1,0 1-1,0-1 0,0 0 0,0 0 0,0 0 0,0 0 0,0 0 0,1-2 0,6-6 124,0-1 1,-1 0 0,12-21-1,-10 16-123,3-5 17,-7 12-27,0-1 1,0 1 0,1 0-1,0 1 1,0-1-1,1 1 1,10-9 0,-16 16-9,-1 1 0,1-1 1,-1 0-1,1 1 0,-1-1 1,0 1-1,1-1 0,-1 1 1,0-1-1,0 1 0,1-1 1,-1 1-1,0-1 0,0 1 1,0 0-1,0-1 0,1 1 1,-1-1-1,0 1 0,0-1 1,0 1-1,0 0 0,-1-1 1,1 1-1,0-1 0,0 1 1,0-1-1,0 1 0,-1 0 1,-1 24-46,-15 39 90,11-48-30,1 1-1,1 0 0,1 1 1,-3 29-1,6-47-6,0 1 0,1 0-1,-1 0 1,0 0 0,0-1 0,1 1 0,-1 0-1,0 0 1,1-1 0,-1 1 0,1 0 0,-1-1 0,1 1-1,-1-1 1,1 1 0,-1 0 0,1-1 0,0 1-1,-1-1 1,1 1 0,0-1 0,-1 0 0,1 1-1,0-1 1,0 0 0,-1 1 0,1-1 0,0 0-1,0 0 1,-1 0 0,1 0 0,0 0 0,0 0-1,0 0 1,0 0 0,-1 0 0,1 0 0,0 0-1,0 0 1,-1-1 0,1 1 0,0 0 0,0 0 0,-1-1-1,1 1 1,0-1 0,0 0 0,41-19 116,15-28 74,77-82 0,-68 62 444,-50 59-78,-9 7-1863,0-3-4038,3-6-2812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9:3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16367,'0'0'2280,"0"13"-1186,-3 95 1016,1 69-926,2-175-1108,-1 0-1,1 0 0,0 1 1,0-1-1,1 0 1,-1 0-1,0 0 0,1 0 1,-1 0-1,1 0 1,0 0-1,0 0 0,0 0 1,0 0-1,0 0 1,0-1-1,0 1 0,0 0 1,1-1-1,-1 1 1,1 0-1,-1-1 1,1 0-1,0 1 0,-1-1 1,1 0-1,0 0 1,0 0-1,0 0 0,0 0 1,0-1-1,3 2 1,-1-2 76,0-1 1,0 1 0,-1-1-1,1 0 1,0 0 0,-1 0-1,1 0 1,-1-1 0,1 1 0,-1-1-1,0 0 1,1 0 0,-1 0-1,0 0 1,0-1 0,0 1-1,3-5 1,111-135 641,-62 70-664,-55 71-127,2-2 15,0 0 1,1 0-1,-1 1 0,0-1 1,1 1-1,-1 0 1,1-1-1,0 1 1,0 0-1,0 0 0,4-1 1,-6 3-15,0 1 0,-1-1 0,1 1 0,0-1 1,-1 1-1,1 0 0,-1 0 0,1-1 0,-1 1 0,1 0 1,-1 0-1,0-1 0,1 1 0,-1 0 0,0 0 0,0 0 0,0 0 1,1-1-1,-1 1 0,0 0 0,0 0 0,0 0 0,0 0 1,0 0-1,-1 0 0,1-1 0,0 3 0,-1 29 93,-2-12-18,-1-1 0,-10 36-1,8-39-57,2 0 0,0 1 1,1 0-1,-2 27 0,5-44-20,0 1 0,0-1 0,0 1 0,0-1 0,0 1 0,0 0 0,0-1 0,1 0 0,-1 1 0,0-1 0,0 1 0,0-1 0,1 1 1,-1-1-1,0 1 0,0-1 0,1 1 0,-1-1 0,0 0 0,1 1 0,-1-1 0,1 0 0,-1 1 0,0-1 0,1 0 0,-1 0 0,1 1 0,-1-1 0,1 0 0,-1 0 0,1 0 0,0 1 0,21-3 69,20-16 77,-23 6 131,-1-2 1,0 0-1,-1-1 0,-1-1 1,0-1-1,26-36 0,21-49 38,-24 29-3578,-35 65 2696,2-2-6187,-2 2-4426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18033,'0'0'352,"-8"4"166,4-2-354,-1 0 0,2 0 0,-1 0-1,0 1 1,0 0 0,1-1 0,-1 1 0,1 0-1,0 1 1,0-1 0,0 0 0,1 1 0,-1 0-1,1 0 1,0 0 0,0 0 0,0 0-1,0 0 1,1 0 0,-1 0 0,0 9 0,0-5 149,1 1 1,0 0 0,1-1 0,-1 1-1,2 0 1,-1-1 0,1 1-1,4 13 1,-4-19-218,0 0 1,0-1-1,0 1 0,1 0 1,0 0-1,-1-1 0,1 1 1,0-1-1,0 1 0,1-1 1,-1 0-1,0 0 0,1 0 0,-1 0 1,1 0-1,0 0 0,0-1 1,-1 0-1,1 1 0,0-1 1,0 0-1,0 0 0,0 0 0,1-1 1,-1 1-1,5-1 0,2 0-51,0 0-1,0 0 1,1-1-1,-1-1 0,0 0 1,0 0-1,0-1 1,-1 0-1,1-1 0,-1 0 1,1 0-1,-1-1 1,0 0-1,8-8 0,-7 7-61,-1-2 0,0 1 0,0-1 0,0-1 0,-1 0 0,-1 0-1,0 0 1,0-1 0,-1 0 0,0 0 0,0-1 0,3-11 0,-8 20-52,-3 5 8,-7 13-28,-9 28 78,16-36 38,0 0 1,1 0 0,0 1-1,0-1 1,1 0-1,0 0 1,2 16-1,-2-22-18,1 0 0,0 1 0,0-1 0,-1 0 0,1 0 0,1 0 0,-1 0-1,0 0 1,0 0 0,1 0 0,-1 0 0,1 0 0,0-1 0,-1 1 0,1-1 0,0 1 0,0-1 0,0 1-1,0-1 1,0 0 0,0 0 0,1 0 0,-1-1 0,0 1 0,0 0 0,1-1 0,-1 1 0,0-1 0,1 0-1,3 0 1,3 0 71,0 0 0,0-1 0,-1 0 0,1-1-1,0 0 1,-1 0 0,1-1 0,-1 0 0,1-1-1,-1 1 1,0-2 0,-1 1 0,15-11 0,-16 11 81,-1-1 0,0 1 0,0-1-1,0 0 1,-1 0 0,1 0 0,-1-1 0,0 1 0,-1-1 0,1 0 0,-1 0 0,0 0 0,-1-1 0,0 1 0,0-1 0,0 1 0,1-9 0,-4 25-181,1-6 15,-1 1 1,1 0 0,0 0-1,1-1 1,-1 1 0,1 0-1,1 4 1,-2-8 6,1 1 0,0-1 0,0 1 0,-1-1 0,1 0 0,0 0 0,0 1 0,0-1 0,1 0 0,-1 0 0,0 0 0,0 0 0,0 0 0,1 0 0,-1-1 0,1 1 1,-1 0-1,0-1 0,1 1 0,-1-1 0,1 1 0,-1-1 0,1 0 0,0 1 0,-1-1 0,3 0 0,5 0 5,1-1 0,-1 1 0,0-2 0,0 1-1,0-1 1,0 0 0,0-1 0,0 0 0,0-1 0,10-5 0,-13 6-5,0-1 1,1 0-1,-1 0 1,-1 0-1,1 0 0,0-1 1,-1 0-1,0 0 1,-1-1-1,1 0 0,-1 1 1,0-1-1,0-1 1,3-6-1,-6 12-2,-1 0 0,1 0 0,-1-1 0,1 1 0,-1 0 0,0 0 0,1 0 0,-1-1 0,0 1 0,0 0 0,0 0 0,0-1 0,0 1 0,0 0 0,0 0 0,0 0 0,-1-1 0,1 1 0,0 0 0,-1 0 0,1 0 0,-1 0 0,1-1 0,-1 1 0,0 0 0,1 0 0,-1 0 0,0 0 0,0 0 0,0 1 0,0-1 0,1 0 0,-1 0 0,0 0 0,0 1 0,-1-1 0,1 1 0,0-1 0,0 1 0,0-1 0,0 1 0,0-1 0,-1 1 0,1 0 0,0 0 0,0 0 0,-1 0 0,1 0 0,-2 0 0,-1 0 0,-1 0 0,1 0 0,0 0 0,-1 1 0,1-1 0,0 1 0,0 0 0,0 1 0,0-1 0,0 1 0,0 0 0,0 0 0,-5 3 0,6-3 1,1 0 0,0 0 0,-1 0 0,1 1 0,0-1-1,0 1 1,1-1 0,-1 1 0,0 0 0,1-1 0,0 1 0,0 0 0,-2 4 0,3-5-1,0-1 1,0 1 0,0 0 0,0 0-1,0 0 1,0-1 0,0 1-1,1 0 1,-1 0 0,1-1-1,-1 1 1,1 0 0,-1 0 0,1-1-1,0 1 1,0-1 0,2 3-1,0 0-8,1 0-1,0-1 1,0 1 0,0-1-1,1 0 1,-1 0-1,1-1 1,0 1-1,0-1 1,-1 0-1,2 0 1,-1-1-1,0 1 1,5 0 0,78 6-3489,-28-10-4436,-7-3-6609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15471,'0'0'9545,"-2"13"-8867,-8 171 615,9-157-1142,2-1 0,1 1 0,2-1 0,0 0 0,12 39 0,-9-51 289,-2-12-91,1-25 38,-6-37-1104,-1 49 384,-1-1 0,-1 1 0,0 0 0,0 1 1,-1-1-1,-1 1 0,1-1 0,-2 1 0,1 1 0,-14-17 0,9 21-244,14 17 225,0-7 166,-1-1 0,1 0 0,1 0 0,-1 0-1,1 0 1,-1-1 0,1 0 0,0 0 0,0 0 0,0 0-1,1-1 1,-1 0 0,1 0 0,-1-1 0,1 1 0,8 0-1,11 1-2923,1 0 0,33-2 0,-48-1 1437,33 0-7119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49 7655,'0'0'15797,"-10"-3"-14719,4 2-895,-1-1 1,1 1-1,-1 0 1,0 1-1,0-1 0,1 1 1,-1 1-1,-12 1 1,17-1-131,-1-1 0,1 1 1,0 0-1,-1 0 0,1 0 1,0 0-1,-1 1 1,1-1-1,0 0 0,0 1 1,0 0-1,0-1 0,1 1 1,-1 0-1,0 0 0,1 0 1,-1 0-1,1 0 0,0 0 1,0 1-1,0-1 0,0 0 1,0 1-1,0-1 0,0 1 1,1-1-1,-1 1 0,1-1 1,0 1-1,0-1 0,0 6 1,0-7-44,0 0 0,0 0 0,0 0 0,0 0 1,1 0-1,-1-1 0,0 1 0,0 0 0,1 0 0,-1 0 1,1 0-1,-1 0 0,1 0 0,-1 0 0,1-1 0,-1 1 1,1 0-1,0 0 0,-1-1 0,1 1 0,0 0 0,0-1 1,-1 1-1,1-1 0,0 1 0,0-1 0,0 1 0,0-1 1,1 1-1,2-1 16,0 1 1,0 0 0,-1-1 0,1 0-1,0 0 1,0 0 0,0 0-1,4-1 1,3-1-4,-1 0 0,1-1 0,-1 0 0,0-1 0,11-5 0,-9 3-281,-1 0 1,0-2-1,0 1 0,-1-1 1,0-1-1,0 0 0,-1 0 0,0-1 1,-1 0-1,10-16 0,-25 43 103,0 0-1,1 1 1,0-1-1,2 1 1,0 0-1,1 1 1,-1 30 0,3-47 109,1-1 0,0 1 0,1-1 0,-1 0 1,0 1-1,0-1 0,0 1 0,1-1 0,-1 0 1,1 1-1,-1-1 0,1 0 0,0 1 1,-1-1-1,1 0 0,0 0 0,0 0 0,0 0 1,0 0-1,0 0 0,0 0 0,0 0 1,0 0-1,0 0 0,1 0 0,-1-1 0,0 1 1,0 0-1,1-1 0,-1 1 0,1-1 1,-1 0-1,0 1 0,1-1 0,-1 0 0,1 0 1,-1 0-1,0 0 0,1 0 0,-1 0 1,1 0-1,2-1 0,1 0-470,1 0 0,-1 0 1,1-1-1,-1 0 0,1 0 0,-1 0 0,0-1 0,0 1 1,8-7-1,18-20-4796,-2-7-2642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6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4516,'0'0'14836,"-4"10"-13598,-6 18-180,1 1-1,-6 35 1,12-51-789,1-1-1,1 1 1,0 0-1,1 0 0,0 0 1,1-1-1,0 1 1,6 23-1,-6-33-260,0 0-1,0 0 0,0 0 0,0 0 0,1-1 0,-1 1 0,1 0 0,0-1 0,-1 1 0,1-1 0,0 0 0,1 1 1,-1-1-1,0 0 0,1 0 0,-1-1 0,1 1 0,0 0 0,-1-1 0,1 0 0,0 1 0,0-1 0,0 0 0,0 0 1,0-1-1,0 1 0,0-1 0,0 0 0,0 1 0,0-1 0,0 0 0,1-1 0,-1 1 0,0-1 0,0 1 0,0-1 1,0 0-1,0 0 0,-1 0 0,1 0 0,0-1 0,0 1 0,-1-1 0,1 0 0,-1 0 0,1 0 0,-1 0 0,0 0 1,0 0-1,0-1 0,3-2 0,24-41-667,48-97 1,-87 147-13322,0 6 4783</inkml:trace>
  <inkml:trace contextRef="#ctx0" brushRef="#br0" timeOffset="1">125 249 13325,'0'0'6021,"-3"55"-3170,20-38-1185,2-2-1058,5-1-416,2-3-1569,-1-5-3812,1-2-8680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2 141 14510,'0'0'4121,"12"0"-2658,-2 0-1365,1-1 1,-1 1-1,0-2 1,0 0 0,0 0-1,0-1 1,0 0-1,0 0 1,-1-1 0,1-1-1,-1 1 1,0-2 0,0 1-1,-1-1 1,0 0-1,13-13 1,-19 17 180,1-1 1,-1 0-1,0 1 0,0-1 1,0 0-1,0 0 0,0 0 1,0 0-1,-1 0 0,0-1 1,0 1-1,0 0 1,1-6-1,-2 8-181,0 1 1,0-1-1,0 0 1,0 0-1,0 0 1,0 1-1,-1-1 1,1 0-1,0 0 0,-1 0 1,1 1-1,0-1 1,-1 0-1,1 1 1,-1-1-1,1 0 1,-1 1-1,1-1 1,-1 0-1,0 1 0,0-1 1,-1 0-60,0 0 1,0 0-1,0 0 1,0 0-1,0 1 1,0-1-1,0 1 0,-1-1 1,1 1-1,0 0 1,-4 0-1,-5 1 22,0 0 1,0 1-1,0 0 0,0 1 0,0 0 1,1 0-1,-1 1 0,-11 7 0,18-9-43,-1 0 0,1 0 0,0 0 0,1 1-1,-1-1 1,0 1 0,1 0 0,-1 0 0,1 0-1,0 1 1,0-1 0,0 1 0,1-1 0,-1 1 0,1 0-1,0 0 1,0 1 0,0-1 0,1 0 0,-1 0-1,1 1 1,-1 7 0,2-11-28,1 1-1,-1-1 1,1 1 0,0-1-1,-1 1 1,1-1 0,0 0-1,0 0 1,0 1 0,0-1-1,0 0 1,0 0-1,0 0 1,0 0 0,1 0-1,-1 0 1,0 0 0,1 0-1,-1-1 1,1 1 0,-1 0-1,1-1 1,-1 1 0,1-1-1,-1 0 1,1 0-1,-1 1 1,1-1 0,1 0-1,57 5-1768,-51-5 1227,45 0-3975,4-2-4901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11627,'0'0'9572,"1"11"-8248,35 519 8797,-39-647-10051,1-85 25,4 175-231,1 1 0,1-1 0,1 1 0,1 0 0,14-35 0,-18 57 92,-1 0-1,1 0 1,0 0 0,0 1-1,0-1 1,1 1 0,-1 0-1,1-1 1,0 1 0,0 0-1,0 1 1,0-1 0,0 0-1,1 1 1,-1 0 0,1 0-1,0 0 1,-1 0 0,7-2-1,-6 4-7,-1-1 0,0 1-1,1 0 1,-1 0 0,1 0 0,-1 0-1,0 1 1,1-1 0,-1 1-1,0 0 1,0 0 0,1 0-1,-1 0 1,0 1 0,0-1 0,0 1-1,-1 0 1,1 0 0,0 0-1,-1 0 1,1 0 0,-1 0-1,1 1 1,2 4 0,-2-4 16,0 1 1,0-1 0,0 1-1,-1 0 1,0 0-1,0 0 1,0 0-1,0 0 1,0 0-1,-1 1 1,0-1-1,0 0 1,0 1 0,0-1-1,-1 1 1,1 0-1,-1-1 1,-1 1-1,1-1 1,0 1-1,-1-1 1,0 1-1,0-1 1,-1 0 0,1 1-1,-1-1 1,0 0-1,0 0 1,0 0-1,-1 0 1,1 0-1,-1-1 1,0 1-1,-5 5 1,2-4 90,0 1-1,-1-1 1,1 0-1,-1-1 1,0 0-1,0 0 1,0 0 0,-1-1-1,1 0 1,-1 0-1,0-1 1,0 0-1,0 0 1,0-1 0,0 0-1,0-1 1,0 1-1,0-2 1,-9 0-1,17 1-153,-1 0-1,1 0 1,-1 0-1,1 0 1,-1 0-1,1 0 1,-1 0-1,1-1 1,-1 1-1,1 0 1,-1 0-1,1 0 1,-1-1-1,1 1 1,0 0-1,-1-1 1,1 1-1,-1 0 1,1-1-1,0 1 1,-1 0-1,1-1 1,0 1-1,-1-1 1,1 1-1,0-1 1,0 1-1,-1-1 1,1 1-1,0-1 0,0 1 1,0-1-1,0 1 1,0-1-1,0 1 1,0-1-1,0 1 1,0-1-1,0 1 1,0-1-1,0 1 1,0-1-1,0 1 1,0-1-1,1 1 1,-1-1-1,0 1 1,0-1-1,0 1 1,1-1-1,19-21-8550,5 10-99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16592,'0'0'13591,"0"10"-13292,-1 2-236,1-1-43,-1-1 0,1 1 0,1 0-1,3 20 1,-4-30-14,0 1-1,1-1 0,-1 1 0,1 0 1,-1-1-1,1 1 0,0-1 1,-1 1-1,1-1 0,0 0 1,0 1-1,0-1 0,0 0 0,0 1 1,0-1-1,0 0 0,1 0 1,-1 0-1,0 0 0,1 0 0,-1 0 1,0-1-1,1 1 0,-1 0 1,1-1-1,0 1 0,-1-1 1,1 1-1,-1-1 0,1 0 0,0 0 1,-1 0-1,1 0 0,-1 0 1,1 0-1,0 0 0,-1 0 0,1-1 1,-1 1-1,1-1 0,0 1 1,1-2-1,1 0-9,0 0-1,0-1 1,0 1 0,-1-1-1,1 0 1,-1 0 0,0 0-1,0 0 1,0 0 0,0-1-1,-1 0 1,0 1 0,1-1-1,-1 0 1,0 0 0,-1 0-1,1 0 1,-1-1 0,1-3-1,2-6-106,-1 0 1,0-1-1,-1 1 0,0-23 0,-6 11-19,3 26 122,1 0 0,0 0 0,0 0 0,-1-1 0,1 1 0,0 0 0,0 0-1,-1 0 1,1 0 0,0 0 0,-1 0 0,1 0 0,0 0 0,0 0 0,-1 0 0,1 0-1,0 0 1,-1 0 0,1 0 0,0 0 0,0 0 0,-1 1 0,1-1 0,0 0-1,-1 0 1,1 0 0,0 0 0,0 1 0,0-1 0,-1 0 0,1 0 0,0 0-1,0 1 1,0-1 0,-1 0 0,1 0 0,0 1 0,0-1 0,0 0 0,0 0-1,0 1 1,-3 3-24,0 1 1,1 0-1,-1 0 0,1 0 0,0 0 0,1 0 0,-2 6 0,2-7 48,0 0 0,1 0-1,-1 0 1,1 0-1,0 0 1,0 0 0,0 0-1,1 0 1,-1 0 0,1 0-1,0-1 1,0 1-1,0 0 1,3 5 0,-2-7-2,-1 0 1,1-1-1,-1 1 1,1-1-1,0 0 1,0 1-1,0-1 1,0 0-1,0 0 1,0 0-1,0 0 1,0-1-1,0 1 1,0 0-1,1-1 1,-1 0-1,0 1 1,0-1-1,0 0 1,1 0-1,-1 0 1,0 0-1,0-1 1,1 1-1,-1-1 1,0 1-1,3-2 1,-1 0 1,1 1 0,-1-1-1,0 0 1,0 0 0,-1-1 0,1 1 0,0-1 0,-1 0 0,1 0-1,-1 0 1,0 0 0,0-1 0,0 1 0,-1-1 0,1 0-1,3-7 1,-2 4-57,-1-1-1,0 1 0,0-1 0,-1 1 0,1-1 1,-2 0-1,1 1 0,0-15 0,-2 22 32,0-1 1,0 1-1,0 0 1,0 0-1,0 0 0,-1-1 1,1 1-1,0 0 0,0 0 1,0 0-1,0-1 0,0 1 1,0 0-1,-1 0 1,1 0-1,0 0 0,0 0 1,0-1-1,0 1 0,-1 0 1,1 0-1,0 0 1,0 0-1,0 0 0,-1 0 1,1 0-1,0 0 0,0 0 1,-1 0-1,1 0 0,0 0 1,0 0-1,0 0 1,-1 0-1,1 0 0,0 0 1,0 0-1,0 0 0,-1 0 1,1 0-1,0 0 1,0 0-1,0 0 0,-1 0 1,1 1-1,0-1 0,0 0 1,0 0-1,-1 0 0,1 0 1,0 0-1,0 1 1,0-1-1,0 0 0,-1 0 1,-9 10-189,7-4 243,1 0-1,0-1 0,0 1 0,1 0 0,0 1 1,0-1-1,0 0 0,1 0 0,0 0 0,0 1 1,0-1-1,1 0 0,0 0 0,0 0 0,1 0 1,0 0-1,3 9 0,-2-11-298,-1 1 0,0-1 0,1 0 0,0 0-1,0 0 1,0 0 0,0 0 0,1-1 0,6 6 0,15 4-4566,6-8-3439,-20-5-2952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16720,'0'0'11114,"54"24"-11562,-33-11-2595,-1-1-3011,0-2-7751</inkml:trace>
  <inkml:trace contextRef="#ctx0" brushRef="#br0" timeOffset="1">325 150 21652,'0'0'5446,"-68"0"-3909,43 6-1056,3 4 63,5 1-96,3 2-319,9 3-129,5 0-64,0 4 96,0-3-96,16 0-33,3-2-223,8-4-513,5-6-1056,5-5-1539,3 0-2145,3-4-5157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88 4324,'-9'-1'12876,"7"1"-12027,-46-2 4466,20 7-2512,27-5-2680,0 0 0,1 0 0,-1 0 1,1 0-1,-1 1 0,1-1 0,-1 0 0,0 1 1,1-1-1,-1 0 0,1 1 0,-1-1 1,1 1-1,0-1 0,-1 1 0,1-1 0,-1 1 1,1-1-1,0 1 0,-1-1 0,1 1 1,0-1-1,0 1 0,0 0 0,-1-1 0,1 1 1,0 0-1,0 0 0,1 1-96,-1-1-1,1 0 1,0 0 0,0 0-1,0 0 1,0 0-1,0 0 1,0 0 0,0 0-1,0 0 1,0 0-1,0 0 1,1-1-1,-1 1 1,0 0 0,1-1-1,-1 1 1,0-1-1,1 0 1,-1 1 0,0-1-1,1 0 1,-1 0-1,1 0 1,1 0 0,45 3 175,-44-3-156,18 0-9,-1 0 1,0-2-1,34-6 0,-51 8-52,0-1-1,0 0 0,0 0 0,0 0 0,0 0 1,0-1-1,0 1 0,-1-1 0,1 0 0,-1 0 0,1-1 1,-1 1-1,0-1 0,0 1 0,0-1 0,0 0 0,0 0 1,-1-1-1,0 1 0,1 0 0,-1-1 0,0 0 0,-1 1 1,1-1-1,-1 0 0,3-7 0,-4 10 13,0-1 1,0 1-1,1 0 0,-1-1 1,0 1-1,0 0 0,-1 0 1,1-1-1,0 1 1,0 0-1,-1-1 0,1 1 1,0 0-1,-1 0 0,1 0 1,-1-1-1,0 1 0,1 0 1,-1 0-1,0 0 0,0 0 1,0 0-1,0 0 0,1 0 1,-1 0-1,0 1 0,-1-1 1,-1-1-1,0 1-1,0 0 0,-1 0 0,1 0-1,-1 0 1,0 1 0,1-1 0,-1 1 0,1 0 0,-1 0 0,-5 1-1,-3 0 27,1 2-1,0-1 0,-1 1 1,1 1-1,0 0 0,-10 5 1,9-1 179,0 0 1,0 0-1,1 1 1,1 1-1,-12 13 1,18-20-148,1 0-1,0 1 1,0-1 0,1 1 0,-1 0 0,1 0-1,0 0 1,0 0 0,0 0 0,1 0-1,-1 0 1,1 1 0,0-1 0,0 1-1,1-1 1,-1 1 0,1-1 0,0 1-1,0-1 1,1 7 0,1-8-62,-1 0 1,0-1-1,1 0 0,0 1 0,-1-1 1,1 0-1,0 0 0,0 0 1,1 0-1,-1 0 0,0 0 1,0 0-1,1-1 0,-1 1 0,1-1 1,0 0-1,-1 0 0,1 0 1,0 0-1,0 0 0,4 0 1,64 8-1068,30-9-7610,-46 0-188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3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 19058,'0'0'9283,"-12"-2"-8311,4 1-833,0 1 0,-1 0 0,1 0 0,-1 1 0,1 0 0,0 1 1,-12 3-1,17-4-134,0 0 1,0 0 0,0 0 0,0 0 0,0 0-1,1 1 1,-1 0 0,0-1 0,1 1 0,-1 0 0,1 0-1,0 0 1,0 1 0,-1-1 0,2 0 0,-1 1-1,0 0 1,0-1 0,1 1 0,-1 0 0,1 0 0,0 0-1,0 0 1,0 0 0,0 0 0,1 0 0,-1 0-1,1 5 1,0-6-91,1 0 0,0 0 0,-1-1 0,1 1 0,0 0 1,0-1-1,0 1 0,0-1 0,0 1 0,0-1 0,1 1 0,-1-1 0,0 0 0,1 1 0,-1-1 0,1 0 0,0 0 0,-1 0 0,1 0 0,0-1 0,-1 1 0,1 0 0,0-1 0,0 1 0,0-1 0,2 1 0,60 10-2412,-55-10 1832,34 4-1804,-23-4 1350,-1 1 0,0 0 1,0 2-1,0 0 0,31 12 0,-49-15 1241,0-1-1,0 0 0,0 1 0,0-1 1,0 1-1,0-1 0,-1 1 0,1 0 1,0-1-1,0 1 0,0 0 0,-1-1 1,1 1-1,0 0 0,-1 0 0,1 0 1,-1-1-1,1 1 0,-1 0 0,1 0 1,-1 0-1,0 0 0,1 0 0,-1 0 1,0 0-1,0 0 0,0 0 0,0 0 1,0 0-1,0 0 0,0 0 0,0 0 1,0 0-1,0 0 0,-1 0 0,1 0 1,0 0-1,-1 0 0,1 0 0,0 0 1,-1 0-1,1 0 0,-1-1 0,0 1 1,1 0-1,-1 0 0,0 0 0,1-1 1,-1 1-1,0 0 0,0-1 0,0 1 1,1-1-1,-3 1 0,-48 32 3382,51-32-3484,-103 45 3691,46-32-4727,51-13-326,0 0-1,0-1 1,0 0 0,0 0 0,0 0-1,-10-3 1,4-3-15275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81 6758,'0'0'15957,"-11"-3"-14617,9 2-1278,-3-1-10,0 1 0,0-1 0,0 1-1,0 0 1,0 1 0,0-1 0,0 1 0,0 0 0,-1 0-1,1 1 1,0-1 0,0 1 0,0 0 0,0 1 0,0-1-1,1 1 1,-1 0 0,0 0 0,1 0 0,-1 1 0,1 0-1,-6 5 1,2 0-52,0 0 1,1 1-1,0 0 0,1 0 0,0 1 0,-5 10 1,8-15 0,1 0 1,0 0 0,0 0-1,0 0 1,1 1 0,-1-1-1,1 0 1,1 1 0,-1-1 0,1 0-1,0 1 1,0-1 0,1 1-1,1 8 1,-1-12 22,0 0 0,0-1 0,0 1 1,0-1-1,1 1 0,-1-1 0,0 0 0,1 1 0,-1-1 0,1 0 1,-1 0-1,1 0 0,0 0 0,-1 0 0,1-1 0,0 1 1,0 0-1,0-1 0,-1 1 0,1-1 0,0 0 0,0 0 0,0 1 1,0-1-1,0 0 0,0-1 0,0 1 0,-1 0 0,1-1 1,4 0-1,2-1 174,0 1 0,1-1 0,-1-1 0,0 0 1,14-7-1,-6 0-40,0-1-1,-1-1 1,-1 0 0,1-1-1,-2-1 1,18-23 0,-23 29-38,-2-1 1,1-1-1,-1 1 1,-1-1-1,0 0 0,0-1 1,-1 1-1,-1-1 0,1 0 1,-2 1-1,1-2 1,0-16-1,-10 38-414,-1 5 306,1 1 0,1-1-1,0 1 1,1 1-1,1-1 1,0 1-1,2-1 1,0 1-1,0 0 1,2 0 0,1 18-1,-1-33-9,1 0-1,0 0 0,-1-1 1,1 1-1,0 0 0,0 0 1,1 0-1,-1 0 1,0-1-1,1 1 0,-1-1 1,0 1-1,1-1 0,0 1 1,-1-1-1,1 0 1,0 0-1,0 0 0,0 0 1,0 0-1,-1 0 1,1-1-1,0 1 0,1 0 1,-1-1-1,0 0 0,0 1 1,0-1-1,0 0 1,0 0-1,0 0 0,0 0 1,3-1-1,3 1-497,0-1-1,0 0 1,0 0 0,-1-1-1,1 0 1,0-1 0,14-5-1,15-18-5748,-4-5-3573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11435,'0'0'7308,"-11"9"-3240,-92 79 4655,111-90-9285,1-1-1,0 1 1,0 1 0,13-1-1,-19 1 348,4 1 75,1 0 0,-1 0 0,1 0 0,0 1 0,-1 1 1,1-1-1,-1 1 0,0 0 0,0 1 0,0-1 0,10 6 0,-14-6 135,1 0-1,-1 0 0,0 0 0,0 1 1,0-1-1,0 1 0,0-1 1,0 1-1,-1 0 0,1 0 1,-1 0-1,0 1 0,0-1 1,0 0-1,0 1 0,-1-1 1,1 1-1,-1 0 0,0-1 1,0 1-1,0 0 0,-1 0 1,1 7-1,-2-8 159,0 0-1,0 0 1,0 0 0,0 0 0,-1 0 0,1 0-1,-1 0 1,0 0 0,0-1 0,0 1 0,0-1-1,-1 1 1,1-1 0,-1 0 0,1 0 0,-1 0-1,0 0 1,1 0 0,-1-1 0,0 1-1,0-1 1,-5 2 0,-4 2 216,-1-1 0,1 0 0,-1 0 1,-18 2-1,25-5-294,1-1 0,0 0 1,-1 1-1,1-2 0,0 1 1,0-1-1,-1 0 0,-9-3 0,14 4-202,-1-1 0,1 1 0,0-1 0,0 1 0,0-1 0,0 0 0,0 0 0,0 0 0,0 1 0,0-1-1,0 0 1,0 0 0,1 0 0,-1-1 0,0 1 0,0 0 0,0-1 0,1 0-390,-1 0-1,1 0 1,0 0 0,0 0-1,0 0 1,0 1 0,0-1-1,0 0 1,0 0 0,1 0 0,-1 0-1,1 0 1,-1 1 0,1-1-1,1-2 1,12-17-9637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93 16528,'5'-8'3203,"-2"2"-2331,0 0 0,0 0 0,-1 0 1,1 0-1,-1-1 0,2-9 0,-4 15-692,0-1 1,0 1-1,0 0 0,0 0 0,0 0 1,0 0-1,0 0 0,-1 0 0,1 0 1,0-1-1,-1 1 0,1 0 1,-1 0-1,1 0 0,-1 0 0,1 0 1,-1 0-1,0 1 0,1-1 0,-2-2 1,0 2-99,0 0 1,0 0 0,0 1 0,0-1 0,0 0-1,0 1 1,0-1 0,0 1 0,0-1 0,-1 1 0,1 0-1,0 0 1,0 0 0,0 0 0,-4 1 0,-2 1-69,-1 0 1,1 0-1,0 1 1,0 0 0,1 1-1,-1 0 1,0 0-1,1 0 1,0 1 0,0 0-1,1 1 1,-1-1-1,1 1 1,0 0 0,-5 8-1,4-6-19,1 1-1,0 0 0,0 0 0,1 0 1,0 0-1,0 1 0,1 0 1,0 0-1,1 1 0,0-1 1,-2 17-1,5-25 1,0-1-1,0 1 1,0-1 0,0 1-1,0-1 1,0 0 0,0 1-1,1-1 1,-1 1 0,1-1-1,-1 0 1,1 1-1,-1-1 1,1 0 0,0 0-1,-1 1 1,1-1 0,0 0-1,0 0 1,0 0 0,0 0-1,0 0 1,0 0 0,0 0-1,1 0 1,-1-1 0,0 1-1,0 0 1,1-1-1,-1 1 1,0-1 0,1 1-1,-1-1 1,1 1 0,-1-1-1,0 0 1,1 0 0,-1 0-1,1 0 1,-1 0 0,1 0-1,-1 0 1,0-1-1,1 1 1,1-1 0,5 0 2,0-1 0,0 0 0,0 0 0,0-1 0,-1 0 0,15-7 0,0-5-295,-1-1 0,-1-1 1,0-1-1,33-38 0,-53 56 265,0 0 0,0 0 0,0 0 1,0 0-1,0 0 0,0-1 0,0 1 0,0 0 1,1 0-1,-1 0 0,0 0 0,0 0 1,0 0-1,0 0 0,0 0 0,0-1 0,0 1 1,1 0-1,-1 0 0,0 0 0,0 0 1,0 0-1,0 0 0,1 0 0,-1 0 0,0 0 1,0 0-1,0 0 0,0 0 0,0 0 0,1 0 1,-1 0-1,0 0 0,0 0 0,0 0 1,0 0-1,0 0 0,1 0 0,-1 1 0,0-1 1,0 0-1,0 0 0,0 0 0,0 0 0,0 0 1,1 0-1,-1 0 0,0 0 0,0 1 1,0-1-1,0 0 0,0 0 0,0 0 0,0 0 1,0 0-1,0 1 0,0-1 0,0 0 1,0 0-1,0 0 0,0 0 0,0 0 0,0 1 1,0-1-1,2 19-530,-6 26 721,0-20 5,-37 178 904,33-171-650,-1-1 0,-2 0 0,-2 0 0,-18 34 0,29-62-366,1 0-1,-1 0 1,0 0 0,0 0-1,0 0 1,0-1 0,0 1-1,0-1 1,-1 1 0,0-1-1,1 0 1,-1 0 0,0 0-1,0 0 1,0-1 0,0 1-1,0-1 1,0 0-1,-1 0 1,1 0 0,0 0-1,-1 0 1,1-1 0,0 0-1,-1 1 1,-4-2 0,5 0-98,-1 0 1,1 0 0,-1 0-1,1-1 1,0 0 0,-1 0 0,1 0-1,0 0 1,0 0 0,1-1-1,-1 1 1,0-1 0,1 1-1,-1-1 1,1 0 0,0 0 0,0-1-1,0 1 1,1 0 0,-1 0-1,1-1 1,0 1 0,-2-8-1,1 5-299,0 0-1,1 0 1,0-1-1,0 1 1,1 0-1,-1-1 1,1 1-1,1-1 1,-1 1-1,1 0 1,0-1-1,1 1 1,2-8-1,-1 8-318,0 0-1,0 0 0,0 0 1,1 1-1,0-1 0,0 1 1,0 0-1,6-5 0,21-17-4822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22293,'0'0'6406,"-34"71"-5733,26-46-449,6 0-192,2-5-32,0 0-32,3-8-320,7-3-65,5-6-383,1-3-257,4-7-1025,2-13-2499,-2-11-3426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18610,'0'0'8376,"1"10"-7811,14 76 269,-13-77-799,1 0-1,0 0 1,0 0 0,1-1 0,0 1 0,1-1 0,-1 0 0,12 13 0,-15-19-22,0-1 1,0 1-1,1-1 0,-1 0 1,0 0-1,1 0 0,-1 0 1,1 0-1,-1 0 0,1 0 1,0-1-1,-1 1 0,1 0 1,0-1-1,-1 1 0,1-1 1,0 0-1,0 1 0,-1-1 1,1 0-1,0 0 0,0 0 1,-1 0-1,3-1 0,-1 0 14,-1 0-1,1-1 0,-1 1 1,1-1-1,-1 1 0,0-1 1,0 0-1,0 0 0,0 0 1,0 0-1,0 0 0,0 0 1,2-4-1,1-3 12,0 0 1,0-1-1,-1 1 1,-1-1-1,1 0 0,-2 0 1,3-11-1,-4 14-52,2-42 116,-2 48-110,-1 0-1,0 0 1,0 0-1,0 0 1,0 0-1,0 0 0,0 0 1,0 0-1,0 0 1,-1 0-1,1-1 1,0 1-1,-1 0 1,1 0-1,-1 0 0,1 0 1,-1 1-1,1-1 1,-1 0-1,0 0 1,1 0-1,-1 0 0,0 1 1,0-1-1,1 0 1,-1 0-1,0 1 1,0-1-1,0 1 0,0-1 1,0 1-1,0-1 1,-2 0-1,1 2 2,1-1-1,0 1 0,0-1 0,-1 1 1,1 0-1,0-1 0,0 1 0,0 0 1,0 0-1,0 0 0,0 0 1,0 0-1,0 0 0,0 0 0,0 0 1,0 0-1,1 0 0,-1 0 1,0 1-1,1-1 0,-1 0 0,1 0 1,-1 1-1,1-1 0,0 0 1,0 1-1,-1-1 0,1 1 0,0-1 1,0 0-1,0 1 0,1-1 0,-1 2 1,0 1 29,0 0 0,0 0-1,0-1 1,1 1 0,-1 0 0,1 0 0,0-1 0,0 1 0,1 0 0,-1-1-1,3 6 1,-1-7-3,0 1 0,0-1 0,0 0 0,0 1 0,0-2 0,0 1 0,1 0-1,-1-1 1,0 1 0,1-1 0,-1 0 0,1 0 0,0 0 0,-1-1 0,1 1 0,0-1-1,0 0 1,-1 0 0,1 0 0,0-1 0,-1 1 0,1-1 0,0 0 0,-1 0 0,1 0 0,3-2-1,4-1 11,0-1 0,0 0-1,0-1 1,0 0-1,-1-1 1,16-13-1,-18 14-37,0-1 0,-1 0 0,1 0-1,-2-1 1,1 0 0,-1 0 0,0 0-1,-1-1 1,0 0 0,5-11 0,-12 16-399,-6 8 244,-7 7 101,2 3 68,4-6 63,1 0 1,0 0 0,0 1 0,1 0-1,0 1 1,1-1 0,-6 13 0,12-21-52,0 0 1,0 0-1,1 0 0,-1 0 1,0 0-1,1 0 0,-1 0 1,0 0-1,1-1 0,-1 1 1,1 0-1,-1 0 1,1 0-1,0 0 0,-1-1 1,1 1-1,0 0 0,0-1 1,-1 1-1,1-1 1,1 2-1,27 19-5,-12-9-102,-15-9 86,0-1 0,1 0 0,-1 0 0,1-1 0,0 1 0,-1 0 0,1-1 0,0 0 0,0 0 0,0 0 0,0 0 0,0 0 0,0 0 0,0-1 0,1 1 0,-1-1-1,0 0 1,0 0 0,0 0 0,0-1 0,1 1 0,-1-1 0,4-1 0,6-2-143,-1-2 0,0 1 0,0-1 0,16-12 0,22-11-265,-41 25 316,41-14-534,-49 18 613,0 0-1,0 0 1,0-1-1,0 1 1,0 0-1,0 0 0,0 0 1,0 0-1,0 0 1,0 0-1,0 1 1,0-1-1,0 0 1,-1 0-1,1 1 0,0-1 1,0 0-1,0 1 1,0-1-1,0 1 1,-1-1-1,1 1 0,0 0 1,0-1-1,-1 1 1,1 0-1,0 0 1,-1-1-1,1 1 1,-1 0-1,1 0 0,-1 0 1,1 0-1,-1-1 1,0 1-1,1 0 1,-1 0-1,0 0 0,0 0 1,1 0-1,-1 0 1,0 0-1,0 0 1,0 1-1,-1 16 31,1 6 387,0-24-371,1 1 0,-1 0 0,0-1-1,0 1 1,1-1 0,-1 1 0,0 0 0,1-1 0,-1 1-1,1-1 1,-1 1 0,1-1 0,-1 1 0,1-1 0,-1 1-1,1-1 1,-1 0 0,1 1 0,0-1 0,-1 0 0,1 0-1,0 1 1,-1-1 0,1 0 0,0 0 0,-1 0 0,1 0-1,1 0 1,10 8-3380,-7 15-5912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18962,'0'0'10698,"58"-17"-25080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11403,'0'0'10116,"-7"11"-8514,-5 8-1255,1 1 0,0 1 0,2-1 0,0 2 0,1-1 0,1 1 0,1 0 0,2 1-1,0 0 1,1-1 0,1 1 0,1 25 0,1-44-328,1 0-1,-1 0 0,1 0 1,0-1-1,0 1 0,1 0 0,-1-1 1,1 1-1,-1-1 0,1 1 0,0-1 1,1 0-1,-1 0 0,0 0 0,1 0 1,0 0-1,-1 0 0,1-1 0,4 3 1,-6-4 1,1 0 1,0 0-1,0 0 1,0-1-1,0 1 1,0 0 0,0-1-1,0 0 1,0 1-1,1-1 1,-1 0-1,0 0 1,0 0-1,0 0 1,0 0 0,0-1-1,0 1 1,0-1-1,0 1 1,0-1-1,0 0 1,0 0-1,0 0 1,0 0-1,0 0 1,0 0 0,-1 0-1,1 0 1,0-1-1,-1 1 1,1-1-1,-1 0 1,0 1-1,1-1 1,1-3 0,-1 2-148,0 0 0,0 0 1,0-1-1,0 1 0,0-1 1,-1 1-1,0-1 1,1 1-1,-1-1 0,0 0 1,-1 0-1,1 0 0,-1 1 1,0-1-1,0 0 1,0 0-1,0 0 0,-1 0 1,1 0-1,-2-4 1,0 3-273,-1-1 1,0 0 0,1 1 0,-2-1-1,1 1 1,-1 0 0,1 0-1,-2 1 1,1-1 0,0 1 0,-10-7-1,6 4-17,-1 1-1,-1 0 0,1 1 0,-1 0 0,0 1 0,0 0 0,0 0 0,-14-2 0,18 5 574,0 0 1,-1 0-1,1 0 0,0 1 1,0 0-1,0 1 0,-1-1 1,-7 3-1,13-3-79,0 0-1,0 0 1,0 0-1,0 0 1,0 0-1,0 1 1,1-1-1,-1 0 1,0 1 0,0-1-1,0 0 1,0 1-1,1-1 1,-1 1-1,0 0 1,0-1 0,1 1-1,-1-1 1,0 1-1,1 0 1,-1 0-1,1-1 1,-1 1 0,1 0-1,-1 0 1,1 0-1,-1 0 1,1 0-1,0-1 1,0 1 0,-1 0-1,1 0 1,0 0-1,0 0 1,0 0-1,0 0 1,0 0 0,0 0-1,0 0 1,1 0-1,-1 0 1,0 0-1,0-1 1,1 1 0,-1 0-1,1 2 1,0-1 70,1 0-1,-1 0 1,1 0 0,0 0 0,-1 0 0,1 0-1,0 0 1,0-1 0,0 1 0,0-1 0,0 1 0,1-1-1,-1 0 1,0 0 0,5 2 0,17 1 327,1-1 1,-1 0-1,36-2 0,72-12-2088,-72 1-2898,-6-1-3139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17296,'0'0'1677,"-10"4"431,7-2-1986,-7 2 444,0 0-1,0 1 1,1 1-1,-14 9 0,22-14-528,-1 0-1,1 0 1,-1 0-1,1 0 1,0 0-1,-1 0 0,1 0 1,0 1-1,0-1 1,0 0-1,0 1 1,0-1-1,0 1 1,0-1-1,1 1 0,-1 0 1,0-1-1,1 1 1,0-1-1,-1 1 1,1 0-1,0 0 1,0-1-1,0 1 0,0 0 1,0 0-1,0-1 1,0 1-1,0 0 1,1-1-1,-1 1 1,1 0-1,0-1 1,-1 1-1,1-1 0,0 1 1,0-1-1,0 1 1,0-1-1,0 1 1,0-1-1,2 2 1,6 4 157,0 0 0,1-1 0,0 0 1,0 0-1,1-1 0,-1-1 0,1 0 1,0 0-1,0-1 0,1 0 0,-1-1 1,1 0-1,-1-1 0,1-1 0,-1 1 1,1-2-1,22-3 0,-32 4-126,1-1-1,-1 0 1,0 0 0,0 0-1,0 0 1,0 0 0,0-1-1,0 1 1,0-1-1,-1 1 1,1-1 0,0 0-1,-1 1 1,1-1-1,-1 0 1,0 0 0,0 0-1,0 0 1,0 0 0,0 0-1,0-1 1,0 1-1,0 0 1,-1 0 0,1-1-1,-1 1 1,0 0 0,0-1-1,0-3 1,0 3 10,0 0 0,0-1 1,-1 1-1,1 0 0,-1 0 1,0-1-1,0 1 0,0 0 0,0 0 1,-1 0-1,1 0 0,-1 0 1,0 0-1,1 1 0,-1-1 1,-1 1-1,1-1 0,0 1 0,-1-1 1,-2-1-1,-3 0-139,1 0 0,-1 1 0,0 0 1,0 0-1,0 1 0,0 0 0,0 1 0,0 0 0,-1 0 0,1 0 1,0 1-1,-1 0 0,1 1 0,-11 2 0,5 12-2907,14-15 2645,-1 1 0,1-1 0,0 1 0,0-1 0,0 1-1,-1-1 1,1 1 0,0-1 0,0 1 0,0-1 0,0 1 0,0-1 0,0 0 0,0 1 0,0-1 0,0 1 0,0-1 0,1 1 0,-1-1 0,0 1-1,0-1 1,0 1 0,0-1 0,1 1 0,-1-1 0,1 1 0,8 3-11320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242 168 14318,'0'0'3090,"4"-11"-292,-1 2-2112,1 1-75,-1 1 1,0-1 0,-1 0 0,0-1 0,0 1 0,-1 0 0,0 0-1,0-11 1,-2 18-543,1-1 0,-1 1 0,1 0 0,-1 0 0,1 0-1,-1-1 1,0 1 0,0 0 0,0 0 0,0 0 0,1 0-1,-1 0 1,0 0 0,-1 1 0,1-1 0,0 0 0,0 0-1,0 1 1,0-1 0,-1 1 0,1-1 0,0 1 0,0-1 0,-1 1-1,1 0 1,0 0 0,-1 0 0,1-1 0,-2 2 0,-45-1 294,40 2-345,-1 0 0,1 0 0,0 0 0,0 1-1,0 1 1,0-1 0,1 1 0,0 1 0,-1-1-1,1 1 1,1 0 0,-1 1 0,1 0 0,0 0 0,0 0-1,-9 14 1,8-10-17,0 1-1,1-1 1,0 1-1,1 1 1,1-1 0,-1 0-1,2 1 1,-1 0-1,2 0 1,0 0-1,-1 15 1,2-25 4,1 0 0,0-1 0,0 1 0,-1 0 0,1 0 1,0-1-1,0 1 0,1 0 0,-1-1 0,0 1 0,1 0 0,-1-1 0,1 1 0,-1 0 1,1-1-1,0 1 0,-1-1 0,1 1 0,0-1 0,0 1 0,0-1 0,1 0 1,-1 1-1,0-1 0,0 0 0,1 0 0,-1 0 0,0 0 0,1 0 0,-1 0 0,1 0 1,-1-1-1,1 1 0,0 0 0,-1-1 0,1 1 0,0-1 0,-1 0 0,1 0 0,0 1 1,0-1-1,-1 0 0,1-1 0,0 1 0,-1 0 0,1 0 0,0-1 0,0 1 0,2-2 1,5 0 77,-1-1 0,1-1 0,-1 0 0,0 0 0,0 0 0,0-1 0,0 0 0,7-7 1,5-7 10,-2 0 1,0 0-1,-1-2 1,15-25-1,-24 34-6,0-1 0,-1 0 0,-1-1 0,0 0 0,-1 0 0,0 0 1,-1-1-1,4-25 0,-10 30-108,-4 12-107,-8 14-95,5 3 208,1 0-1,0 1 1,2-1-1,0 2 1,1-1-1,1 1 0,1-1 1,1 1-1,1 0 1,1 21-1,0-36 17,0-1-1,0 1 0,0-1 1,1 1-1,0-1 0,0 0 1,1 1-1,0-1 0,-1 0 1,2 0-1,-1 0 0,0 0 1,1 0-1,0-1 0,4 5 1,-4-6 1,-1-1 1,1 0-1,0 0 1,1 1-1,-1-2 1,0 1-1,0 0 1,1-1 0,-1 1-1,1-1 1,0 0-1,-1-1 1,1 1-1,0 0 1,-1-1-1,1 0 1,0 0 0,-1 0-1,1 0 1,0-1-1,0 1 1,-1-1-1,5-1 1,1-2 16,0 1 0,0-1 0,0 0 0,-1-1 0,0 0-1,0 0 1,0-1 0,-1 0 0,1 0 0,-1-1 0,-1 0 0,0 0 0,7-9 0,-3 2 1,-1 0 0,0-1 0,-1 1 0,0-2 1,-1 1-1,8-28 0,-13 34-288,-3 11 90,-7 23 27,-9 40 178,16-60-10,1 0-1,-1 1 0,1-1 1,0 0-1,0 0 0,1 0 1,-1 0-1,3 8 0,-2-12 2,0 0 0,0 1 0,-1-1 0,1 0 1,0 0-1,1 0 0,-1 0 0,0 0 0,0 0 0,0 0 0,1 0 0,-1 0 0,0-1 0,1 1 0,-1 0 0,0-1 0,1 1 0,-1-1 0,1 1 0,-1-1 0,1 0 0,-1 0 0,1 0 0,0 0 1,-1 0-1,1 0 0,-1 0 0,1 0 0,-1-1 0,1 1 0,-1 0 0,2-2 0,5 0 45,0-1 0,0 1 0,0-2 0,-1 1 0,0-1 0,1-1 1,-1 1-1,-1-1 0,1 0 0,-1-1 0,11-11 0,-3 2-300,-1-1-1,-1 0 1,18-31 0,-33 102-1088,-3-22 1332,3-22 14,1-1 1,0 1-1,0 0 0,1 0 0,1 0 0,0 0 1,0 0-1,4 17 0,-4-27-11,1 0 0,0 0 0,0 1-1,-1-1 1,1 0 0,0 0 0,0 0 0,0 0 0,0 0-1,0 0 1,0 0 0,1-1 0,-1 1 0,0 0 0,0-1 0,1 1-1,-1-1 1,0 1 0,1-1 0,-1 1 0,0-1 0,1 0-1,-1 0 1,0 0 0,1 0 0,-1 0 0,1 0 0,-1 0-1,0 0 1,1 0 0,-1-1 0,0 1 0,3-1 0,2-1-25,-1 1 1,0-1 0,1 0-1,-1-1 1,0 1-1,0-1 1,6-4 0,-4 1-317,1-1-1,-1 0 1,0 0 0,0-1 0,-1 0 0,6-9 0,-9 13-223,-1 1-1,0-1 1,-1 0 0,1 0-1,-1 0 1,1 0 0,-1 0-1,0-1 1,-1 1 0,1-5-1,-1 8 384,0 1-1,0 0 0,0 0 0,0-1 1,0 1-1,0 0 0,0 0 1,0-1-1,0 1 0,0 0 0,0 0 1,0 0-1,0-1 0,0 1 1,0 0-1,0 0 0,0-1 0,0 1 1,0 0-1,-1 0 0,1 0 1,0-1-1,0 1 0,0 0 0,0 0 1,-1 0-1,1 0 0,0 0 0,0-1 1,0 1-1,-1 0 0,1 0 1,0 0-1,0 0 0,-1 0 0,1 0 1,0 0-1,0 0 0,0 0 1,-1 0-1,1 0 0,0 0 0,0 0 1,-1 0-1,1 0 0,0 0 1,0 0-1,-1 0 0,1 0 0,-2 0-907,-10 0-7346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11563,'0'0'13789,"13"-1"-12091,12 0-954,0 0-475,0 0-1,0-2 1,48-11-1,-67 13-207,-1 0-1,0-1 1,0 1-1,0-1 1,0-1-1,-1 1 1,1-1 0,-1 1-1,1-1 1,-1 0-1,0-1 1,0 1-1,0-1 1,0 0 0,-1 0-1,0 0 1,0 0-1,0-1 1,0 1-1,0-1 1,-1 0 0,0 0-1,0 1 1,-1-2-1,1 1 1,1-8 0,-3 12-14,0 0 0,0-1 0,0 1 0,0-1 0,0 1 0,0 0 0,0-1 0,0 1 0,0-1 0,0 1 0,-1 0 0,1-1 0,-1 1 0,1 0 0,-1 0 0,0-1-1,1 1 1,-1 0 0,0 0 0,0 0 0,0 0 0,1 0 0,-1 0 0,-3-2 1,2 2-35,0 0 0,0 0 0,0 1 1,0-1-1,-1 0 0,1 1 0,0 0 1,-1 0-1,1-1 0,0 1 0,-1 0 1,1 1-1,-4 0 0,-2 0-29,0 1-1,1 0 1,-1 1-1,1 0 1,-1 0-1,1 0 0,0 1 1,-6 5-1,5-3 39,0 0-1,1 0 0,0 1 1,0 0-1,1 1 0,0 0 1,0 0-1,0 0 1,1 0-1,1 1 0,0 0 1,0 0-1,0 0 0,1 0 1,0 0-1,1 1 0,0 0 1,-1 18-1,3-25-8,1-1-1,-1 1 0,0-1 1,1 1-1,-1-1 1,1 0-1,0 1 1,0-1-1,0 0 1,0 1-1,0-1 1,1 0-1,-1 0 1,0 0-1,1 0 1,0 0-1,-1 0 0,1-1 1,0 1-1,0 0 1,0-1-1,0 1 1,0-1-1,1 0 1,-1 0-1,0 0 1,0 0-1,1 0 1,-1-1-1,1 1 1,2 0-1,10 2-90,-1-1 1,1-1-1,1 0 1,15-2-1,-14 1-269,43-5-2944,-21-8-2568,5-8-6943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16848,'0'0'10298,"-2"12"-8611,-7 29-448,2 0 0,-1 61 0,7-88-1315,1 0 1,1-1 0,0 1 0,1 0-1,1 0 1,0-1 0,1 0-1,0 1 1,1-1 0,1-1 0,0 1-1,9 13 1,-14-20-4852,-12-13 2547,-15-14-739,16 11 2133,-81-91-4376,39 29 8555,52 72-3115,0 0-1,0 0 1,0 0-1,0 0 1,0 0-1,0 0 1,0-1-1,0 1 0,0 0 1,0 0-1,0 0 1,0 0-1,0 0 1,0 0-1,0-1 1,0 1-1,0 0 1,0 0-1,0 0 1,0 0-1,0 0 0,0 0 1,0-1-1,0 1 1,0 0-1,0 0 1,0 0-1,0 0 1,0 0-1,0 0 1,0-1-1,0 1 0,0 0 1,0 0-1,0 0 1,0 0-1,1 0 1,-1 0-1,0 0 1,0 0-1,0 0 1,0-1-1,0 1 1,0 0-1,0 0 0,1 0 1,-1 0-1,0 0 1,0 0-1,0 0 1,0 0-1,0 0 1,1 0-1,12 1 1007,13 5-692,18 5-813,68 8 1,-6-12-7681,-47-7-3211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13741,'0'0'3054,"-12"2"-129,6-1-2574,-1 0 0,1 1 0,0 0 0,0 0 0,0 0 0,0 0 0,0 1 0,0 0-1,0 1 1,1-1 0,0 1 0,0 0 0,0 0 0,0 1 0,0-1 0,1 1 0,0 0 0,0 1 0,1-1 0,-1 0 0,1 1 0,-4 9 0,5-11-260,1-1 0,-1 1 0,1 0 0,0 0 0,0 0 0,1 0 0,-1 0 0,1 0 0,-1 0 0,1 0 1,1 0-1,-1 0 0,0 0 0,1-1 0,0 1 0,0 0 0,0 0 0,0 0 0,1 0 0,0-1 0,-1 1 1,1-1-1,1 1 0,-1-1 0,0 0 0,1 0 0,-1 0 0,1 0 0,0 0 0,5 3 0,-2-3-62,0 1-1,1-2 0,-1 1 0,1-1 0,-1 1 0,1-2 1,0 1-1,0-1 0,-1 0 0,1 0 0,0-1 1,0 0-1,0 0 0,0-1 0,0 0 0,0 0 1,8-3-1,-9 2 8,0 0 1,0-1 0,-1 0-1,1 0 1,0 0 0,-1-1-1,0 0 1,0 0 0,0 0-1,-1 0 1,1-1 0,-1 0-1,0 0 1,0 0 0,-1 0-1,1-1 1,-1 1 0,3-10-1,-4 12-18,-1 0 0,0 0 0,0 0 1,0-1-1,-1 1 0,1 0 0,-1 0 0,0-1 0,1 1 0,-1-1 0,-1 1 0,1 0 0,0-1 0,-1 1 0,0 0 0,0 0 0,0-1 0,0 1 0,0 0 0,-1 0 0,1 0 0,-1 0 0,0 1 0,0-1 0,0 0 0,0 1 0,-1-1 0,1 1 0,-1 0 0,1 0 0,-1-1 0,0 2 0,1-1 0,-1 0 0,-6-1 0,-1-2-590,-1 1 0,0 1 0,0 0 1,-1 1-1,-15-2 0,23 3 166,0 1 0,0 0 0,0-1 1,1 1-1,-1 0 0,0 1 0,0-1 1,0 1-1,0 0 0,1 0 0,-1 0 0,0 0 1,1 0-1,-1 1 0,1 0 0,-1 0 0,1 0 1,0 0-1,-4 4 0,3 1-11835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91 12300,'2'-10'1302,"0"-1"-573,7-30 2109,1 13 2147,-11 35-1469,2 8-2934,1 2-644,-4 149 926,5 191 674,-1-337-1447,-1 1 0,2-1 0,10 37-1,-9-50 769,-1-9-236,1-19 76,0-31-365,-4 31-364,0 1 0,-1 0 0,-1 0 0,-1 0 0,-1 0 0,-1 1 0,0-1 0,-2 1 0,0 0 0,-1 1 0,-1 0 0,-20-32 0,26 47 7,1 1 0,-1-1 0,0 1-1,0 0 1,0 0 0,0 0 0,0 0 0,-4-1 0,-3 3-223,17 16 49,-3-12 188,1 1 1,0 0-1,0-1 0,1 0 1,-1-1-1,1 1 1,0-1-1,0 0 0,0 0 1,0-1-1,0 0 0,1 0 1,-1 0-1,1-1 1,-1 0-1,1 0 0,13-1 1,-8 1-305,1-1 1,-1 0-1,1-2 1,-1 1-1,1-1 0,-1-1 1,0 0-1,21-9 1,-28 10 7,0-1 0,0 0-1,0-1 1,-1 1 0,1-1 0,-1 0 0,0 0 0,0 0 0,0 0 0,-1-1 0,1 1 0,-1-1 0,0 0 0,-1 0 0,1-1 0,-1 1 0,0 0 0,0-1 0,-1 1 0,1-1 0,-1 0 0,0 1-1,-1-1 1,0 0 0,0 0 0,0 1 0,-1-9 0,-4-1 285,-3 14 338,7 1-274,0 1 0,0 0 0,0 0 0,0 0 0,1 0 0,-1 0 0,0 0-1,0 0 1,1 0 0,-1 0 0,0 1 0,1-1 0,0 0 0,-1 0 0,1 1-1,-1-1 1,1 0 0,0 3 0,-1 6 382,0 1-1,1 0 1,0-1-1,1 1 1,3 15 0,-4-24-358,0 0 1,1 0 0,-1-1-1,1 1 1,0 0-1,-1-1 1,1 1 0,0-1-1,0 1 1,0-1-1,0 1 1,0-1 0,0 0-1,0 1 1,0-1-1,1 0 1,-1 0 0,0 0-1,1 0 1,-1 0-1,1 0 1,0 0 0,-1-1-1,1 1 1,-1 0 0,1-1-1,0 1 1,0-1-1,-1 0 1,1 0 0,0 1-1,0-1 1,-1 0-1,1-1 1,0 1 0,-1 0-1,1 0 1,0-1-1,0 1 1,-1-1 0,1 1-1,2-2 1,0 0-41,-1 0 0,1 0 0,-1 0 0,1 0 0,-1-1-1,0 1 1,0-1 0,0 0 0,0 0 0,0 0 0,-1 0 0,1-1 0,-1 1 0,2-4 0,25-57-92,-24 50 216,-5 22-96,-1 0 0,1-1 0,0 1 0,0 0 0,1 0 0,3 13 0,-2-8 48,0-2 35,0 1 0,1-1 0,1 0 0,0 0 0,0-1 0,1 1 0,7 10-1,-11-19-200,0 1-1,0-2 0,0 1 0,0 0 1,1 0-1,-1 0 0,0 0 0,1-1 0,0 1 1,-1-1-1,1 1 0,0-1 0,0 0 1,0 1-1,-1-1 0,1 0 0,1 0 1,-1-1-1,0 1 0,0 0 0,0-1 1,0 1-1,0-1 0,1 0 0,-1 1 0,0-1 1,0 0-1,1 0 0,-1-1 0,0 1 1,0 0-1,0-1 0,1 0 0,-1 1 1,0-1-1,0 0 0,0 0 0,0 0 0,0 0 1,0 0-1,0-1 0,-1 1 0,1 0 1,2-4-1,12-17-3503,-3-6-2531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14894,'0'0'4709,"0"9"-3402,0 22-162,9 63 0,-8-85-1025,0 0 0,1 0 0,1 0 0,0-1 0,0 1 0,0-1 0,1 0 0,0 0 0,1 0 0,0 0 0,0-1-1,11 12 1,-15-18-108,0 0 0,-1 0 0,1 0 0,1 0 0,-1 0 0,0 0-1,0 0 1,0-1 0,0 1 0,1 0 0,-1-1 0,0 1-1,0-1 1,1 1 0,-1-1 0,0 0 0,1 0 0,-1 0 0,1 1-1,-1-1 1,0 0 0,1-1 0,-1 1 0,0 0 0,1 0 0,-1-1-1,0 1 1,3-1 0,-2-1-3,0 0 1,0 0-1,0 0 0,0 0 1,0 0-1,0 0 0,0-1 1,-1 1-1,1-1 0,-1 1 1,1-1-1,0-4 0,3-8-52,0 1 1,-2-1-1,0 0 0,1-15 0,-1-108 97,-3 94 122,-1 72-159,0-4 161,1 1 1,2-1 0,0 1-1,6 26 1,-6-43-327,-1-1 0,2 0 0,-1-1 1,1 1-1,0 0 0,0-1 0,1 1 0,0-1 1,0 0-1,0-1 0,1 1 0,0-1 0,0 1 1,0-1-1,1-1 0,-1 1 0,1-1 0,0 0 0,1 0 1,7 2-1,10 1-4427,1-6-2333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16720,'0'0'10789,"8"9"-10106,30 27-352,-36-34-314,1 0 1,-1-1-1,0 1 1,0-1-1,1 0 1,-1 0-1,1 0 1,-1 0-1,1 0 0,-1 0 1,1-1-1,0 1 1,-1-1-1,1 1 1,0-1-1,-1 0 1,1 0-1,0-1 0,-1 1 1,1 0-1,0-1 1,-1 0-1,1 1 1,-1-1-1,4-2 0,2-1-400,-1-1-1,0 0 1,-1 0-1,1-1 0,11-11 1,-10 8-876,-9 13 1079,1-1 0,-1 1 0,1-1 0,0 1 0,0 0 0,0-1 0,1 1 0,1 6 0,-1-1 102,4 33 438,15 58-1,-13-74-63,-1 0 0,-1 0 1,-2 1-1,0-1 0,-2 1 0,-4 49 0,2-71-120,0-1-1,-1 1 0,1-1 0,-1 1 0,0-1 1,-1 1-1,1-1 0,-1 0 0,0 0 0,0-1 0,0 1 1,0 0-1,-1-1 0,1 0 0,-1 0 0,0 0 1,0 0-1,-5 2 0,7-4-104,0 0 1,0 0-1,0 0 1,0-1-1,0 1 0,0 0 1,0-1-1,0 0 1,-1 1-1,1-1 1,0 0-1,0 0 0,0 0 1,-1-1-1,1 1 1,0 0-1,0-1 0,0 0 1,0 1-1,-1-1 1,1 0-1,0 0 1,1 0-1,-1 0 0,0-1 1,0 1-1,0 0 1,1-1-1,-1 1 0,1-1 1,-1 0-1,1 1 1,-1-1-1,1 0 1,0 0-1,0 0 0,0 0 1,0 0-1,0 0 1,0-4-1,-5-7-246,1-1-1,1 0 1,1 0-1,0 0 1,0-1-1,2 1 1,0-1-1,0 1 1,2-18-1,0 24-31,1-1-1,-1 0 1,1 1 0,1-1-1,-1 1 1,1 0 0,1 0-1,0 0 1,0 0 0,0 0-1,1 1 1,0 0 0,1 0-1,0 0 1,0 1 0,8-7-1,26-16-5226,3 1-4704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 18065,'0'0'11296,"-8"-2"-10773,5 1-506,0 0 0,0 1 0,0-1 0,-1 1 0,1 0 0,0 0 0,0 0 0,-1 0 0,1 1 0,0 0 0,0-1 0,-1 1 0,1 0 0,0 0 0,-5 3-1,2 0-10,0 0-1,0 0 1,0 1-1,0 0 1,1 0-1,0 0 1,-7 10-1,5-6-5,0 1-1,0 0 0,1 0 1,-9 22-1,14-31-9,0 1-1,1-1 1,-1 1 0,0-1-1,1 1 1,-1-1-1,1 1 1,0-1 0,-1 1-1,1-1 1,0 1-1,0 0 1,0-1 0,0 1-1,0-1 1,1 1 0,-1-1-1,0 1 1,1 0-1,-1-1 1,1 1 0,-1-1-1,1 0 1,0 1 0,-1-1-1,1 1 1,0-1-1,0 0 1,0 0 0,0 1-1,0-1 1,1 0-1,-1 0 1,0 0 0,0 0-1,1-1 1,-1 1 0,1 0-1,-1 0 1,0-1-1,1 1 1,-1-1 0,1 1-1,0-1 1,-1 0-1,4 1 1,10 0-529,1 1 0,0-2 0,1 0-1,19-3 1,-19 0-1440,1-1 0,-1 0 0,28-11-1,11-8-6545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18449,'0'0'2275,"-9"8"533,-28 25-406,35-32-2297,1 0 1,-1 0-1,1 0 0,0 0 0,0 1 1,-1-1-1,1 0 0,0 1 1,0-1-1,0 1 0,1-1 1,-1 1-1,0 0 0,1-1 1,-1 1-1,1 0 0,-1-1 1,1 1-1,0 0 0,-1 0 1,1-1-1,0 1 0,1 2 1,-1-3-62,1 1 1,0-1-1,0 0 1,0 1-1,1-1 1,-1 0-1,0 0 1,0 0-1,1 0 1,-1 0-1,0 0 1,1 0-1,-1-1 1,1 1 0,-1 0-1,1-1 1,-1 0-1,1 1 1,2 0-1,8 1 19,1-1-1,0 1 1,0-2 0,14 0-1,-12-2-245,0-1 0,1 0 0,-1-2 0,-1 1 0,17-8-1,-18 6-340,0 1 0,1 1 0,0 0 0,0 1 0,0 0 0,19-1 0,-1 47 4336,-27-40-3742,0-1 0,0-1 0,0 1 0,0-1-1,0 1 1,0-2 0,0 1 0,0 0 0,0-1 0,8 0 0,54-7 79,-44 2-345,108-15-3167,-42 15-4545,-43 5 2025,-25-1 1741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12780,'0'0'10773,"7"10"-9935,-1 0-619,-1 0 0,0 0 0,0 1 0,-1-1-1,0 1 1,-1 0 0,0 0 0,-1 0 0,0 1 0,-1-1 0,0 14 0,0 249 1681,22-347-2274,1-20-1574,-9 30-102,37-99 0,-50 158 2088,0 0 0,0 0-1,0 0 1,1 1 0,0-1 0,0 1 0,0 0 0,0-1-1,0 1 1,1 1 0,-1-1 0,1 0 0,0 1 0,0 0-1,0 0 1,0 0 0,0 0 0,0 1 0,7-2 0,-8 2-33,0 0 0,0 1 1,0 0-1,0 0 1,0 0-1,0 0 0,0 0 1,0 0-1,0 1 0,0 0 1,0-1-1,0 1 1,0 0-1,-1 0 0,1 1 1,0-1-1,-1 1 1,1-1-1,-1 1 0,1 0 1,-1 0-1,0 0 0,0 0 1,0 0-1,0 0 1,0 1-1,0-1 0,-1 1 1,1-1-1,1 4 0,-2-5 32,0 1 0,-1 0-1,1 0 1,0 0-1,-1 0 1,1 0-1,-1 0 1,1 0-1,-1 0 1,0 0-1,0 0 1,0 0-1,0 1 1,0-1-1,-1 0 1,1 0-1,-1 0 1,1 0-1,-1 0 1,0 0-1,0-1 1,1 1 0,-4 4-1,1-3 82,0 1 0,0-1 0,-1 1 0,0-1 0,1 0 0,-1-1 0,0 1 1,0-1-1,-1 1 0,-4 1 0,-5 1 166,-1 0 0,1 0 1,-1-2-1,0 0 0,-26 2 0,39-4-340,1-1-1,-1 0 1,1 0-1,-1 0 1,1 0-1,-1 0 1,1 0-1,-1 0 1,1 0-1,-1-1 1,1 1-1,-1 0 1,1-1-1,0 1 0,-1-1 1,1 0-1,0 1 1,-1-1-1,1 0 1,0 0-1,0 0 1,0 0-1,0 0 1,-1 0-1,1 0 1,1 0-1,-1-1 0,0 1 1,0 0-1,0 0 1,1-1-1,-1-1 1,1 1-262,0 0 0,0 0 0,0-1 0,1 1 0,-1 0 0,1 0 0,-1-1 0,1 1 0,0 0 0,0 0 0,0 0 0,0 0 0,0 0 0,1 0 0,-1 0 0,0 0 0,1 1 0,0-1 0,-1 1 0,1-1 0,2-1 0,26-19-5982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53 12300,'0'0'7255,"-1"8"-4789,-5 27-550,6-34-1830,0 0-1,0 0 1,0 0-1,0 0 0,0-1 1,0 1-1,0 0 1,0 0-1,1 0 1,-1 0-1,0 0 0,1 0 1,-1 0-1,0-1 1,1 1-1,-1 0 1,1 0-1,0 0 0,-1-1 1,1 1-1,0 0 1,-1-1-1,1 1 1,0-1-1,0 1 0,-1-1 1,1 1-1,0-1 1,0 1-1,0-1 1,0 0-1,0 1 0,-1-1 1,1 0-1,0 0 1,0 0-1,2 0 1,38 0 890,-34 0-811,2-2-111,0 1 0,1-1 0,-1 0 0,0-1 0,-1 0 0,1-1-1,15-8 1,-20 10-64,-1 0 1,0 0-1,1 0 0,-1 0 0,0 0 0,0-1 0,0 1 0,-1-1 0,1 0 1,0 0-1,-1 0 0,0 0 0,0-1 0,0 1 0,0 0 0,-1-1 0,1 1 1,-1-1-1,0 0 0,0 0 0,1-5 0,-2 8-4,0 0 0,-1 0 0,1 0 0,0 0 0,-1 0-1,1 0 1,0 0 0,-1 0 0,1 1 0,-1-1 0,0 0 0,1 0 0,-1 0 0,0 1 0,1-1-1,-1 0 1,0 1 0,0-1 0,0 0 0,0 1 0,0-1 0,1 1 0,-1 0 0,0-1 0,0 1 0,0 0-1,0-1 1,0 1 0,0 0 0,0 0 0,0 0 0,0 0 0,0 0 0,0 0 0,-1 0 0,1 0-1,0 1 1,0-1 0,0 0 0,1 0 0,-3 1 0,-1 0-7,-1 0-1,1 0 1,0 1-1,0-1 1,-1 1 0,1 0-1,0 0 1,0 0-1,-3 3 1,1 0 38,1 1 0,-1 0 0,1 0 0,1 0 0,-1 1 0,1-1 0,0 1 1,1 0-1,0 0 0,0 1 0,0-1 0,1 1 0,0-1 0,0 1 0,1 0 0,0 0 0,1-1 0,-1 1 0,3 14 1,-2-20-4,1 0 0,0 0 0,0 0 0,0-1 0,0 1 1,0 0-1,1-1 0,-1 1 0,0-1 0,1 1 0,-1-1 1,1 0-1,0 1 0,-1-1 0,1 0 0,0 0 0,0 0 1,-1 0-1,1-1 0,0 1 0,0 0 0,0-1 0,0 0 1,0 1-1,0-1 0,0 0 0,0 0 0,0 0 0,0 0 1,4-1-1,4 1-486,-1-1 0,1 0 0,-1 0 1,0-1-1,13-4 0,14-12-5133,1-4-4736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10442,'0'0'10714,"0"13"-9214,1 17-594,-1 33 1970,12 84 0,-9-127-2699,0-1 0,2-1 0,0 1 0,1-1 0,1 1 1,1-2-1,0 1 0,1-1 0,14 19 0,-23-35-189,0-1-1,1 1 0,-1-1 1,0 1-1,0-1 0,1 1 1,-1-1-1,0 1 0,1-1 1,-1 0-1,0 1 0,1-1 0,-1 0 1,1 1-1,-1-1 0,1 0 1,-1 1-1,0-1 0,1 0 1,-1 0-1,1 0 0,-1 1 1,1-1-1,-1 0 0,1 0 1,0 0-1,-1 0 0,1 0 0,-1 0 1,2 0-1,3-16-219,-5-34-229,-1 43 256,1-5-170,-1 0 0,0 0 1,-1 0-1,-1 0 1,0 0-1,0 0 0,-1 1 1,0 0-1,-1 0 1,-1 0-1,-11-17 1,17 27 362,0 1 0,0 0 0,0-1 0,0 1 1,0 0-1,-1-1 0,1 1 0,0 0 0,0 0 1,-1-1-1,1 1 0,0 0 0,0-1 0,-1 1 1,1 0-1,0 0 0,-1 0 0,1 0 0,0-1 1,-1 1-1,1 0 0,0 0 0,-1 0 0,1 0 0,0 0 1,-1 0-1,1 0 0,0 0 0,-1 0 0,1 0 1,0 0-1,-1 0 0,1 0 0,-1 0 0,1 0 1,0 0-1,-1 0 0,1 0 0,-1 1 0,0 15-82,11 24 319,-7-35-196,1 0 1,0 0 0,1 0-1,-1-1 1,1 1-1,0-1 1,0 0-1,0 0 1,1-1-1,-1 0 1,1 0-1,0 0 1,0 0-1,0-1 1,0 0-1,0 0 1,0-1-1,1 0 1,10 1-1,-12-2 14,0 1-1,-1-1 1,1 0-1,0 0 0,0-1 1,0 0-1,0 0 0,-1 0 1,1 0-1,0-1 1,-1 1-1,1-1 0,-1 0 1,0-1-1,1 1 1,-1-1-1,0 0 0,-1 0 1,1 0-1,0 0 1,-1-1-1,0 1 0,0-1 1,0 0-1,0 0 1,2-5-1,3-14 682,-3 12-725,-4 27-204,-2 6 264,1-11 148,-1-1 0,2 0 0,-1 0 0,1 1 1,4 15-1,-4-24-227,-1 0 0,1 0 0,0 0 0,0 0 0,0 0 0,1 0 0,-1 0 0,0 0 0,1 0 0,-1 0 0,1-1 0,0 1 0,-1-1 0,1 1 0,0-1 0,0 1 0,0-1 0,0 0 1,0 0-1,0 0 0,0 0 0,1-1 0,-1 1 0,0-1 0,0 1 0,1-1 0,-1 0 0,0 1 0,1-1 0,1-1 0,36-2-4127,-16-6-4705,-16 5 2542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17681,'0'0'8103,"-13"49"-8071,14-37-928,6-4-1571,3-4-2209,-2-1-6086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2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12812,'0'0'3561,"12"1"-32,2 1-2511,0-1 1,-1 2 0,0 0 0,25 9-1,-34-11-938,0 1 0,0-1-1,0 1 1,0 1-1,-1-1 1,1 0-1,-1 1 1,1 0 0,-1 0-1,0 0 1,0 0-1,0 0 1,-1 0 0,1 1-1,-1 0 1,0-1-1,0 1 1,0 0 0,0 0-1,0 0 1,-1 0-1,0 0 1,1 6-1,-2-1 21,0 1-1,0-1 1,-1 1 0,0-1-1,-1 0 1,0 1-1,0-1 1,-1 0-1,-5 11 1,4-9 147,0-1 0,1 1 0,0 0 0,1 0-1,-1 16 1,2-26-241,1-1 0,0 1 0,0 0 0,0 0 0,0 0 0,0 0 0,0-1 0,0 1 0,1 0 0,-1 0 0,0 0 0,0 0 0,1-1 0,-1 1 0,0 0 0,1 0 1,-1-1-1,1 1 0,-1 0 0,1-1 0,-1 1 0,1 0 0,-1-1 0,1 1 0,0-1 0,-1 1 0,1-1 0,1 1-1,-1 0 4,1-1-1,0 0 1,-1 0-1,1 0 0,-1 0 1,1 0-1,0 0 0,-1 0 1,1 0-1,0-1 0,-1 1 1,1-1-1,2 0 0,3-3-3,0 1 0,0-1 0,-1 0 0,1 0 0,6-7 0,5-5-155,-2-1-1,0 0 1,-1-1 0,-1-1 0,-1-1-1,12-21 1,-25 40 113,0 4 61,0 0 0,0 1 0,0-1 0,0 0 1,1 0-1,0 0 0,-1 0 0,1 1 0,0-1 1,0 0-1,1 0 0,-1-1 0,1 1 0,-1 0 0,1 0 1,0-1-1,0 1 0,0-1 0,0 1 0,1-1 0,-1 0 1,0 0-1,1 0 0,0 0 0,-1-1 0,1 1 1,0-1-1,0 1 0,0-1 0,0 0 0,0 0 0,0 0 1,7 0-1,1 2-26,0-1 0,1-1 0,-1 0 0,1 0 0,-1-1 1,1-1-1,-1 0 0,1-1 0,-1 0 0,0 0 0,15-6 0,-18 5 13,0 0 0,0 0 0,0-1-1,0 0 1,-1-1 0,0 0 0,0 0-1,0-1 1,0 1 0,-1-1 0,0-1-1,0 1 1,-1-1 0,0 0 0,6-11-1,-10 17 30,0-1 0,0 0 0,0 0 0,0 0 0,0 0-1,-1-1 1,1 1 0,-1 0 0,1 0 0,-1 0 0,0 0-1,0-1 1,0 1 0,0 0 0,-1-4 0,1 5-23,-1 0 0,1 0 1,-1 0-1,1 0 0,-1 0 0,1 1 1,-1-1-1,0 0 0,0 0 0,1 0 1,-1 0-1,0 1 0,0-1 1,0 0-1,0 1 0,0-1 0,0 1 1,0-1-1,0 1 0,0-1 0,-2 1 1,-1-1-13,0 1 0,0-1 0,0 1 0,0 0 0,0 1 1,0-1-1,0 1 0,0 0 0,0-1 0,0 2 0,0-1 0,0 0 1,0 1-1,1 0 0,-5 3 0,1-1 45,0 1 0,1 0 0,-1 1 0,1-1 0,1 1 0,-1 0 0,1 1 0,0-1 0,1 1 1,-1 0-1,1 0 0,1 1 0,-1-1 0,1 1 0,1-1 0,-1 1 0,1 0 0,1 0 0,-1 0 0,2 1 0,-1-1 0,1 0 0,1 12 0,0-17-54,0-1-1,0 1 1,0 0 0,0 0-1,1-1 1,-1 1 0,1-1-1,0 1 1,0-1 0,0 0-1,0 0 1,0 1 0,0-2-1,1 1 1,-1 0-1,1 0 1,-1-1 0,1 1-1,0-1 1,0 0 0,-1 0-1,1 0 1,0 0 0,0 0-1,4 0 1,6 1-989,1 0 0,-1-1 1,1 0-1,17-2 0,14-3-5285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18001,'0'0'8840,"2"9"-7836,2 18-319,-2 1-1,-1 48 1,-2-36-503,6 40 0,-5-77-176,0-1 0,0 0-1,1 0 1,-1 0 0,0 0-1,1 0 1,0 0 0,0 0-1,-1 0 1,1 0 0,0 0 0,0 0-1,1-1 1,-1 1 0,0 0-1,1-1 1,-1 1 0,1-1-1,-1 1 1,1-1 0,0 0-1,-1 0 1,1 0 0,0 1-1,0-2 1,0 1 0,0 0 0,0 0-1,0-1 1,0 1 0,0-1-1,0 1 1,0-1 0,0 0-1,0 0 1,1 0 0,-1 0-1,2-1 1,3 0 27,0 0 0,0-1-1,-1 0 1,1 0 0,-1-1 0,1 0-1,-1 0 1,0 0 0,0-1-1,9-6 1,1-6-126,0 1 0,26-35-1,-9 9 43,-33 41 42,0 0 0,0 0 0,0 0 0,0 0 0,0-1 0,0 1 0,1 0 0,-1 0 0,0 0-1,0 0 1,0 0 0,0 0 0,0 0 0,0 0 0,0 0 0,0-1 0,1 1 0,-1 0 0,0 0 0,0 0 0,0 0 0,0 0 0,0 0-1,1 0 1,-1 0 0,0 0 0,0 0 0,0 0 0,0 0 0,0 0 0,0 0 0,1 0 0,-1 0 0,0 0 0,0 0 0,0 0 0,0 0-1,0 0 1,1 0 0,-1 1 0,0-1 0,0 0 0,0 0 0,0 0 0,0 0 0,0 0 0,0 0 0,0 0 0,1 0 0,-1 0 0,0 1-1,0-1 1,0 0 0,3 13-145,-1 31 376,-1-18-67,-1-25-130,0 0-1,1 1 0,0-1 0,-1 0 0,1 1 1,0-1-1,0 0 0,-1 0 0,1 1 1,0-1-1,0 0 0,0 0 0,0 0 1,1 0-1,-1-1 0,0 1 0,0 0 1,0 0-1,1-1 0,-1 1 0,0-1 0,1 1 1,-1-1-1,1 1 0,-1-1 0,1 0 1,-1 0-1,0 0 0,1 0 0,-1 0 1,1 0-1,-1 0 0,1 0 0,-1 0 1,2-1-1,5 0 139,-1 0 0,0-1 1,0 0-1,1 0 0,11-6 1,0-2-209,-1-2 1,31-25 0,-34 24-427,1 1-1,1 1 1,21-12 0,-38 23 450,0 0 0,1-1 0,-1 1 0,0 0 0,0 0-1,1 0 1,-1 0 0,0 0 0,0 0 0,1 0 0,-1 0 0,0 0 0,0 0 0,0 0 0,1 0 0,-1 0 0,0 0 0,0 0 0,1 1 0,-1-1 0,0 0 0,0 0-1,0 0 1,1 0 0,-1 0 0,0 0 0,0 1 0,0-1 0,1 0 0,-1 0 0,0 0 0,0 0 0,0 1 0,0-1 0,0 0 0,0 0 0,1 0 0,-1 1 0,0-1-1,0 0 1,0 0 0,0 1 0,0-1 0,0 0 0,0 1 0,1 18-293,-5 18 412,2-32-80,1 1 0,0-1 1,0 1-1,1 0 1,0-1-1,0 1 0,0 0 1,1-1-1,1 9 1,-2-13-172,1 0 0,-1 0 0,1 0 0,-1 0 1,1 0-1,0 0 0,-1 0 0,1 0 1,0 0-1,0 0 0,0 0 0,0 0 1,0 0-1,0-1 0,0 1 0,0 0 1,0-1-1,2 2 0,0-1-558,-1-1 0,1 0 0,0 1 0,0-1-1,-1 0 1,1 0 0,0 0 0,-1 0 0,1-1 0,0 1 0,-1-1-1,4-1 1,24-11-15037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100 126 4773,'0'0'3379,"6"-8"-299,-3 3-2639,17-29 3268,-17 30-2762,-2 0-1,1-1 0,0 1 1,-1-1-1,0 0 1,0 1-1,0-1 1,0-6-1,-1 11-811,0-1 1,0 1-1,0-1 1,0 1 0,0-1-1,0 1 1,0-1-1,0 1 1,0-1-1,0 1 1,-1-1-1,1 1 1,0 0-1,0-1 1,0 1-1,-1-1 1,1 1-1,0-1 1,-1 1-1,1 0 1,0-1-1,-1 1 1,1-1-1,0 1 1,-1 0-1,1 0 1,-1-1-1,1 1 1,-1 0-1,1 0 1,-1-1-1,1 1 1,-1 0-1,1 0 1,-1 0-1,-22 5 1483,-17 20-1067,30-15-468,0 1 0,1 1 0,-11 16 0,18-24-82,-1 0-1,1 1 0,0-1 0,0 0 1,0 1-1,1-1 0,-1 1 0,1 0 1,0-1-1,0 1 0,1 0 0,0 0 0,0 0 1,0 5-1,1-9-6,-1-1 0,1 1 1,0 0-1,-1 0 0,1-1 0,0 1 1,0-1-1,-1 1 0,1-1 0,0 1 1,0-1-1,0 1 0,0-1 0,0 0 1,0 1-1,0-1 0,-1 0 0,1 0 0,0 0 1,0 0-1,0 0 0,0 0 0,0 0 1,0 0-1,2 0 0,27-4-4,-14 0-199,0-2-1,-1 0 1,1-1 0,23-14-1,-27 14-191,0 0 0,0 1 0,1 0 0,0 1 0,0 0 0,0 1 0,20-4 0,-32 8 372,-1 0-1,0 0 1,0 0 0,1 0-1,-1 0 1,0 0-1,0 0 1,1 0 0,-1 0-1,0 0 1,1 1-1,-1-1 1,0 0 0,0 0-1,0 0 1,1 0 0,-1 0-1,0 0 1,0 1-1,1-1 1,-1 0 0,0 0-1,0 0 1,0 0 0,1 1-1,-1-1 1,0 0-1,0 0 1,0 1 0,0-1-1,0 0 1,0 0-1,1 1 1,-1-1 0,0 0-1,0 0 1,0 1 0,0-1-1,0 0 1,0 0-1,0 1 1,0-1 0,-4 18 59,-11 11 1075,7-10 1158,26-32-1504,24-31-610,-36 36-228,-1 1 0,0-1 0,-1 0 0,1 0-1,-2 0 1,1-1 0,-1 0 0,0 1 0,-1-1 0,2-9 0,-4 17-280,1 0 0,0 0 0,-1 0 0,1 0 0,0 1 0,0-1 0,0 0 0,-1 1 0,1-1 0,0 0 0,0 1 0,0-1 0,0 1 0,0-1 0,1 1 0,-1 0 0,0-1 0,0 1 0,0 0 1,0 0-1,0 0 0,0 0 0,0 0 0,1 0 0,-1 0 0,0 0 0,0 0 0,0 1 0,0-1 0,2 1 0,6-1-2153,12 0-4081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14318,'0'0'10137,"-2"12"-9827,-7 45 964,2 0 1,3 1-1,6 102 1,-2-159-1268,0 0 0,0 1 0,0-1 0,0 0 0,1 1 0,-1-1 0,0 0 1,1 1-1,-1-1 0,1 0 0,-1 0 0,1 1 0,0-1 0,-1 0 0,1 0 0,0 0 0,0 0 0,0 0 0,0 0 0,0 0 1,0 0-1,0 0 0,0-1 0,0 1 0,2 1 0,-1-2 22,0 0 0,0 0 0,0 0 0,0 0 0,0 0 0,0 0 0,0 0 1,0 0-1,0-1 0,-1 1 0,1-1 0,0 0 0,0 1 0,0-1 0,1-1 0,6-3 40,-1-1 0,1 1 0,-1-1 0,-1-1-1,11-10 1,-9 6-210,-1 0 1,-1 0-1,1-1 0,-2 0 0,1 0 0,-2 0 1,0-1-1,0 0 0,-1 0 0,-1 0 0,0-1 1,-1 1-1,0-1 0,-1 0 0,-1-16 0,-1 36-4378,-3 2 2376,1 0-56,-2 10-3775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13741,'0'0'4356,"74"5"-4004,-43-5-448,-2-5-3459,0-9-4709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101 285 12588,'0'0'9113,"-4"0"-10453,-29-2 544,29 1 1196,0 0-1,0 1 1,0-1 0,0 1-1,-1 0 1,1 0 0,0 0-1,-6 2 1,9-1-357,-1-1-1,1 1 1,0 0 0,-1 0 0,1 0-1,0 0 1,0 0 0,0 0 0,0 0-1,0 0 1,0 0 0,0 0 0,0 1-1,0-1 1,1 0 0,-1 1 0,0-1-1,1 1 1,0-1 0,-1 1 0,1-1-1,0 1 1,-1-1 0,1 1 0,0-1-1,0 1 1,0-1 0,0 1 0,1 1-1,-1 0-10,0 0-1,1 0 1,-1 0-1,1 0 0,0 0 1,-1-1-1,1 1 1,1 0-1,-1 0 0,0-1 1,1 1-1,-1-1 1,1 1-1,0-1 0,0 0 1,0 0-1,0 1 0,0-1 1,0-1-1,1 1 1,-1 0-1,1-1 0,-1 1 1,1-1-1,-1 1 1,1-1-1,0 0 0,0 0 1,0-1-1,-1 1 1,1 0-1,6-1 0,-2 1-6,1 0 0,0-1 0,0 0 0,0 0 0,0 0 0,0-1 0,0-1-1,-1 1 1,1-2 0,0 1 0,11-6 0,-6 0-34,0 0 0,-1-2 0,0 1 0,-1-1 0,0-1-1,0 0 1,-1-1 0,-1 0 0,0 0 0,-1-1 0,14-27 0,-14 24 154,-1 0-1,-1 0 1,-1 0 0,0 0 0,-1-1 0,-1 0 0,0 0 0,-1 0-1,-1 0 1,-1-24 0,0 40-138,0 1-1,0 0 0,0-1 1,0 1-1,0 0 1,0-1-1,-1 1 1,1 0-1,0-1 1,0 1-1,0 0 0,0-1 1,0 1-1,0 0 1,-1-1-1,1 1 1,0 0-1,0-1 1,0 1-1,-1 0 1,1 0-1,0-1 0,0 1 1,-1 0-1,1 0 1,0 0-1,0-1 1,-1 1-1,1 0 1,0 0-1,-1 0 0,1 0 1,0 0-1,-1 0 1,1-1-1,0 1 1,-1 0-1,1 0 1,-1 0-1,1 0 0,0 0 1,-1 0-1,1 0 1,0 1-1,-1-1 1,1 0-1,0 0 1,-1 0-1,1 0 0,0 0 1,-1 0-1,1 1 1,0-1-1,0 0 1,-1 0-1,1 1 1,0-1-1,-1 0 0,-15 16 239,8-2-205,1 1 1,1 0-1,0 1 1,1-1-1,0 1 1,1 0-1,1 0 1,-1 17-1,0 12 154,5 77 0,-2-121-186,1 1 0,0 0 0,0 0 0,0 0 0,0 0 0,1 0 0,-1 0 0,0 0-1,1 0 1,0 0 0,-1 0 0,1 0 0,0 0 0,0-1 0,0 1 0,0 0-1,0-1 1,0 1 0,1 0 0,-1-1 0,0 0 0,1 1 0,-1-1 0,1 0 0,0 0-1,-1 0 1,1 0 0,0 0 0,0 0 0,0 0 0,-1 0 0,1-1 0,0 1 0,0-1-1,0 0 1,0 1 0,0-1 0,0 0 0,0 0 0,0 0 0,0 0 0,0-1 0,2 0-1,-3 1-24,0 0 1,0 0-1,0-1 0,0 1 0,0-1 0,0 1 0,0-1 0,0 1 0,0-1 0,0 0 0,0 1 0,0-1 0,-1 0 0,1 1 0,0-1 0,-1 0 0,1 0 0,0 0 0,-1 0 0,1 0 1,-1 0-1,1 0 0,-1 0 0,1-1 0,0-33-924,-2 27 735,-1 0 0,0 1 0,0-1-1,-1 1 1,1 0 0,-7-10-1,-34-38 123,40 51 180,0 0 1,0 1 0,-1 0 0,1 0 0,-1 0 0,0 0 0,0 0 0,0 1-1,-1 0 1,1 0 0,0 0 0,-5-1 0,12 6-571,0 0 0,0 1 1,1-1-1,0-1 0,-1 1 0,1 0 0,7 2 1,58 14-9734,-28-14 1943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18546,'0'0'8018,"-9"-2"-6844,4 0-1042,-3 0 121,-1-1-1,1 2 1,-1-1 0,-15 0 0,23 2-243,-1 0 0,1 0 0,-1 0 0,1 0-1,-1 0 1,1 0 0,-1 0 0,1 1 0,-1-1 0,1 1 0,0-1 0,-1 1 0,1-1 0,-1 1 0,1 0 0,0-1 0,0 1 0,-1 0 0,1 0-1,0 0 1,0 0 0,0 0 0,0 1 0,0-1 0,0 0 0,0 0 0,0 1 0,1-1 0,-1 0 0,1 1 0,-1-1 0,1 1 0,-1-1 0,1 1 0,0-1-1,-1 1 1,1-1 0,0 3 0,1-2-66,-1 0 0,1 0 0,-1-1 0,1 1-1,0-1 1,0 1 0,0 0 0,0-1 0,0 0 0,0 1-1,0-1 1,1 0 0,-1 1 0,0-1 0,1 0 0,-1 0-1,1 0 1,0 0 0,-1 0 0,1-1 0,2 2-1,45 17-1502,-39-16 1023,77 18-3753,-25-8 3357,-54-7 5199,-20 1-2004,-27 2-586,34-8-1332,-39 8 519,17-2-910,0-1-1,-1-2 1,-30 1-1,58-5-83,-1 0-1,1 0 0,0 0 1,0 0-1,-1 0 0,1 0 1,0 0-1,0 0 0,-1 0 1,1 0-1,0 0 0,0 0 1,0-1-1,-1 1 0,1 0 1,0 0-1,0 0 0,0 0 1,-1 0-1,1 0 0,0-1 1,0 1-1,0 0 0,0 0 1,0 0-1,-1-1 0,1 1 1,0 0-1,0 0 0,0 0 1,0-1-1,0 1 0,0 0 1,0 0-1,0-1 0,0 1 1,0 0-1,0 0 0,0 0 1,0-1-1,0 1 1,0 0-1,0 0 0,0-1 1,0 1-1,0 0 0,0 0 1,0 0-1,0-1 0,0 1 1,0 0-1,1 0 0,-1 0 1,0-1-1,0 1 0,0 0 1,1 0-1,8-14-5322,14-8-4572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21332,'0'0'6502,"0"64"-5092,-2-30-385,2 1-481,0-1-384,0 3-96,8-2-288,2 0-1121,3-6-2371,-1-8-3651</inkml:trace>
  <inkml:trace contextRef="#ctx0" brushRef="#br0" timeOffset="1">0 512 18706,'0'0'10378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7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88 19827,'0'0'5717,"-1"9"-4756,8 349 1153,-3-229-923,-3-229-1133,4 0 1,31-178 0,-36 277-64,3-11-20,0-1 0,1 1 0,0-1 0,8-15 0,-11 27 7,-1-1 1,1 1-1,0-1 0,-1 1 0,1 0 0,0-1 0,0 1 0,0 0 0,0-1 1,0 1-1,0 0 0,0 0 0,1 0 0,-1 0 0,0 0 0,1 0 0,-1 0 0,1 1 1,-1-1-1,0 0 0,1 1 0,0-1 0,-1 1 0,1 0 0,-1-1 0,1 1 1,-1 0-1,1 0 0,0 0 0,-1 0 0,1 0 0,0 0 0,-1 1 0,1-1 1,-1 0-1,1 1 0,-1-1 0,1 1 0,-1 0 0,1 0 0,-1-1 0,0 1 1,1 0-1,-1 0 0,0 0 0,0 0 0,2 2 0,6 5-14,0 1 1,0 1-1,-1-1 0,-1 2 1,1-1-1,-2 1 1,1 0-1,-1 0 0,-1 0 1,0 1-1,-1 0 0,0 0 1,3 19-1,-7-28 33,0-1 1,0 0-1,0 0 0,0 1 1,-1-1-1,1 0 0,0 0 0,-1 0 1,0 0-1,1 0 0,-1 1 1,0-1-1,0-1 0,0 1 1,-1 0-1,1 0 0,0 0 1,-1 0-1,-2 1 0,1 1 66,-1-1-1,0-1 1,-1 1-1,1-1 0,0 1 1,-1-1-1,1 0 1,-8 1-1,-7 2 269,0-2 0,0 0 0,-28 1 1,36-4-271,-36 1 396,45-1-487,1 0 0,0 0 0,0 0 0,0 0 0,-1 0 0,1-1 0,0 1-1,0 0 1,0 0 0,0-1 0,0 1 0,0-1 0,0 1 0,0-1 0,0 0 0,0 1 0,0-1-1,0 0 1,0 0 0,0 0 0,0 1 0,1-1 0,-1 0 0,0 0 0,1 0 0,-1 0 0,0 0-1,1 0 1,-1-3 0,1 3-121,0 0-1,0-1 0,0 1 0,1 0 0,-1 0 1,1-1-1,-1 1 0,1 0 0,-1 0 1,1-1-1,-1 1 0,1 0 0,0 0 0,0 0 1,0 0-1,0 0 0,0 0 0,0 0 1,0 0-1,0 0 0,0 1 0,0-1 1,0 0-1,2 0 0,34-15-4365,-32 15 3597,35-12-6099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63 14221,'0'0'3033,"0"-8"202,0 5-2971,0 1 0,0-1 0,0 1 1,0-1-1,-1 1 0,1 0 0,-1-1 0,0 1 1,0-1-1,0 1 0,0 0 0,0 0 0,0-1 1,0 1-1,-1 0 0,1 0 0,-1 0 1,0 0-1,-2-2 0,2 3-174,-1 0 1,1 0-1,-1 0 0,1 0 1,-1 1-1,1-1 0,-1 1 1,1-1-1,-1 1 1,0 0-1,1 0 0,-1 0 1,0 0-1,1 1 0,-1-1 1,1 1-1,-1-1 0,1 1 1,-1 0-1,1 0 0,-1 0 1,1 1-1,0-1 0,-3 2 1,-5 2-32,1 1 0,-1 1 0,2-1 1,-1 1-1,1 1 0,0 0 0,0 0 1,1 0-1,0 1 0,0 0 0,1 0 0,0 1 1,1 0-1,0 0 0,1 0 0,0 0 0,0 1 1,1 0-1,1-1 0,0 1 0,-1 14 0,3-23-48,0 0 0,0 0 0,0 0 0,0 0-1,1 0 1,-1 0 0,1 0 0,-1 0 0,1 0-1,0-1 1,0 1 0,0 0 0,0 0 0,0-1-1,0 1 1,0 0 0,1-1 0,-1 1 0,1-1 0,-1 0-1,1 1 1,-1-1 0,3 1 0,0 0 3,0 0 1,0-1 0,0 1-1,1-1 1,-1 0 0,0 0-1,1 0 1,-1-1-1,1 0 1,6 0 0,-4 0-6,1-1 1,0 1-1,-1-2 1,1 1 0,-1-1-1,1 0 1,-1-1-1,0 0 1,0 0-1,0 0 1,0-1-1,10-8 1,-15 11-6,-1 0 0,1-1 1,-1 1-1,0 0 0,0-1 1,1 0-1,-1 1 0,0-1 0,0 1 1,-1-1-1,1 0 0,0 0 0,0 0 1,-1 1-1,1-1 0,-1 0 0,1-4 1,-2 5-6,1 1 1,0-1 0,0 0-1,-1 0 1,1 0 0,0 0 0,-1 1-1,1-1 1,-1 0 0,1 0-1,-1 1 1,1-1 0,-1 0 0,0 1-1,1-1 1,-1 1 0,0-1-1,1 1 1,-1-1 0,0 1-1,0-1 1,1 1 0,-1 0 0,0-1-1,0 1 1,-1 0 0,-1-1-2,1 1-1,-1-1 1,1 1 0,-1 0 0,0 0-1,1 1 1,-1-1 0,1 0 0,-1 1-1,1-1 1,-1 1 0,1 0 0,-1 0-1,1 0 1,-1 0 0,1 1 0,0-1-1,0 1 1,0-1 0,0 1 0,0 0 0,0-1-1,0 1 1,0 0 0,-2 4 0,3-5 6,1-1 0,-1 1 0,0 0 0,0 0 1,1-1-1,-1 1 0,1 0 0,-1 0 0,1 0 1,-1 0-1,1 0 0,-1 0 0,1 0 0,0 0 1,0 0-1,-1 0 0,1 0 0,0 0 0,0 0 1,0 0-1,0 0 0,0 0 0,0 0 0,1 0 1,-1 0-1,0 0 0,0 0 0,1 0 0,-1 0 1,1 1-1,1-1 4,0 0 0,-1-1 0,1 1 0,0-1 0,0 1 0,-1-1 0,1 0 0,0 0 0,0 0-1,-1 0 1,1 0 0,0 0 0,0 0 0,-1-1 0,4 0 0,7-2-267,1 0 0,-1-1-1,22-11 1,-14 0-499,-17 12 718,0 0 1,1 0-1,-1 1 0,1-1 0,-1 1 1,1 0-1,0 0 0,8-3 0,-17 41 932,2-25-1116,-9 44 679,13-19-5170,1-31-1173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52 13421,'2'17'9114,"2"79"-7199,-7-34-916,-19 107 0,1-20 200,32-200 93,32-90 0,-15 54-1302,-11 24-270,-12 39 138,1-1 1,1 1-1,2 1 1,0-1-1,1 2 1,15-24-1,-25 45 133,0 1 0,1-1 0,-1 0-1,1 0 1,-1 0 0,1 0 0,-1 1 0,1-1 0,-1 0 0,1 1-1,0-1 1,-1 0 0,1 1 0,0-1 0,0 1 0,-1-1 0,1 1-1,0-1 1,0 1 0,0 0 0,0-1 0,-1 1 0,1 0 0,0 0-1,0 0 1,0-1 0,0 1 0,0 0 0,0 0 0,0 0 0,0 1-1,0-1 1,-1 0 0,1 0 0,0 0 0,0 1 0,0-1 0,0 0-1,0 1 1,-1-1 0,1 1 0,0-1 0,0 1 0,-1-1 0,1 1-1,0 0 1,-1-1 0,1 1 0,0 0 0,-1-1 0,1 1 0,-1 0-1,1 0 1,-1 0 0,0-1 0,1 1 0,0 2 0,18 51-235,-19-52 271,3 8-29,-1-1 0,0 1 0,0-1 0,-1 1 0,-1 0 0,0 0 0,-1 12 1,1-19 14,-1 0 1,0 1 0,0-1 0,0 0 0,-1 0 0,1 0-1,-1 0 1,0 0 0,0-1 0,0 1 0,0 0 0,0-1 0,0 1-1,-1-1 1,1 0 0,-1 0 0,0 0 0,1 0 0,-1 0-1,0-1 1,0 1 0,0-1 0,0 0 0,-4 2 0,-8 1 85,0 0 1,0-1 0,-24 2 0,31-4-105,1-1 0,0 1 1,-1-2-1,1 1 0,0-1 1,0 0-1,-1 0 0,1-1 1,-10-4-1,15 5-128,1 0 1,-1 0-1,1 1 0,-1-1 1,1-1-1,0 1 0,0 0 1,-1 0-1,1 0 0,0-1 1,0 1-1,0 0 0,0-1 1,1 1-1,-1-1 0,0 1 1,0-3-1,0 2-233,1 0 0,0 1 1,0-1-1,0 0 0,0 1 1,0-1-1,0 0 0,0 1 1,0-1-1,1 0 0,-1 1 0,1-1 1,-1 1-1,1-1 0,0 1 1,0-1-1,-1 1 0,1-1 0,0 1 1,0 0-1,0-1 0,1 1 1,-1 0-1,0 0 0,0 0 0,3-2 1,22-13-7803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18:0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7591,'0'0'17948,"2"10"-16448,-2 22-921,0-1 0,-3 1 0,0-1 1,-2 1-1,-9 32 0,5-23-125,2 17 405,16-64-213,-1-4-616,-1-1 0,0 0 0,-1 0-1,-1 0 1,1-1 0,-2 0 0,0 0-1,0-1 1,-1 1 0,2-23 0,1-15-93,-3-66 1,-6 88-131,1 24-93,1 16 103,1-10 182,0 1-1,0-1 0,1 1 1,-1-1-1,0 1 0,1-1 0,0 1 1,-1-1-1,1 1 0,0-1 1,0 0-1,0 1 0,1-1 1,-1 0-1,0 0 0,1 0 0,0 0 1,-1 0-1,1 0 0,0-1 1,0 1-1,0 0 0,0-1 1,0 0-1,0 1 0,1-1 1,-1 0-1,0 0 0,1 0 0,-1 0 1,1-1-1,-1 1 0,1-1 1,-1 1-1,1-1 0,-1 0 1,1 0-1,-1 0 0,5-1 0,0 1-17,1-1-1,-1 0 1,0-1-1,0 1 1,0-1-1,0-1 1,0 1-1,0-1 0,-1 0 1,1-1-1,-1 0 1,0 0-1,6-5 1,2-6-14,-12 12 28,0 1 0,0-1-1,1 0 1,-1 0 0,1 1-1,0 0 1,0-1 0,0 1-1,0 0 1,0 0 0,0 1 0,1-1-1,5-2 1,-8 5-21,0-1 0,-1 1-1,1-1 1,-1 1 0,1 0 0,0-1 0,-1 1-1,1 0 1,-1-1 0,0 1 0,1 0 0,-1-1 0,1 1-1,-1 0 1,0 0 0,0-1 0,1 1 0,-1 0 0,0 0-1,0 0 1,0-1 0,0 1 0,0 0 0,0 0 0,0 1-1,1 29-109,-1-26 109,-2 63-87,2 35-65,9-37-2982,5-33-4713,7-10-9662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20179,'0'0'4938,"-1"11"-3561,-18 102 1064,9-61-2011,2 0 1,0 53-1,8-103-386,0-1-1,0 1 1,0-1-1,1 1 1,-1-1 0,1 1-1,-1-1 1,1 1 0,0-1-1,0 0 1,-1 1-1,1-1 1,0 0 0,0 0-1,0 1 1,0-1-1,1 0 1,-1 0 0,0 0-1,0-1 1,1 1 0,-1 0-1,0 0 1,1-1-1,-1 1 1,1 0 0,-1-1-1,0 0 1,1 1 0,0-1-1,-1 0 1,1 0-1,1 0 1,63 0 386,-50-1-411,-1 0-414,1-1-1,-1-1 0,0 0 0,1-1 1,16-6-1,-21 5-1707,-1 1 1,0-2-1,0 1 1,13-10 0,-2-4-7433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3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18930,'0'0'6091,"-2"9"-4852,-3 8-834,-1-1 0,-1 0 0,0-1 1,-1 1-1,-18 25 0,-64 77 1041,60-80-647,30-37-788,-1 0-1,1 0 1,-1-1-1,1 1 1,-1 0 0,0 0-1,1 0 1,-1-1-1,0 1 1,1 0 0,-1-1-1,0 1 1,0 0 0,0-1-1,0 1 1,1-1-1,-1 1 1,0-1 0,0 0-1,0 1 1,0-1 0,-2 0-1,1-18-491,17-41-1495,-14 54 1675,6-20-1026,-2 11 141,0-1 0,-2-1 1,0 1-1,2-24 1,-22 87 1254,16-40 137,0-1 1,1 0-1,0 1 0,0-1 1,0 0-1,1 0 0,0 1 0,1-1 1,-1 0-1,6 12 0,-6-16-150,0 0 0,1 0 0,-1 0 0,1 0 0,0-1 0,-1 1 0,2 0 0,-1-1 0,0 0 0,0 1 0,1-1 0,-1 0-1,1 0 1,0 0 0,-1-1 0,1 1 0,0-1 0,0 1 0,0-1 0,0 0 0,0 0 0,1 0 0,-1-1 0,0 1 0,0-1 0,5 0 0,-8 0-45,1 0 1,-1 0-1,0-1 1,0 1-1,1 0 1,-1-1-1,0 1 0,1 0 1,-1-1-1,0 1 1,0-1-1,0 1 1,0 0-1,1-1 1,-1 1-1,0-1 1,0 1-1,0-1 1,0 1-1,0 0 1,0-1-1,0 1 1,0-1-1,0 1 1,0-1-1,0 1 0,0-1 1,0 1-1,-1 0 1,1-1-1,0 1 1,0-1-1,0 1 1,-1 0-1,1-1 1,-7-17 44,-1 8-81,0 0-1,-1 0 1,0 1-1,-1 0 1,0 1-1,-11-8 1,9 7 587,-1-1 1,2 0-1,-17-18 1,28 28-126,141 80-827,-96-49-3361,-2 2-4599,-17-12-1804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 14061,'0'0'6999,"-8"-1"-4864,0-1-1859,-1 1 0,1 0 0,-1 0 0,1 1-1,0 0 1,-1 1 0,1 0 0,-1 0 0,1 0-1,0 1 1,0 1 0,0-1 0,0 2 0,0-1 0,1 1-1,-1 0 1,-12 9 0,11-5-128,0 0 1,1 1-1,0 0 1,0 0-1,1 1 0,0 0 1,1 1-1,0-1 1,1 1-1,0 0 0,0 0 1,2 1-1,-1-1 1,1 1-1,1 0 0,0 0 1,1 0-1,0 0 1,1 19-1,0-28-142,1 0 0,-1 1 0,0-1 0,1 0 0,0 0 0,0 0 1,0 0-1,0 0 0,1 0 0,-1 0 0,1-1 0,-1 1 0,1 0 0,0-1 0,0 1 0,0-1 0,1 0 0,-1 1 0,0-1 0,1 0 0,0 0 1,-1-1-1,1 1 0,5 2 0,-2-2 22,-1 0 0,1 0 0,0-1 0,-1 0 1,1 0-1,0 0 0,0-1 0,0 1 0,-1-2 0,1 1 1,0 0-1,11-4 0,-14 3-13,0 0 0,0-1-1,0 0 1,0 0 0,0 0 0,-1 0 0,1 0 0,-1-1 0,1 1-1,-1-1 1,0 1 0,0-1 0,0 0 0,0 0 0,0 0 0,-1 0-1,1 0 1,-1 0 0,1-5 0,-1 6-6,0 1 0,-1-1 0,1 0 0,0 1-1,-1-1 1,0 0 0,0 0 0,1 1 0,-1-1 0,0 0 0,0 0 0,0 0 0,-1 1 0,1-1-1,0 0 1,-1 0 0,1 1 0,-1-1 0,0 0 0,1 1 0,-1-1 0,0 1 0,0-1 0,0 1-1,0-1 1,0 1 0,0-1 0,-1 1 0,1 0 0,0 0 0,-1 0 0,1 0 0,-1 0 0,1 0-1,-1 0 1,1 0 0,-3 0 0,-1-1 26,0 1-1,-1 0 1,1 1-1,0 0 1,0-1-1,-9 2 1,13-1-34,-1 0 1,1 0 0,0 0-1,0 0 1,0 1 0,-1-1-1,1 0 1,0 1 0,0-1 0,0 1-1,0-1 1,0 1 0,0-1-1,0 1 1,0 0 0,0-1-1,0 1 1,0 0 0,0 0-1,0 0 1,1 0 0,-1 0 0,0 0-1,1 0 1,-1 0 0,0 0-1,1 0 1,0 0 0,-1 0-1,1 0 1,-1 1 0,1-1-1,0 2 1,1-2 0,-1 0 0,1 0 0,0 0 0,0 0 0,0 0 1,0 0-1,0 0 0,1-1 0,-1 1 0,0 0 0,0-1 0,0 1 0,1-1 0,-1 1 0,0-1 0,1 1 0,-1-1 0,0 0 0,1 0 0,-1 0 1,0 0-1,1 0 0,-1 0 0,0 0 0,3-1 0,41-1 115,-32 0-168,0-1-1,0 0 1,-1-1-1,1 0 1,19-11 0,11-4-410,-45 47-115,-7-2 477,6-18-70,1 0-1,-1 0 1,1 0-1,0 0 1,1 0-1,0 1 1,0-1-1,1 0 1,1 13-1,4-13-5051,6-7-4500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11499,'0'0'10442,"1"64"-8745,-1-38-800,0 1-448,0 0-289,0-3-128,0-2-1602,5-6-2337,1-5-2467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17008,'0'0'3999,"0"9"-2531,-1 40 1201,-15 89 1,8-79-1395,-1 70 1,9-127-1238,0 1 0,1-1 1,-1 1-1,1-1 0,0 0 1,0 1-1,0-1 1,0 0-1,0 0 0,0 0 1,1 1-1,-1-1 0,1-1 1,0 1-1,-1 0 0,1 0 1,0-1-1,0 1 0,0-1 1,0 1-1,0-1 0,0 0 1,0 0-1,1 0 1,-1 0-1,0 0 0,1 0 1,-1-1-1,1 1 0,3-1 1,10 3 27,1-1 1,0 0 0,21-2 0,-31 0-55,8 0-46,12 1-1687,51-7 0,-68 4-312,1 0 1,-1-1-1,1-1 0,14-6 0,1-4-7384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14157,'0'0'8222,"-5"9"-6904,-2 2-864,-10 20 215,-2-1-1,-2-1 0,0-1 0,-37 37 1,58-65-652,0 0 1,0 1 0,0-1-1,0 0 1,0 0 0,0 0 0,-1 0-1,1 0 1,0 0 0,0 1-1,0-1 1,0 0 0,0 0-1,-1 0 1,1 0 0,0 0-1,0 0 1,0 0 0,0 0 0,-1 0-1,1 0 1,0 0 0,0 0-1,0 0 1,0 0 0,-1 0-1,1 0 1,0 0 0,0 0-1,0 0 1,0 0 0,-1 0-1,1 0 1,0 0 0,0 0 0,0 0-1,0 0 1,-1 0 0,1 0-1,0-1 1,0 1 0,0 0-1,0 0 1,0 0 0,0 0-1,-1 0 1,1 0 0,0-1 0,0 1-1,0 0 1,-1-13 176,7-17-281,21-45-661,-14 43 397,-7 26-131,-12 71 402,4-49 115,0 1 0,1 0-1,2 26 1,-1-42-24,0 0 0,0-1 1,1 1-1,-1 0 0,0 0 0,0 0 0,1-1 0,-1 1 1,1 0-1,-1-1 0,1 1 0,-1 0 0,1-1 0,-1 1 1,1-1-1,-1 1 0,1-1 0,0 1 0,-1-1 0,1 1 0,0-1 1,-1 1-1,1-1 0,0 0 0,0 1 0,0-1 0,-1 0 1,1 0-1,0 0 0,0 0 0,0 0 0,-1 0 0,1 0 0,0 0 1,0 0-1,0 0 0,-1 0 0,1 0 0,0 0 0,0-1 1,0 1-1,-1 0 0,1-1 0,0 1 0,-1-1 0,1 1 1,0 0-1,-1-1 0,1 0 0,0 1 0,-1-1 0,1 1 0,-1-1 1,1 0-1,-1 1 0,1-1 0,-1 0 0,0 1 0,1-1 1,-1 0-1,0 0 0,0 1 0,1-1 0,-1 0 0,0 0 0,0-1 1,0-1-14,0 0 0,-1 0 0,1 0 1,-1 1-1,1-1 0,-1 0 1,0 0-1,0 0 0,0 1 1,-1-1-1,1 0 0,-1 1 1,1 0-1,-1-1 0,-3-3 1,-37-27-32,37 29 30,-1 1 1,1-1-1,-1 0 0,1 0 1,0-1-1,1 0 1,-1 0-1,1 0 1,-4-7-1,8 12 3,-1 0 0,1 0 0,0 0 0,0-1 0,-1 1 0,1 0 0,0 0-1,0-1 1,0 1 0,0 0 0,0-1 0,-1 1 0,1 0 0,0 0 0,0-1 0,0 1 0,0 0 0,0-1-1,0 1 1,0 0 0,0-1 0,0 1 0,0 0 0,0 0 0,0-1 0,0 1 0,0 0 0,1-1 0,-1 1-1,0 0 1,0-1 0,0 1 0,0 0 0,0 0 0,1-1 0,-1 1 0,0 0 0,0 0 0,0-1 0,1 1-1,-1 0 1,0 0 0,0 0 0,1 0 0,-1-1 0,0 1 0,1 0 0,20 3-10,24 15-13,-45-18 23,17 8 13,75 34-1379,-29-17-3495,-21-11-1123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71 14510,'0'0'8360,"0"10"-7138,-11 134 2313,-2 12-1758,30-189-208,-11-3-1508,-2-1 1,-2 0-1,-3-67 0,1 96-71,-2-6-161,-2 17 132,1 0 107,1-17 85,2 13-207,0-21 60,0 14 215,0 16 759,0-8-713,28 29-139,-22-26-128,0 0 0,1 0 0,0 0 0,0-1 0,0 0 0,0 0 0,0-1 0,9 1 0,-13-1 0,0-1 0,0 0 0,-1 0 0,1-1 0,0 1 0,0-1 0,0 1 0,-1-1 0,1 0 0,0 0 0,-1 0 0,1 0 0,-1-1 0,1 1 0,-1-1 0,0 1 0,1-1 0,-1 0 0,0 0 0,0 0 0,0 0 0,0 0 0,1-3 0,9-13 0,-5 8 0,-1 0 0,0 0 0,0-1 0,-1 0 0,7-21 0,-20 79 0,2 1 0,1-1 0,4 73 0,1-104 0,0-8-555,1 0 1,0 0-1,1 0 0,5 15 1,8 0-2258,-14-22 2702,-1-1 0,1 1 1,0-1-1,0 0 0,-1 1 1,1-1-1,0 0 0,0 1 1,-1-1-1,1 0 0,0 0 1,0 0-1,0 0 0,-1 0 1,1 0-1,0 0 0,0 0 1,0 0-1,-1 0 0,1 0 1,0-1-1,0 1 0,-1 0 1,1 0-1,0-1 0,0 1 1,-1-1-1,2 0 0,5-7-7331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22005,'0'0'6438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17873,'0'0'10474,"-23"51"-10442,31-50-1249,3-1-1826,-2 0-1922,-1-13-5573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156 141 6278,'0'0'8931,"8"-10"-5717,23-30-449,-31 39-2680,1 1-1,-1 0 1,1-1 0,-1 1-1,0-1 1,1 1-1,-1-1 1,0 1 0,1-1-1,-1 1 1,0-1 0,0 1-1,1-1 1,-1 1-1,0-1 1,0 0 0,0 1-1,0-1 1,0 1 0,0-1-1,0 1 1,0-1-1,0 0 1,0 1 0,0-1-1,0 1 1,-1-1 0,1 1-1,0-1 1,0 0-1,0 1 1,-1-1 0,1 1-1,0-1 1,-1 1 0,1 0-1,0-1 1,-1 1-1,1-1 1,-1 1 0,1 0-1,-1-1 1,1 1 0,-1 0-1,1-1 1,-1 1-1,1 0 1,-1 0 0,1-1-1,-1 1 1,1 0 0,-1 0-1,0 0 1,0 0-1,-32-2 896,30 2-715,-3-1-208,0 1-1,0 0 1,0 1-1,0-1 1,0 1-1,0 0 1,0 1-1,0 0 1,1-1-1,-1 2 1,0-1 0,1 1-1,0 0 1,-1 0-1,1 0 1,0 1-1,1-1 1,-1 1-1,1 1 1,-1-1-1,1 1 1,1-1 0,-1 1-1,1 0 1,-1 0-1,-3 10 1,6-13-26,-1 1 1,1 0 0,-1 0 0,1 0-1,0 0 1,0 0 0,1 0 0,-1 0-1,1 0 1,-1 0 0,1 0 0,0 1-1,0-1 1,1 6 0,0-8-18,0 1-1,0-1 1,0 0 0,-1 1 0,1-1 0,1 0-1,-1 0 1,0 1 0,0-1 0,0 0-1,1 0 1,-1 0 0,0 0 0,1-1-1,-1 1 1,1 0 0,-1-1 0,1 1 0,0-1-1,-1 1 1,1-1 0,-1 0 0,1 1-1,0-1 1,-1 0 0,1 0 0,0 0-1,2-1 1,4 0 58,1 0 1,-1 0-1,0-1 0,0 0 0,0-1 0,0 0 1,0 0-1,0-1 0,-1 0 0,0 0 0,0-1 1,0 1-1,0-2 0,-1 1 0,11-12 0,-11 11-41,0 0 0,-1 0-1,0-1 1,0 1 0,-1-1-1,0-1 1,0 1 0,0 0-1,-1-1 1,-1 0 0,1 0-1,-1 0 1,0 0 0,-1 0-1,0 0 1,0-12-1,-1 19-32,0 0 0,0 1 0,0-1 0,0 0 0,0 0 0,0 1 0,-1-1 0,1 0 0,0 0 0,-1 1 0,1-1 0,0 0 0,-1 1 0,1-1 0,-1 0-1,1 1 1,-1-1 0,0 1 0,1-1 0,-1 1 0,1-1 0,-1 1 0,0-1 0,1 1 0,-1-1 0,0 1 0,0 0 0,1 0 0,-1-1 0,0 1-1,0 0 1,0 0 0,1 0 0,-1 0 0,0 0 0,0 0 0,0 0 0,1 0 0,-1 0 0,0 0 0,-1 1 0,0-1-66,-1 1 1,1-1-1,0 1 1,0 0-1,0 0 1,0 0-1,0 0 0,0 0 1,0 0-1,0 0 1,1 1-1,-1-1 1,0 1-1,-1 1 1,-12 31-2734,13-9-4312,14-22-7754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15407,'0'0'15374,"-25"-30"-17296,25 32-928,5-2-898,2 0-1889,4 0-4933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56 18642,'0'0'4815,"-5"10"-4159,0-1-528,1 1-1,0 1 0,0-1 0,1 0 0,0 1 0,1 0 0,1-1 0,-1 1 0,1 17 0,4 155 648,-2-114 3917,-3-158-4282,0 48-430,1 1 0,2 0-1,2 0 1,14-74 0,-16 110-10,0 0-1,1 0 1,-1 0 0,1 1-1,0-1 1,0 0-1,0 1 1,0-1-1,1 1 1,0 0 0,-1-1-1,1 1 1,0 1-1,0-1 1,1 0 0,-1 1-1,1-1 1,-1 1-1,1 0 1,0 0 0,-1 1-1,1-1 1,0 1-1,0 0 1,0 0 0,0 0-1,1 0 1,-1 1-1,0 0 1,0 0 0,0 0-1,0 0 1,1 0-1,-1 1 1,0 0 0,0 0-1,0 0 1,0 0-1,0 1 1,-1 0 0,1 0-1,0 0 1,-1 0-1,1 0 1,4 4-1,-4-3-39,0 0 0,0 0 0,-1 0 0,1 0 0,-1 1 0,0-1 0,1 1 0,-2 0-1,1 0 1,0 0 0,-1 0 0,0 1 0,0-1 0,0 0 0,2 9 0,-4-10 74,0 0 0,0 0 0,0-1 0,0 1 1,0 0-1,-1 0 0,1 0 0,-1 0 1,0-1-1,0 1 0,0 0 0,0 0 0,0-1 1,0 1-1,-1-1 0,0 1 0,1-1 1,-1 0-1,0 0 0,0 0 0,0 0 1,0 0-1,0 0 0,-1 0 0,1-1 0,-1 1 1,-2 1-1,-4 2 112,0 0 0,0-1 1,-1 0-1,0 0 0,0-1 1,0 0-1,0-1 0,0 0 1,-1-1-1,1 0 0,0 0 0,-1-1 1,-15-2-1,19 0 1163,3-1-6714,14 0-5543,6 4 5271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15919,'0'0'9150,"0"12"-8488,-9 371 3667,8-404-4453,-1-1 0,-1 1 0,-1 0-1,0 0 1,-2 0 0,-15-36-1,25 67 40,0-1-1,1-1 0,0 1 1,0 0-1,1-1 1,0 0-1,14 14 0,-16-18 100,1-1-1,0 1 0,0-1 0,0 0 0,0-1 0,0 1 0,1-1 0,-1 0 0,1 0 1,0-1-1,0 1 0,-1-1 0,1 0 0,0-1 0,8 0 0,-9 0 21,1 0-1,-1-1 1,1 0-1,-1 0 1,1-1-1,-1 1 1,0-1 0,0 0-1,0-1 1,0 1-1,0-1 1,0 0-1,5-4 1,-7 4-20,0 1 1,-1 0-1,1-1 0,-1 0 1,0 1-1,0-1 1,0 0-1,0 0 0,0 0 1,0 0-1,-1-1 1,0 1-1,0 0 0,1-1 1,-2 1-1,1-1 1,0 1-1,-1-1 0,0 1 1,0-1-1,0 0 1,0-3-1,-1 6-19,1 1-1,0 0 1,0 0-1,0 0 1,-1 0 0,1-1-1,0 1 1,0 0-1,-1 0 1,1 0 0,0 0-1,0 0 1,-1 0-1,1 0 1,0 0 0,0 0-1,-1 0 1,1 0 0,0 0-1,0 0 1,-1 0-1,1 0 1,0 0 0,0 0-1,-1 0 1,1 0-1,0 0 1,0 0 0,-1 0-1,1 1 1,0-1-1,0 0 1,0 0 0,-1 0-1,1 0 1,0 1 0,0-1-1,0 0 1,0 0-1,-1 0 1,1 1 0,0-1-1,0 0 1,0 0-1,0 1 1,0-1 0,0 0-1,-1 1 1,-9 11-67,7-5 108,-1 1 1,1 0-1,1 0 1,-1 0-1,2 0 1,-1 0-1,1 0 1,0 1 0,1-1-1,-1 1 1,2-1-1,1 10 1,-2-16-20,1 0 1,0-1 0,0 1-1,0-1 1,1 1 0,-1-1-1,0 0 1,1 1-1,-1-1 1,0 0 0,1 0-1,-1 0 1,1 0 0,0 0-1,-1 0 1,1-1 0,0 1-1,0 0 1,-1-1-1,1 1 1,0-1 0,0 0-1,0 0 1,0 0 0,-1 0-1,1 0 1,0 0 0,0 0-1,0 0 1,0-1-1,3 0 1,4-1 66,1 1-1,-1-2 1,0 1-1,16-8 1,27-23 1,-42 26-125,0 0-1,0 0 1,1 1-1,17-7 1,-28 12 36,1 1 1,-1 0-1,1 0 1,0 0 0,-1 0-1,1 0 1,-1 0-1,1 1 1,0-1 0,-1 0-1,1 0 1,-1 0-1,1 1 1,0-1 0,-1 0-1,1 0 1,-1 1-1,1-1 1,-1 1 0,1-1-1,-1 0 1,0 1 0,1-1-1,-1 1 1,1-1-1,-1 1 1,0-1 0,1 1-1,-1-1 1,0 1-1,0-1 1,1 1 0,-1 0-1,0-1 1,0 1-1,0-1 1,0 2 0,8 33-201,-2-8 104,-5-26 110,0 1-1,0-1 1,0 1-1,1-1 1,-1 1 0,1-1-1,-1 0 1,1 0-1,0 0 1,-1 0 0,1 0-1,0 0 1,-1 0-1,1-1 1,0 1-1,0-1 1,0 1 0,0-1-1,0 0 1,0 0-1,0 0 1,0 0-1,-1 0 1,1 0 0,0 0-1,0 0 1,0-1-1,0 1 1,0-1 0,3-1-1,8-3 35,0 0-1,0-1 1,15-9-1,-12 6-87,-10 6-85,0 0 0,0 1 0,0 0 0,1 0 0,-1 0 0,1 1 0,-1 0 0,1 0 0,7 0 0,-12 1 95,-1 0 0,1 0 0,0 1 0,0-1 0,0 0 0,-1 1 1,1-1-1,0 1 0,-1 0 0,1-1 0,0 1 0,-1 0 1,1 0-1,-1 0 0,1 0 0,-1 1 0,0-1 0,1 0 1,-1 0-1,0 1 0,0-1 0,0 1 0,0-1 0,0 1 0,0 0 1,0-1-1,-1 1 0,1 0 0,-1-1 0,1 1 0,-1 0 1,1 0-1,-1-1 0,0 1 0,0 2 0,1 23 547,-4-17-2733,-3-15-7711,-2-11 1059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18097,'0'0'5157,"51"47"-19923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87 222 18193,'0'0'5301,"-8"1"-3411,4-1-1770,1 1 0,-1-1 0,1 1 0,-1-1-1,1 1 1,0 0 0,-1 1 0,1-1 0,0 1 0,0-1 0,0 1-1,0 0 1,0 0 0,0 0 0,0 0 0,1 1 0,-1-1 0,1 1 0,0 0-1,0 0 1,0-1 0,0 1 0,0 1 0,0-1 0,1 0 0,0 0 0,-1 0-1,1 1 1,0-1 0,1 1 0,-1-1 0,0 7 0,1-9-117,0 0 1,0 0-1,1-1 1,-1 1-1,0 0 1,0 0-1,0 0 1,1 0 0,-1-1-1,1 1 1,-1 0-1,0 0 1,1-1-1,-1 1 1,1 0-1,0-1 1,-1 1-1,1 0 1,-1-1-1,1 1 1,0-1-1,0 1 1,-1-1-1,1 1 1,1 0-1,29 4 154,-23-5-119,1 0-1,0-1 1,0 0 0,-1-1 0,10-2 0,-7-1-111,0 0 1,-1 0-1,1-1 1,-1-1-1,0 0 1,16-14-1,-20 15 50,0 0 1,0 0-1,-1 0 0,0 0 0,0-1 1,0 0-1,-1 0 0,0-1 0,0 1 1,4-14-1,-16 36-43,3-6 135,-1 0 1,2 1 0,-1-1 0,2 1-1,-6 18 1,9-26-53,-1-1 0,1 1-1,0 0 1,0 0 0,0-1-1,0 1 1,0 0 0,0 0-1,0 0 1,0-1 0,1 1-1,-1 0 1,1-1 0,-1 1 0,1 0-1,0-1 1,-1 1 0,1-1-1,0 1 1,0-1 0,0 1-1,0-1 1,1 0 0,-1 1 0,0-1-1,1 0 1,1 2 0,1-2 9,0 0 0,-1 0 1,1 0-1,0 0 1,0-1-1,0 0 1,0 0-1,0 0 1,-1 0-1,1 0 0,7-2 1,0-1 0,0 0-1,0-1 1,0 0 0,-1-1 0,0 0 0,0-1-1,0 0 1,-1 0 0,0-1 0,0-1 0,15-14-1,1-6 18,-1 0 1,27-40-1,-44 58-33,4-5 14,0-1-1,-2-1 0,0 1 1,8-19-1,-18 35-7,1 0 0,-1-1 0,1 1 0,0 0 0,-1 0 0,1 0-1,0 0 1,-1 0 0,1 0 0,0 0 0,-1 0 0,1 0 0,-1 0 0,1 0 0,0 0-1,-1 0 1,1 0 0,-1 0 0,1 0 0,0 0 0,-1 0 0,1 0 0,0 0 0,-1 1 0,1-1-1,0 0 1,-1 0 0,1 1 0,0-1 0,-1 0 0,1 0 0,0 1 0,0-1 0,-1 0 0,1 1-1,0-1 1,0 0 0,0 1 0,-1 0 0,-18 13-42,18-13 23,-14 11 133,1 0 0,1 2 1,0 0-1,0 0 0,-12 22 0,23-33-116,0 0-1,0 0 1,1 0 0,-1 0 0,1 1 0,0-1 0,0 1-1,0-1 1,0 1 0,1-1 0,-1 1 0,1 0 0,0-1 0,0 1-1,0-1 1,1 1 0,-1 0 0,1-1 0,0 1 0,0-1-1,0 1 1,0-1 0,1 0 0,-1 0 0,1 1 0,0-1-1,0 0 1,0 0 0,1-1 0,-1 1 0,0 0 0,1-1-1,0 1 1,0-1 0,3 2 0,1 2-350,1-1-1,0 0 1,0 0 0,0-1-1,1 0 1,0 0-1,11 2 1,38 2-9079,-19-8-2848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10378,'0'0'4900,"6"-10"-2198,1-3-1761,-4 7-286,0 0-1,1 0 1,0 0-1,0 1 1,9-10-1,-13 15-543,0-1 0,0 1-1,0 0 1,1-1 0,-1 1-1,0 0 1,0 0 0,0-1-1,1 1 1,-1 0 0,0-1-1,0 1 1,1 0 0,-1 0-1,0-1 1,0 1 0,1 0-1,-1 0 1,0 0 0,1 0-1,-1-1 1,0 1 0,1 0-1,-1 0 1,0 0 0,1 0-1,-1 0 1,0 0 0,1 0-1,-1 0 1,0 0 0,1 0-1,-1 0 1,1 0 0,-1 0-1,0 0 1,1 0 0,-1 1 0,0-1-1,1 0 1,0 17 901,-12 24-887,-23 29 395,23-54-469,2 2 1,0 0-1,1 0 0,1 0 1,1 1-1,1 0 1,0 0-1,-4 37 0,9-54-45,1 0-1,-1 0 0,0 0 1,0 0-1,1 0 1,-1 0-1,1 0 1,0 0-1,-1 0 0,1 0 1,0 0-1,0 0 1,0 0-1,1-1 0,-1 1 1,0 0-1,1-1 1,-1 1-1,1-1 1,-1 1-1,3 0 0,0 1-16,1-1 0,-1 1-1,1-1 1,0-1-1,0 1 1,0-1 0,0 1-1,7 0 1,7-1-1473,-1 0-1,1-1 1,35-5 0,-18-4-4233,-1-5-2926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 18417,'0'0'4010,"-11"0"-2345,6 0-1588,0-1 0,0 1-1,-1 1 1,1-1 0,0 1 0,0 0-1,0 0 1,0 0 0,0 1 0,0 0-1,0 0 1,0 0 0,1 1-1,-1-1 1,1 1 0,-1 0 0,1 0-1,0 1 1,0-1 0,1 1 0,-1 0-1,1 0 1,-5 7 0,3-3 62,1 0 1,0 0-1,0 1 0,1-1 1,0 1-1,-3 10 1,6-17-117,-1 0 0,1 0 1,-1 0-1,1 0 0,-1-1 1,1 1-1,0 0 0,0 0 0,0 0 1,0 0-1,0 0 0,0 0 1,1 0-1,-1 0 0,1-1 1,-1 1-1,1 0 0,0 0 1,0 0-1,-1-1 0,1 1 1,0-1-1,1 1 0,-1 0 0,0-1 1,0 0-1,1 1 0,-1-1 1,1 0-1,-1 0 0,1 0 1,-1 0-1,1 0 0,0 0 1,2 1-1,3-1 3,-1 0 0,0 0 0,1-1 0,-1 0 0,0 0 0,1-1 0,-1 0-1,0 0 1,1 0 0,-1-1 0,0 1 0,0-2 0,0 1 0,-1-1 0,1 0 0,0 0 0,-1 0 0,0-1 0,0 0 0,7-6 0,-8 6 32,1 0 1,-1 0-1,0-1 1,0 0-1,-1 0 1,1 0-1,-1 0 0,0 0 1,-1-1-1,1 1 1,-1-1-1,0 1 1,0-1-1,-1 0 1,0 0-1,0 0 1,0 0-1,-1 0 1,1 0-1,-2 0 1,0-10-1,0 14-61,1 0 1,-1 1-1,0-1 1,1 0-1,-1 1 1,0-1-1,0 1 0,0-1 1,0 1-1,0-1 1,0 1-1,-1 0 1,1 0-1,0 0 1,-1-1-1,1 1 0,-1 0 1,1 1-1,-1-1 1,1 0-1,-1 0 1,0 1-1,1-1 1,-1 1-1,0-1 0,0 1 1,1 0-1,-1 0 1,0 0-1,0 0 1,-2 0-1,2 0-201,0 0 0,0 0 0,0 0 0,0 1 0,0-1 0,0 1 0,0-1 0,1 1 0,-1 0 0,0-1 0,0 1 0,0 0 0,1 0 0,-1 1 0,0-1 0,1 0 0,-1 0 0,1 1 0,-1-1 1,1 1-1,0-1 0,0 1 0,-1 0 0,1-1 0,0 1 0,-1 4 0,-1 20-8898,6-19 555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1281,'0'0'3107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51 10025,'0'0'3214,"4"-8"-433,-2 0-2021,-1 5-472,0 0-1,0 1 1,-1-1 0,2 0-1,-1 0 1,0 1 0,0-1 0,1 1-1,0-1 1,-1 1 0,4-3 1825,-5 10-1756,1 0-1,-1-1 0,0 1 0,0 0 1,0 0-1,-1 0 0,0 0 1,0 0-1,0-1 0,0 1 1,-1 0-1,-3 6 0,0 4 367,-12 40 694,3-14-824,1 1 0,3 0 0,1 0 0,-5 83 0,15-125-545,1 0 1,0 0-1,-1 0 0,1 0 0,0 0 0,-1 0 0,1-1 0,-1 1 0,1 0 0,0-1 0,-1 0 0,1 1 0,-1-1 0,1 0 0,-1 0 0,3-1 0,14-12 9,-1 0 0,22-24 0,-27 25-62,0 1-1,1 0 1,1 1 0,0 1-1,21-13 1,-34 22-9,1 0 0,-1 1-1,0-1 1,0 0 0,0 1 0,1-1-1,-1 0 1,0 1 0,1 0 0,-1-1 0,1 1-1,-1 0 1,0 0 0,1-1 0,-1 1 0,1 0-1,-1 0 1,0 1 0,1-1 0,-1 0-1,1 0 1,-1 1 0,0-1 0,1 1 0,-1-1-1,0 1 1,0 0 0,1-1 0,-1 1-1,0 0 1,0 0 0,0 0 0,0 0 0,0 0-1,0 0 1,0 0 0,0 0 0,0 0 0,-1 0-1,1 1 1,0-1 0,-1 0 0,1 1-1,-1-1 1,1 0 0,-1 1 0,0-1 0,1 0-1,-1 1 1,0 2 0,0-2 7,0 1 1,0 0-1,0 0 0,0 0 1,0 0-1,-1 0 0,1 0 1,-1 0-1,0 0 0,0-1 1,0 1-1,0 0 0,0-1 1,0 1-1,-1-1 0,0 1 1,1-1-1,-1 1 0,0-1 1,0 0-1,0 0 0,0 0 1,-1 0-1,-3 2 0,-4 0 160,0-1-1,0 0 1,0 0-1,-1-1 1,-18 1-1,22-2-420,1-1 0,0 0 0,0 0 0,0-1 0,0 1 0,0-1 0,0-1 0,0 1 1,0-1-1,0 0 0,-6-3 0,12 5 97,0 0 0,0 0 1,0 0-1,0 0 0,-1 0 0,1 0 1,0 0-1,0 0 0,0 0 1,-1 0-1,1-1 0,0 1 1,0 0-1,0 0 0,0 0 1,0 0-1,-1 0 0,1 0 0,0 0 1,0 0-1,0-1 0,0 1 1,0 0-1,0 0 0,-1 0 1,1 0-1,0 0 0,0-1 1,0 1-1,0 0 0,0 0 0,0 0 1,0 0-1,0-1 0,0 1 1,0 0-1,0 0 0,0 0 1,0-1-1,0 1 0,0 0 0,0 0 1,0 0-1,0 0 0,0-1 1,0 1-1,0 0 0,0 0 1,0 0-1,0 0 0,0-1 1,1 1-1,8-2-6107,-8 2 6415,15-3-5379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75 15503,'0'0'12385,"-11"-4"-12065,8 3-315,0-1-1,0 1 1,0 0 0,0 0-1,0 1 1,0-1-1,-1 1 1,1-1 0,0 1-1,0 0 1,-1 0 0,1 0-1,0 1 1,0-1-1,-1 1 1,1 0 0,0 0-1,0 0 1,0 0 0,0 0-1,0 1 1,0-1-1,0 1 1,1 0 0,-1 0-1,0 0 1,1 0 0,0 0-1,-3 4 1,-22 27 494,26-32-448,-1 1-1,1-1 1,0 1 0,0 0-1,0 0 1,0 0 0,0 0 0,1 0-1,-1 0 1,1-1 0,-1 2-1,1-1 1,0 0 0,-1 0 0,1 0-1,0 0 1,0 0 0,1 2 0,2-3-15,0-1 0,0 1 0,0-1 0,0 1 0,0-1 0,0 0 0,0 0 1,0-1-1,0 1 0,0-1 0,0 1 0,5-3 0,4-2-14,-1 0 0,0-1 0,0 0 0,-1 0-1,13-11 1,-14 10-23,0 0 0,1 0 0,0 1 0,0 1-1,1 0 1,11-4 0,-22 9 8,1 0-1,-1 0 1,0 0 0,1 0-1,-1 0 1,0 0 0,1 0-1,-1 0 1,0 0 0,1 0-1,-1 0 1,0 1 0,1-1-1,-1 0 1,0 0-1,1 0 1,-1 0 0,0 1-1,0-1 1,1 0 0,-1 0-1,0 1 1,0-1 0,0 0-1,1 1 1,-1-1 0,0 0-1,0 0 1,0 1-1,0-1 1,1 0 0,-1 1-1,0-1 1,0 0 0,0 1-1,0-1 1,0 1 0,4 22 239,0 7 3,-3-29-242,-1-1 1,0 1-1,0 0 0,0-1 0,1 1 0,-1 0 0,0 0 0,0-1 0,1 1 0,-1-1 0,1 1 0,-1 0 0,1-1 1,-1 1-1,1-1 0,-1 1 0,1-1 0,-1 1 0,1-1 0,0 1 0,-1-1 0,1 0 0,0 1 0,-1-1 0,1 0 1,1 1-1,0-2 13,0 1 1,-1 0-1,1-1 1,0 1 0,0-1-1,-1 0 1,1 1 0,0-1-1,-1 0 1,1 0-1,-1 0 1,1 0 0,-1 0-1,0-1 1,1 1-1,-1 0 1,0-1 0,0 1-1,0-1 1,0 1 0,0-1-1,0 1 1,0-1-1,0 0 1,-1 1 0,1-1-1,-1 0 1,1 0-1,-1 1 1,0-1 0,0 0-1,1-2 1,3-68 707,-4 66-711,0 5-16,0 0 0,0 0-1,0 0 1,0 0 0,0 0 0,0 0-1,0 0 1,0 1 0,0-1 0,1 0 0,-1 0-1,0 0 1,0 0 0,1 0 0,-1 1-1,1-1 1,-1 0 0,1 0 0,-1 0 0,1 1-1,-1-1 1,1 0 0,-1 1 0,1-1 0,0 1-1,1-2 1,26 2-77,-22 1 46,27 3-713,45 3-5582,-34-7-872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 2723,'0'-2'1092,"-2"-21"11279,-3 25-8226,-3 13-4340,6-12 1706,1 1-5333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6502,'0'0'10399,"4"-9"-8584,19-40 1666,-23 70 301,1 12-3213,-11 6 258,7-31-690,1-1 0,0 1 1,0 0-1,1 0 0,-1 0 0,2 0 1,-1 0-1,1 0 0,2 13 0,-2-21-127,1 1 0,-1 0 1,1-1-1,-1 1 0,1-1 0,-1 1 0,1-1 0,0 0 0,-1 1 0,1-1 1,0 1-1,-1-1 0,1 0 0,0 0 0,-1 1 0,1-1 0,0 0 0,0 0 0,-1 0 1,1 0-1,0 0 0,0 0 0,-1 0 0,1 0 0,0 0 0,0 0 0,-1 0 1,1 0-1,0-1 0,0 1 0,-1 0 0,1-1 0,0 1 0,-1 0 0,1-1 1,-1 1-1,2-1 0,25-15 160,-14 3-156,0-1 0,-1-1-1,0 1 1,11-22 0,5-5-72,-28 41 54,0 0 0,0 0-1,0-1 1,0 1 0,0 0 0,0 0 0,0 0-1,1-1 1,-1 1 0,0 0 0,0 0-1,0 0 1,0-1 0,0 1 0,0 0 0,1 0-1,-1 0 1,0 0 0,0 0 0,0-1 0,0 1-1,1 0 1,-1 0 0,0 0 0,0 0-1,1 0 1,-1 0 0,0 0 0,0 0 0,0 0-1,1 0 1,-1 0 0,0 0 0,0 0-1,0 0 1,1 0 0,-1 0 0,0 0 0,0 0-1,1 0 1,-1 0 0,0 0 0,0 0 0,0 0-1,1 0 1,-1 0 0,0 0 0,0 1-1,0-1 1,1 0 0,-1 0 0,0 0 0,0 0-1,0 1 1,0-1 0,0 0 0,0 0-1,1 0 1,-1 0 0,0 1 0,4 22 15,-5 30 331,-1-44-337,2 16 610,0-25-597,1 1 1,-1-1-1,1 1 1,-1-1-1,1 1 1,-1-1-1,1 1 1,-1-1-1,1 0 1,-1 1-1,1-1 1,0 1 0,-1-1-1,1 0 1,0 0-1,-1 1 1,1-1-1,0 0 1,-1 0-1,1 0 1,0 0-1,-1 0 1,1 0-1,0 0 1,-1 0-1,1 0 1,0 0-1,-1 0 1,1-1-1,0 1 1,-1 0-1,1 0 1,1-1-1,5-2 38,1 0-1,-1 0 1,0-1-1,0 0 1,0 0-1,0-1 1,-1 0-1,11-11 0,-11 11-69,-1 0 0,1 0 0,0 0-1,1 1 1,-1-1 0,1 2-1,-1-1 1,1 1 0,0 0-1,8-2 1,-14 5 2,0 0-1,0 1 1,0-1-1,0 1 1,0-1-1,0 1 1,-1-1-1,1 1 1,0 0 0,0-1-1,-1 1 1,1 0-1,0-1 1,-1 1-1,1 0 1,-1 0-1,1 0 1,-1 0 0,1 0-1,-1 0 1,0 0-1,1-1 1,-1 1-1,0 0 1,0 0-1,0 0 1,0 0-1,0 0 1,0 0 0,0 0-1,0 0 1,0 0-1,0 0 1,-1 2-1,-1 48 263,2-44-155,2 24 224,-1-31-303,-1 1 1,0-1 0,0 1 0,1-1-1,-1 1 1,0-1 0,1 0-1,-1 1 1,0-1 0,1 1 0,-1-1-1,1 0 1,-1 0 0,1 1 0,-1-1-1,1 0 1,-1 1 0,1-1-1,-1 0 1,1 0 0,-1 0 0,1 0-1,-1 0 1,1 1 0,-1-1-1,1 0 1,-1 0 0,2-1 0,3 0-37,0-1 0,0 0 0,0 0 0,0 0 0,-1-1 0,1 0 0,6-5 1,-10 7-1,8-4 464,3-1-3848,-13 7 3243,1-1-1,0 0 1,0 0 0,0 0-1,0 1 1,-1-1-1,1 0 1,0 0-1,0 1 1,0-1 0,0 0-1,0 0 1,0 1-1,0-1 1,0 0-1,0 0 1,0 1 0,0-1-1,0 0 1,0 0-1,0 1 1,0-1-1,0 0 1,0 0 0,0 1-1,0-1 1,0 0-1,0 0 1,0 0-1,1 1 1,-1-1 0,0 0-1,0 0 1,0 1-1,0-1 1,1 0-1,-1 0 1,0 0 0,0 0-1,0 1 1,1-1-1,-1 0 1,0 0-1,0 0 1,0 0 0,1 0-1,-1 0 1,0 0-1,0 0 1,1 0-1,-1 0 1,0 0 0,0 0-1,1 0 1,-1 0-1,0 0 1,1 0-1,-1 0 1,0 0-1,1 0 1,-12 13-5273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17040,'0'0'5157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17457,'0'0'1291,"0"10"909,-5 121 3960,-10 7-4276,-5 75-1542,19-199-459,0 22 894,0-35-108,1-22-33,0-34-664,3 1-1,16-82 1,-14 109-268,2 0 0,1 0 0,1 1 0,1 0 0,1 0 0,27-42 0,-36 64 250,1 1 0,-1 0 0,1 0 0,0 1 0,0-1-1,0 0 1,0 1 0,0 0 0,0 0 0,1 0 0,-1 0-1,1 0 1,-1 1 0,1-1 0,0 1 0,7-1 0,-9 1 35,-1 1 0,1 0 1,0 0-1,0 0 0,0 1 1,-1-1-1,1 0 0,0 1 1,0-1-1,-1 1 0,1-1 1,0 1-1,-1 0 0,1 0 0,-1 0 1,1 0-1,-1 0 0,1 0 1,-1 0-1,0 0 0,0 0 1,1 1-1,-1-1 0,0 1 1,0-1-1,0 1 0,0-1 1,-1 1-1,1-1 0,0 1 1,-1 0-1,1-1 0,-1 1 1,1 0-1,-1 0 0,0-1 0,0 1 1,0 2-1,1 2 42,-1-1-1,-1 1 1,1 0 0,-1 0-1,0-1 1,0 1-1,0 0 1,-1-1-1,0 1 1,0-1 0,0 0-1,-1 0 1,0 0-1,0 0 1,0 0 0,-1 0-1,1-1 1,-1 0-1,0 1 1,0-2 0,-1 1-1,-5 4 1,3-3 172,0 0 0,-1 0 1,0-1-1,0 1 0,-1-2 1,1 1-1,-1-1 0,1-1 1,-1 1-1,0-2 0,0 1 1,0-1-1,-14 0 0,22-1-239,1 0 0,0 0 0,-1 0-1,1-1 1,0 1 0,0 0 0,-1 0 0,1 0 0,0 0-1,-1-1 1,1 1 0,0 0 0,0 0 0,-1-1 0,1 1-1,0 0 1,0 0 0,0-1 0,-1 1 0,1 0 0,0 0-1,0-1 1,0 1 0,0 0 0,0-1 0,0 1 0,0 0-1,0-1 1,-1 1 0,1 0 0,0-1 0,0 1-1,1 0 1,-1-1 0,0 1 0,0 0 0,0-1 0,0 1-1,0 0 1,0-1 0,0 1 0,0 0 0,1-1 0,-1 1-1,0-1 1,8-14-2517,32-13-6034,-33 24 6849,25-15-7620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43 223 4740,'0'0'16144,"-6"12"-13934,2-4-1969,-1 1 233,0 0 0,1 0 0,0 1 0,1-1 1,0 1-1,0 0 0,1 0 0,1 0 0,-1 0 0,2 1 1,-1 11-1,2-20-472,0-1 1,0 1-1,0-1 1,0 1-1,0-1 1,0 1-1,0-1 0,1 0 1,-1 1-1,0-1 1,1 0-1,-1 0 1,1 0-1,-1 0 1,1 0-1,0-1 1,-1 1-1,1 0 1,0-1-1,0 1 0,-1-1 1,1 0-1,0 1 1,0-1-1,0 0 1,-1 0-1,1 0 1,0 0-1,0-1 1,0 1-1,-1 0 1,1-1-1,2 0 0,3 0-125,1-1 0,-1 1 0,0-2-1,0 1 1,0-1 0,13-7-1,-10 3-187,0-2 0,0 0-1,-1 0 1,0 0 0,9-14-1,-13 18 289,-2 0 0,1-1 0,0 0 0,-1 0-1,0 0 1,-1 0 0,1 0 0,-1-1 0,0 1 0,-1-1 0,2-12-1,-3 18-45,-6 21-145,0 0 369,1-4 220,0-1 0,1 1 0,1 0-1,-2 30 1,5-45-343,0 0 0,0 0 0,0-1 0,0 1 1,0 0-1,0 0 0,0 0 0,0-1 0,0 1 0,1 0 0,-1 0 0,0-1 1,0 1-1,1 0 0,-1 0 0,1-1 0,-1 1 0,1 0 0,-1-1 0,1 1 0,-1-1 1,1 1-1,-1-1 0,1 1 0,0-1 0,-1 1 0,1-1 0,0 1 0,0-1 0,25-2 470,-18-1-441,-1 0 0,0-1 0,0 1 0,0-2 0,7-5 0,2-4-132,-2-2 0,0 1 0,-1-2 1,0 0-1,-1 0 0,-1-1 0,-1-1 0,-1 0 0,0 0 0,-2-1 0,0 0 0,-1 0 1,-1-1-1,-1 1 0,0-1 0,-2 0 0,0-23 0,-3 49 18,0-1-1,0 1 0,-1 0 1,0 0-1,0-1 0,0 1 1,-4 5-1,-4 10 110,1 1 199,0 0 1,1 0 0,1 1-1,2 0 1,0 0 0,1 1-1,1-1 1,1 1 0,2 43 0,1-62-239,0 0 0,0 0 1,1 0-1,-1-1 0,1 1 1,0 0-1,0-1 0,0 1 1,1-1-1,-1 1 0,5 3 1,-6-5-56,0-1 1,1 1-1,-1-1 0,1 0 1,-1 1-1,1-1 1,0 0-1,-1 0 1,1 0-1,0 0 0,0 0 1,0-1-1,0 1 1,0-1-1,0 1 0,0-1 1,0 1-1,0-1 1,0 0-1,0 0 1,0 0-1,0 0 0,0 0 1,3-2-1,-4 2-14,-1-1 0,1 0 0,-1 1 0,1-1 0,-1 0 0,1 0 0,-1 0 0,0 0 0,1 1 0,-1-1 0,0 0 0,1 0 0,-1 0 0,0 0 0,0 0 0,0 0 0,0 0 0,0 0 0,0 1 0,0-1 0,0 0 0,-1 0 0,1 0 0,0 0 0,-1 0 0,1 0 0,-1-1 0,-11-26-1641,-5 6 341,0 0 1,-31-28 0,-48-30 3179,125 86 2204,59 22-6607,-68-22-587,0-1 0,31 5 0,-5-6-6944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16047,'0'0'11291,"0"11"-9300,-1 14-1423,0-12-192,0 1 0,1 0 0,1-1 0,4 28 0,-4-38-342,-1 0 0,1 0 0,0 0 0,0-1 1,0 1-1,1 0 0,-1 0 0,1 0 0,0-1 0,-1 1 0,1-1 1,0 1-1,1-1 0,-1 0 0,0 0 0,0 0 0,1 0 0,0 0 1,-1-1-1,1 1 0,0-1 0,0 0 0,-1 1 0,1-1 0,0 0 1,0-1-1,0 1 0,6 0 0,1 0-128,0-1 0,-1 0 1,1-1-1,0 0 0,-1-1 0,1 1 0,-1-2 1,1 1-1,-1-2 0,0 1 0,0-1 0,-1 0 1,13-8-1,1-4-235,0-1 1,-1-1 0,27-30 0,-42 43 555,-4 7-22,-7 15 155,-13 21 262,16-34-544,0-1-1,0 1 1,0 0-1,1 0 1,0 0 0,-1 0-1,1 0 1,-1 8-1,3-11-64,-1 0 1,0 0-1,1 0 0,-1 0 0,0-1 0,1 1 0,-1 0 1,1 0-1,0 0 0,-1 0 0,1-1 0,-1 1 0,1 0 1,0-1-1,0 1 0,-1 0 0,1-1 0,0 1 1,0-1-1,0 1 0,0-1 0,0 1 0,0-1 0,0 0 1,0 0-1,0 1 0,0-1 0,0 0 0,0 0 0,0 0 1,0 0-1,0 0 0,0 0 0,0 0 0,0 0 0,-1-1 1,1 1-1,2-1 0,7-1-240,-1 0 1,1 0-1,-1-2 1,1 1-1,-1-1 0,0 0 1,0-1-1,-1 0 1,1 0-1,11-11 0,-8 7-101,1 1 0,0 0-1,19-8 1,-28 19 517,-6 9 65,-6 10 312,7-20-499,-3 4 88,1 0-1,0 0 0,0 0 0,1 1 0,0-1 0,0 0 0,0 1 0,1 0 0,0-1 1,0 1-1,1 0 0,0 7 0,0-14-297,0 0-1,1 0 1,-1 0 0,1 0 0,-1 0-1,0 0 1,1 0 0,-1 0-1,1 0 1,-1 0 0,0 0 0,1 0-1,-1-1 1,0 1 0,1 0-1,-1 0 1,0 0 0,1-1 0,-1 1-1,0 0 1,1 0 0,-1-1-1,0 1 1,0 0 0,1-1 0,-1 1-1,0 0 1,0-1 0,1 1-1,-1 0 1,0-1 0,0 1 0,0 0-1,0-1 1,0 1 0,0-1-1,0 1 1,0 0 0,0-1 0,0 1-1,0-1 1,0 1 0,0-1-1,1-19-6758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20595,'0'0'5638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18065,'0'0'7410,"-1"10"-6497,-12 323 3074,15-329-3453,4-12-232,3-14-65,-4 2-293,-1-1 0,-2 1-1,1-24 1,-2 33 4,-1 0-1,0 0 0,-1 0 1,-1 0-1,1 0 1,-2 0-1,-4-14 0,6 23 41,1 1 0,-1 0 0,1 0 0,-1 0 0,1-1 0,-1 1 0,1 0 0,-1 0 0,0 0 0,0 0 0,0 0 0,0 0 0,0 0 0,0 0 0,0 0 0,0 1 0,-2-2 0,3 2 1,-1 0-1,1 0 1,-1 0-1,1 1 1,-1-1 0,1 0-1,-1 0 1,1 1-1,0-1 1,-1 0 0,1 1-1,-1-1 1,1 1-1,0-1 1,-1 0 0,1 1-1,0-1 1,-1 1-1,1-1 1,0 1-1,0-1 1,-1 1 0,1-1-1,0 1 1,0-1-1,0 1 1,0 0 0,-7 45-142,7-42 167,0 0-1,0-1 1,0 1 0,1 0 0,-1 0-1,1 0 1,0-1 0,0 1 0,0 0 0,1-1-1,-1 1 1,1-1 0,0 1 0,0-1-1,0 0 1,0 0 0,1 0 0,3 4-1,-1-4 11,-1 0 0,1 0 0,0 0 0,0-1-1,0 0 1,0 0 0,0 0 0,1-1 0,-1 0 0,0 0-1,1 0 1,8 0 0,0-1 19,-1 0-1,0-1 1,0 0 0,0-1 0,0 0-1,-1-1 1,1-1 0,-1 0-1,14-6 1,-19 7-23,-1 0 0,1-1 1,-1 0-1,1 0 0,-1 0 0,0-1 0,-1 0 0,1 0 1,-1 0-1,0-1 0,0 0 0,-1 0 0,0 0 0,0 0 1,0-1-1,-1 0 0,4-9 0,-34 47-415,22-23 422,0 0-1,0 1 1,1-1 0,0 1 0,0 0-1,1 0 1,0 1 0,1-1-1,0 1 1,0-1 0,1 1-1,1-1 1,-1 1 0,2 10-1,0-17-17,1 0 0,-1-1 0,0 1 0,1-1-1,0 1 1,0-1 0,0 0 0,0 1 0,0-1-1,0 0 1,0 0 0,0 0 0,1-1 0,-1 1-1,1-1 1,0 1 0,-1-1 0,1 0 0,0 0-1,0 0 1,0 0 0,0 0 0,-1-1-1,5 1 1,11 2 6,0-2 0,30 1 0,-42-2-39,0-1 51,-1 1 0,1-1 0,0 0 0,-1 0 0,0-1 0,1 1 0,-1-1 1,0-1-1,0 1 0,0-1 0,0 0 0,0 0 0,0 0 0,-1-1 0,0 1 0,1-1 1,-1 0-1,3-5 0,-2 3 11,-1 1 0,0-1 0,0-1 0,0 1 0,-1 0-1,0-1 1,-1 0 0,1 0 0,-1 0 0,0 0 0,-1 0 0,0 0 0,1-12 0,-2 18-38,0-1 0,0 1 0,0 0 0,0 0 0,0 0 0,-1-1 0,1 1 0,0 0 0,0 0 0,-1 0 0,1 0 0,-1 0 0,1-1 0,-1 1 0,0 0 0,1 0 0,-1 0 0,0 1 0,0-1 0,0 0 0,0 0 0,0 0 0,1 1 0,-1-1 0,-1 0 0,1 1 0,0-1 0,0 1 0,0-1 0,0 1 0,0-1 0,0 1 0,-1 0 0,1 0 0,0-1 0,0 1 0,0 0 0,-1 0 0,1 0 0,0 1 0,0-1 0,-2 0 0,0 1 0,0-1 0,0 1 0,-1 0 0,1 0 0,0 0 0,0 0 0,0 1 0,0-1 0,0 1 0,0 0 0,1 0 0,-1 0 0,0 0 0,-3 5 0,3-5 0,1 1 1,0 0-1,0 0 0,0 0 1,0 1-1,1-1 0,-1 0 0,1 1 1,0-1-1,0 1 0,0 0 1,0-1-1,1 1 0,-1-1 1,1 1-1,0 0 0,0-1 0,1 1 1,-1 0-1,1-1 0,1 5 1,-1-4-3,1-1 0,0 1 0,0-1 1,0 1-1,1-1 0,-1 0 0,1 0 1,0 0-1,0 0 0,0-1 0,0 1 1,0-1-1,1 0 0,-1 0 0,1 0 1,-1 0-1,1 0 0,7 1 0,4 2-234,0-1 0,1-1 0,-1-1 0,18 1 0,31-2-3959,-3-2-3055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10346,'-1'11'11131,"3"21"-9191,0-11-624,-1 34 863,6 84-523,-6-123-1619,2-1 0,0 0 0,1 1 0,0-1 0,1-1 0,10 22 0,-14-35-51,-1 1-25,1-1-1,0 1 1,-1 0-1,1-1 1,0 1-1,0-1 1,0 1-1,1-1 1,-1 1-1,0-1 1,0 0-1,1 0 1,-1 0-1,1 1 1,-1-1-1,1-1 1,-1 1-1,1 0 1,0 0-1,2 1 1,-4-5-296,0 1 0,0 0 0,0 0 0,-1 0 0,1 0 0,-1 0 0,1 0 0,-1 0 0,0 0 0,1 0 0,-3-3 0,-31-44-3966,1 0 1857,5-2 3610,28 50-937,1 1-1,-1-1 0,1 1 1,-1-1-1,1 1 0,0-1 0,-1 1 1,1-1-1,-1 1 0,1 0 1,0 0-1,0-1 0,-1 1 1,1 0-1,0 0 0,0 0 0,-1 0 1,1-1-1,0 1 0,0 0 1,-1 0-1,1 1 0,0-1 0,0 0 1,0 0-1,33 0-811,-28 0 1071,7-1-503,0-1 1,0 0-1,-1-1 1,1-1-1,-1 0 1,0 0-1,0-1 0,16-9 1,-17 8-93,1 0 1,0 1 0,0 0-1,0 1 1,0 1-1,1-1 1,0 2-1,17-2 1,-29 4 124,0 0 1,0 0 0,0 1 0,1-1 0,-1 0-1,0 0 1,0 1 0,0-1 0,0 0 0,0 1-1,0-1 1,0 1 0,0 0 0,0-1 0,0 1-1,0 0 1,0-1 0,0 1 0,0 0 0,-1 0-1,1 0 1,0 0 0,-1 0 0,2 2 0,-1 0 47,0 0 1,1 0 0,-2 0-1,1 1 1,0-1 0,-1 0 0,1 1-1,-1 5 1,0 0 45,-1 1 1,0-1 0,-1 0-1,0 0 1,-5 16-1,-21 40 1191,31-64-1268,-1-1 1,1 1-1,0-1 1,0 0-1,-1 0 1,1 0-1,0 0 0,-1 0 1,1-1-1,0 1 1,-1-1-1,1 0 1,3-1-1,3-2-115,-1-1-1,0 0 1,1 0-1,-1-1 1,-1 0-1,0-1 1,1 0-1,-2 0 1,1 0-1,-1-1 1,0 0-1,7-13 1,-12 35 299,1 0 0,1 0 0,0 0-1,11 26 1,-13-38-157,1 0-1,0 0 0,0 0 1,0-1-1,0 1 0,0 0 1,0-1-1,0 1 0,1-1 1,-1 0-1,0 0 0,1 0 1,-1 0-1,1 0 0,-1 0 1,1-1-1,0 1 0,-1-1 1,1 0-1,0 0 0,-1 0 1,1 0-1,0 0 0,-1 0 1,1-1-1,-1 1 0,1-1 1,-1 0-1,1 0 0,2-1 1,0 0 14,0 0 0,1-1 1,-2 0-1,1 0 0,0 0 1,0-1-1,-1 1 0,0-1 1,0 0-1,0 0 0,0-1 0,5-8 1,-6 8-40,-1 0-1,1 0 1,-1 0 0,-1 0 0,1 0 0,-1-1 0,0 1 0,0 0 0,-1-1 0,1-7-1,-1 13-34,0-1-1,0 1 1,0 0 0,0 0-1,0-1 1,0 1-1,0 0 1,0 0-1,0 0 1,0-1-1,0 1 1,0 0-1,0 0 1,0-1-1,0 1 1,-1 0 0,1 0-1,0-1 1,0 1-1,0 0 1,0 0-1,0 0 1,-1 0-1,1-1 1,0 1-1,0 0 1,0 0 0,0 0-1,-1 0 1,1 0-1,0-1 1,0 1-1,-1 0 1,1 0-1,0 0 1,0 0-1,0 0 1,-1 0-1,1 0 1,0 0 0,0 0-1,-1 0 1,1 0-1,0 0 1,0 0-1,-1 0 1,1 0-1,0 0 1,0 0-1,-1 0 1,1 0-1,0 0 1,0 1 0,0-1-1,-1 0 1,1 0-1,0 0 1,0 1-1,-12 11-12,11-8 18,0 0-1,0 1 0,0-1 0,1 0 1,0 0-1,0 1 0,0-1 0,0 0 0,1 1 1,-1-1-1,3 8 0,-2-11-3,-1 0 1,1 0-1,-1 1 1,1-1-1,0 0 1,-1 0-1,1 0 1,0 0-1,0 0 1,0 0-1,0 0 1,0 0-1,0 0 1,0 0-1,0-1 1,0 1-1,0 0 1,1-1-1,-1 1 1,0-1-1,0 1 1,1-1-1,-1 0 1,0 1-1,1-1 1,-1 0-1,0 0 0,1 0 1,-1 0-1,0 0 1,1 0-1,-1-1 1,0 1-1,1 0 1,-1-1-1,0 1 1,1-1-1,-1 1 1,0-1-1,0 1 1,0-1-1,2-1 1,0 0-31,1-1 0,-1 0 0,0 1 0,0-1 0,-1 0 0,1-1 0,-1 1 0,1 0 0,-1-1 1,0 1-1,0-1 0,0 0 0,-1 0 0,1 0 0,-1 1 0,1-9 0,3-30-2952,-13 8-4000,-6 16 98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94 7495,'0'0'20425,"-11"-8"-18963,-39-22-778,49 29-663,-1 1 0,0-1 1,0 1-1,1 0 0,-1-1 0,0 1 1,0 0-1,0 0 0,0 0 0,0 1 1,1-1-1,-1 0 0,0 1 1,0-1-1,1 1 0,-1 0 0,0-1 1,1 1-1,-1 0 0,0 0 0,1 0 1,-1 0-1,-2 3 0,-24 30 449,25-31-383,0 1 18,1 1 1,-1-1-1,1 1 0,-1-1 0,1 1 0,0 0 0,1 0 0,-1 0 0,0 9 0,2-13-93,0 1 0,0-1 0,0 1 0,0-1 0,0 0 0,0 1 1,0-1-1,1 1 0,-1-1 0,1 0 0,-1 1 0,1-1 0,-1 0 0,1 1 1,0-1-1,0 0 0,0 0 0,-1 0 0,1 1 0,0-1 0,0 0 0,1 0 0,-1-1 1,0 1-1,0 0 0,0 0 0,1 0 0,-1-1 0,0 1 0,1-1 0,-1 1 0,0-1 1,1 1-1,-1-1 0,1 0 0,-1 0 0,3 0 0,3 1-9,0 0 1,0 0-1,0-1 0,0-1 0,0 1 0,0-1 0,0 0 0,0 0 1,-1-1-1,1 0 0,0 0 0,-1-1 0,1 0 0,-1 0 0,0 0 1,0-1-1,0 0 0,0 0 0,-1 0 0,0-1 0,0 0 0,0 0 1,0 0-1,-1-1 0,0 1 0,0-1 0,0 0 0,-1 0 1,0-1-1,0 1 0,0-1 0,-1 1 0,0-1 0,-1 0 0,1 0 1,-1 0-1,-1 0 0,1-7 0,-1 13-137,0-1 0,0 1 0,0-1-1,0 1 1,-1-1 0,1 1 0,0-1 0,-1 1 0,0-1 0,1 1 0,-1-1-1,0 1 1,1 0 0,-1-1 0,0 1 0,0 0 0,0 0 0,0 0 0,0 0-1,0 0 1,0 0 0,-1 0 0,1 0 0,0 0 0,-1 0 0,1 1 0,0-1-1,-1 1 1,1-1 0,-1 1 0,1-1 0,-1 1 0,1 0 0,-1 0 0,1-1-1,-1 1 1,-2 1 0,1-1-419,0 0-1,0 0 0,0 1 1,0-1-1,0 1 1,0 0-1,0-1 1,0 2-1,0-1 0,1 0 1,-1 0-1,0 1 1,1 0-1,-1-1 1,1 1-1,0 0 0,0 0 1,-4 5-1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213 140 11819,'4'-9'3604,"15"-52"-1873,-12 10 3670,-7 50-5247,0 1 0,0-1 0,-1 0 0,1 0 0,0 1 0,0-1 0,0 0 0,0 0 0,-1 1 0,1-1 1,0 0-1,0 1 0,-1-1 0,1 0 0,-1 1 0,1-1 0,0 1 0,-1-1 0,1 1 0,-1-1 0,0 1 0,1-1 0,-1 1 0,1-1 1,-1 1-1,0 0 0,1-1 0,-2 1 0,-25-1 1453,19 2-1504,1 1 0,0 0 1,-1 1-1,1 0 0,-8 3 0,-6 7-41,0 0 1,0 1-1,1 1 0,1 0 0,-26 29 1,44-44-66,1 0 0,0 0 1,-1 1-1,1-1 0,0 1 1,-1-1-1,1 0 0,0 1 1,0-1-1,-1 1 0,1-1 0,0 1 1,0-1-1,0 0 0,0 1 1,0-1-1,-1 1 0,1-1 1,0 1-1,0-1 0,0 1 1,0-1-1,0 1 0,0-1 1,1 1-1,-1-1 0,0 1 0,0-1 1,0 1-1,0-1 0,0 1 1,1-1-1,-1 0 0,0 1 1,0-1-1,1 1 0,-1-1 1,0 0-1,1 1 0,-1-1 1,1 0-1,-1 1 0,0-1 0,1 0 1,-1 0-1,1 1 0,-1-1 1,0 0-1,1 0 0,-1 0 1,1 0-1,-1 1 0,1-1 1,-1 0-1,1 0 0,-1 0 1,1 0-1,-1 0 0,1 0 0,-1 0 1,1 0-1,-1-1 0,2 1 1,46 0-264,-33-1 58,45-1-678,-40 0 517,0 1-1,0 0 1,0 2-1,36 6 0,-55-7 386,1 0-1,-1 1 0,1-1 0,-1 0 1,0 1-1,1-1 0,-1 1 0,0-1 1,1 1-1,-1 0 0,0 0 0,0-1 1,1 1-1,-1 0 0,0 0 0,0 0 1,0 0-1,0 0 0,-1 0 0,1 1 1,0-1-1,0 0 0,-1 0 0,1 1 0,0-1 1,-1 0-1,1 1 0,-1-1 0,0 1 1,0-1-1,1 0 0,-1 1 0,0-1 1,0 1-1,0-1 0,0 1 0,-1-1 1,1 0-1,0 1 0,-1-1 0,1 1 1,0-1-1,-1 0 0,-1 3 0,0 1 225,-1 0 0,0 0 0,0 0 0,-1-1 0,1 1 0,-1-1 0,0 0 0,0 0 0,-9 7 0,3-4-97,0-1 1,0 0-1,-1-1 0,0 0 0,0 0 1,0-1-1,0 0 0,-1-1 0,1-1 1,-1 0-1,-19 1 0,30-3-264,0 0 0,1 0 0,-1-1 0,0 1 0,0-1 0,1 1 0,-1 0 0,0-1 0,0 0 0,1 1 0,-1-1 0,1 1 0,-1-1-1,1 0 1,-1 1 0,1-1 0,-1 0 0,1 1 0,-1-1 0,1 0 0,0 0 0,-1 1 0,1-1 0,0 0 0,0 0 0,0 0 0,0 0 0,-1 1 0,1-1 0,0 0 0,1-2 0,1-29-8482,7 10-328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10666,'0'0'3977,"9"1"-897,0-1-2432,0 0 0,0 0 0,0 0 0,0-1 0,-1-1 0,1 1 0,0-1 0,-1-1 0,1 0 0,-1 0 0,0 0 0,13-9 0,-19 12-533,44-38 2293,-44 36-2325,0 1-1,0-1 1,-1 0-1,1 1 1,-1-1-1,0 0 1,0 0-1,1 0 1,-1 0-1,0-1 1,-1 1-1,1 0 1,0 0-1,-1-1 1,1 1-1,-1 0 1,1 0-1,-1-1 1,0 1-1,0 0 1,0-1-1,-1-3 1,0 5-63,0 0 1,0 0 0,0 0 0,0 0 0,0 1 0,-1-1 0,1 0 0,0 1 0,0-1-1,0 1 1,-1-1 0,1 1 0,0-1 0,-1 1 0,1 0 0,0 0 0,-1-1-1,1 1 1,0 0 0,-1 0 0,-1 1 0,-32 2-5,28 0-16,0 0 0,-1 0 0,1 1 0,1 0 0,-1 1 0,1-1 0,-1 1 0,1 0-1,1 1 1,-1-1 0,1 1 0,-7 9 0,9-10 14,-1-1 0,1 1 0,-1 0 0,2 0 0,-1 0 0,0 1 0,1-1 0,0 1 0,0-1 0,1 1 0,-1 0 0,1 0 0,0-1 0,1 1 0,0 0 0,0 0 0,0 8 0,1-12-22,1 0 0,-1 1 0,0-1 0,0 0 0,1 0 0,-1 0 0,1 0 0,0-1 0,0 1 0,-1 0 0,1-1 0,0 1 0,0-1 1,1 1-1,-1-1 0,0 0 0,0 0 0,1 0 0,-1 0 0,0-1 0,1 1 0,-1 0 0,1-1 0,2 0 0,68 4-2123,-60-4 1161,0 0-1118,0 0 0,0-1-1,0 0 1,15-5 0,8-7-8546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 18225,'0'0'6449,"-11"-1"-4202,3 0-2123,0 1-1,0 0 0,-1 0 1,1 1-1,0 0 0,0 1 1,0 0-1,0 0 0,0 1 1,1 0-1,-1 0 0,1 0 1,-1 1-1,1 0 0,1 1 1,-1 0-1,0 0 0,1 0 0,-10 11 1,14-14-115,1 0-1,-1 0 1,0 0 0,1 0 0,-1 0 0,1 0 0,-1 1 0,1-1-1,0 0 1,0 1 0,0-1 0,1 1 0,-1-1 0,0 1 0,1-1-1,0 1 1,-1 0 0,1-1 0,0 1 0,1 4 0,0-6-18,0 1 1,0 0-1,1-1 1,-1 1 0,0-1-1,1 1 1,-1-1 0,1 0-1,0 0 1,-1 1-1,1-1 1,0 0 0,0-1-1,0 1 1,-1 0 0,1 0-1,0-1 1,0 1-1,0-1 1,0 0 0,0 1-1,0-1 1,0 0 0,1 0-1,2-1 1,82-2-3638,-74 1 2357,-1 0 1,0-1 0,0 0-1,-1-1 1,13-6 0,19-12-5257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15054,'0'0'7784,"-9"5"-5649,2 1-1895,0-1-1,0 1 1,0 1-1,1-1 1,0 1 0,0 0-1,1 0 1,0 1-1,0 0 1,1 0 0,0 0-1,0 0 1,1 1-1,0-1 1,1 1 0,-2 9-1,1-5-175,2 1 0,0-1-1,0 0 1,1 0 0,1 0-1,0 1 1,1-1 0,0 0-1,1 0 1,1-1 0,0 1 0,0-1-1,2 1 1,10 19 0,-14-29-151,-1-1 1,1 1 0,-1 0-1,0 0 1,0 0-1,0 0 1,-1 0 0,1 1-1,-1-1 1,1 4-1,-23-29-873,-4-22 845,15 27 541,0-2 0,-15-37 0,59 56 423,-1 4-887,45 4-2446,1-4-6471,-48-4 963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38 16816,'0'0'11990,"-33"59"-11686,31-51 31,2-12-45,0-18-192,0 21-131,0 1 1,0-1 0,0 0 0,0 1-1,0-1 1,-1 0 0,1 1 0,0-1-1,0 1 1,0-1 0,-1 0-1,1 1 1,0-1 0,-1 1 0,1-1-1,-1 1 1,1-1 0,-1 1 0,1-1-1,0 1 1,-1-1 0,0 1 0,1 0-1,-1-1 1,1 1 0,-1 0 0,1-1-1,-1 1 1,0 0 0,0 0 0,-2-1 63,1 1 0,-1-1 0,0 1 0,0 0 0,1 0 0,-1 0 0,0 0 0,1 1 0,-1-1 0,0 1 0,1 0 0,-1-1 0,0 1 0,1 0 0,-1 1 0,1-1 0,0 0 0,-1 1 0,1-1 0,0 1 0,0 0 0,0 0 0,0 0 0,0 0 1,1 0-1,-1 0 0,0 0 0,1 1 0,0-1 0,-1 0 0,1 1 0,0-1 0,0 1 0,1 0 0,-1-1 0,0 1 0,1 0 0,0-1 0,-1 1 0,1 0 0,0-1 0,1 6 0,0-7-20,-1-1 0,1 1 0,-1-1 0,1 1 0,0-1 0,-1 1 0,1-1 0,0 0 0,-1 1 0,1-1 0,0 0 0,0 1 0,-1-1 0,1 0 0,0 0 0,0 0-1,-1 0 1,1 0 0,0 0 0,0 0 0,0 0 0,-1 0 0,1 0 0,0 0 0,0-1 0,0 1 0,26-5 78,43-23-602,-56 21 386,1 1-1,-1 0 1,1 1-1,0 1 1,0 0-1,1 1 0,-1 1 1,20-1-1,-34 3 124,-1 0-1,1 0 0,0 0 1,0 0-1,0 0 1,0 0-1,0 1 0,0-1 1,0 0-1,-1 1 1,1-1-1,0 1 0,0-1 1,0 1-1,-1-1 0,1 1 1,0-1-1,0 1 1,-1 0-1,1-1 0,-1 1 1,1 0-1,-1 0 1,1-1-1,-1 1 0,1 1 1,2 28 167,-5-23-19,1 0 0,-1 0 0,0 0 0,0-1 0,-1 1 0,-4 9 0,-2-4 297,4-12 200,4-21 315,2 6-1126,-6-126 191,5 140-165,15 7-1617,39 16-2490,-15-15-2154,-8-6-1074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0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11307,'0'0'8525,"-11"1"-4575,-59 15-663,64-15-3082,1 1-1,0-1 1,-1 1-1,1 1 1,0-1-1,0 1 1,0 0-1,1 0 1,-1 0-1,1 1 1,-1 0-1,1-1 1,-4 6-1,8-9-229,0 1-1,1-1 0,-1 1 1,0-1-1,0 1 0,0-1 1,0 1-1,0-1 0,0 1 1,1-1-1,-1 0 0,0 1 1,0-1-1,1 1 0,-1-1 0,0 0 1,1 1-1,-1-1 0,0 0 1,1 1-1,-1-1 0,0 0 1,1 0-1,-1 1 0,1-1 1,-1 0-1,1 0 0,-1 0 1,0 0-1,1 1 0,-1-1 1,1 0-1,-1 0 0,1 0 1,-1 0-1,1 0 0,-1 0 1,1 0-1,-1 0 0,1 0 0,-1 0 1,1-1-1,0 1 0,32 1-385,-28-1 212,20 1-213,1-2-121,-1 1-1,1 2 0,0 1 0,0 1 1,35 10-1,-59-14 606,-1 0 0,0 1 0,0-1 1,0 0-1,0 1 0,0-1 0,0 1 0,0 0 0,0-1 0,0 1 0,0 0 1,0-1-1,0 1 0,0 0 0,0 0 0,0 0 0,-1 0 0,1 0 1,0 0-1,-1 0 0,1 0 0,-1 0 0,1 0 0,-1 0 0,0 1 1,1 1-1,-1-2 71,-1 1 1,1 0-1,-1 0 0,1-1 1,-1 1-1,0-1 1,0 1-1,1 0 1,-1-1-1,0 1 0,0-1 1,-1 0-1,1 1 1,0-1-1,-2 2 1,-7 5 503,0-1 1,0 0-1,-18 10 1,22-14-782,-25 14 1311,-40 14 0,15-16-2766,50-14 415,0-1 1,0 1-1,-1-1 0,1 0 0,-1-1 0,-7-1 0,3-3-10095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37 7687,'-16'-4'860,"-34"-7"38,0 3 1,0 1-1,-63 0 0,91 7-808,-1 1 0,1 1-1,0 1 1,0 1 0,0 1 0,0 0-1,1 2 1,0 1 0,0 0-1,-32 20 1,25-9-83,2 1 0,1 2 1,0 0-1,1 2 0,2 1 0,1 1 0,0 0 1,2 2-1,1 0 0,-26 57 0,19-28 117,3 0 0,2 1 0,3 2-1,3-1 1,-8 64 0,16-81-69,1 0 1,3 0-1,1 0 0,8 72 0,-5-101 78,0 0 0,1 0 0,1 0 0,0-1 0,0 1 0,2-1 0,-1 0 0,1 0 0,1-1 0,0 0 0,1 0 0,0-1 0,1 1 0,0-2 0,0 1 0,1-2 0,0 1 0,1-1 0,11 7 0,-1-5-62,1 0 0,-1-1 0,2-1 0,-1-1 0,1-2 0,1 0 0,-1-1 0,0-1 0,1-1 0,0-2-1,-1 0 1,1-1 0,31-6 0,-6-2-24,-1-2 1,1-2-1,-2-2 0,0-2 0,58-30 0,-60 23 11,-1-1 0,-1-2 0,-2-2 0,-1-2 0,-1-1 1,-1-3-1,49-57 0,-66 66 225,-1-1 0,-1-1-1,-1 0 1,-2-2 0,-1 0 0,-1-1 0,-1 0 0,-2-1 0,-2 0 0,0-1 0,-2 0 0,3-41 0,-9 51-71,0 0 0,-1 0 0,-1 0 1,-1 0-1,-1 1 0,-2-1 0,-8-28 1,9 38-179,-2 1 0,1 0 0,-1 0 0,-1 0 0,0 1 0,-1 0 1,0 1-1,-1-1 0,0 2 0,0-1 0,-1 1 0,0 1 1,-1 0-1,-11-7 0,5 5-34,0 2-1,-1 0 1,0 1 0,0 0-1,0 2 1,-1 0 0,-36-4-1,-8 4-1676,-66 3 0,88 2-582,-6 0-3218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38 10922,'0'0'7538,"-12"-8"-6636,4 3-706,5 2-149,1 1 0,-1 0 0,0 0 0,0 0 0,0 0 0,0 0 0,0 1 0,0-1 0,-1 1 0,1 0 0,0 0 0,-1 0 0,1 0 0,-1 1 0,1-1 0,-1 1 0,0 0 0,1 0 0,-1 0 0,1 0 0,-1 1 0,1 0 0,-5 1 0,-4 4 138,1 0 1,-1 1-1,1 1 0,0 0 0,1 0 0,0 1 0,-16 18 0,20-20-62,0-1 0,1 1 0,0 0 0,1 0 0,0 1 0,0-1 0,0 1 0,1 0 0,0 0 0,0 0 0,1 1 0,1-1 0,-2 12 0,3-18-116,0 0-1,0 0 0,0 0 1,0 0-1,1 0 1,-1 0-1,1 0 0,-1-1 1,1 1-1,0 0 1,0 0-1,0 0 0,0-1 1,0 1-1,0 0 0,0-1 1,1 1-1,-1-1 1,1 1-1,-1-1 0,3 2 1,1 0-30,-1-1 1,1 0-1,0 0 1,-1 0-1,1 0 1,0-1-1,0 0 1,8 1-1,3 0-669,0-1 0,0-1-1,0 0 1,28-5 0,3-10-3317,-4-7-2963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14061,'0'0'5830,"5"8"-5803,-3-6-23,-1 0 1,0 0 0,1 0-1,0 0 1,-1 0 0,1 0 0,0 0-1,0 0 1,0-1 0,0 1 0,0-1-1,0 1 1,1-1 0,-1 0-1,0 0 1,1 0 0,-1 0 0,1 0-1,-1-1 1,1 1 0,-1-1 0,1 0-1,0 1 1,-1-1 0,1 0-1,-1-1 1,1 1 0,-1 0 0,1-1-1,-1 1 1,1-1 0,-1 0 0,1 0-1,2-1 1,15-8 43,-17 8-28,0 0 0,1 0 0,0 1 0,0-1 0,-1 1 0,1 0 0,8-2 0,-12 4-75,0 0-1,0 0 1,0 0-1,0 0 1,0 0 0,1-1-1,-1 1 1,0 0-1,1 0 1,-1 0-1,0 0 1,1-1 0,-1 1-1,1 0 1,0-1-1,-1 1 1,1 0-1,-1-1 1,1 1-1,0 0 1,0-1 0,-1 1-1,1-1 1,0 0-1,1 1 1,2 0-556,0-1 1,0 0-1,-1 0 1,1-1-1,0 1 1,0-1-1,0 0 0,-1 0 1,1 0-1,0 0 1,-1-1-1,1 1 1,-1-1-1,1 0 1,-1 0-1,0 0 1,0-1-1,5-4 1,13-11-3725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3651,'0'0'15583,"-8"3"-15332,-24 12-149,104 9 223,-63-20-609,0 1 0,-1 0 0,0 0 1,0 1-1,0 0 0,10 10 0,-16-14 246,-1 0 0,1 0 1,0 0-1,-1 0 0,1 0 0,-1 1 1,0-1-1,0 0 0,0 1 0,0-1 1,0 1-1,1 4 0,-2-6 121,0 1-1,-1-1 1,1 1-1,0-1 1,0 1-1,-1-1 1,1 1 0,-1-1-1,1 1 1,-1-1-1,0 0 1,1 1-1,-1-1 1,0 0 0,0 0-1,0 0 1,0 1-1,0-1 1,0 0-1,0 0 1,0 0 0,-1-1-1,-2 3 1,-39 21 2567,41-23-2545,-1 0 1,0 0 0,1 0 0,-1 0 0,0 0 0,0 0 0,0-1 0,0 1 0,1-1 0,-1 0 0,0 0 0,0 0 0,0 0-1,-5-2 1,7 0-467,1-1-1,-1 0 1,1 1-1,0-1 1,0 1-1,0-1 1,0 0-1,0 1 1,0-1 0,1 0-1,-1 1 1,1-1-1,1-4 1,11-21-4113,7-5-1542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14862,'0'0'5947,"-5"10"-4869,-3 4-956,2 1-1,0 0 1,1 0-1,1 1 1,0-1-1,1 1 1,-2 27-1,3-2-376,0-23 8,1-1-1,1 1 0,0-1 1,1 1-1,6 29 1,-7-47 225,0 0 1,0 1 0,0-1 0,0 0 0,0 0 0,0 0 0,0 1-1,0-1 1,0 0 0,0 0 0,0 1 0,0-1 0,0 0 0,0 0-1,0 0 1,0 1 0,1-1 0,-1 0 0,0 0 0,0 0 0,0 1-1,0-1 1,0 0 0,0 0 0,1 0 0,-1 0 0,0 1 0,0-1-1,0 0 1,1 0 0,-1 0 0,0 0 0,0 0 0,0 0-1,1 0 1,-1 0 0,0 1 0,0-1 0,0 0 0,1 0 0,-1 0-1,0 0 1,0 0 0,1 0 0,-1 0 0,0 0 0,0 0 0,0 0-1,1-1 1,-1 1 0,0 0 0,1 0 0,6-15-267,1-21 373,-8-99 3561,0 135-3443,20 25-913,-16-21 218,0-1 1,-1 0-1,1 0 1,0 0-1,0-1 1,1 0-1,-1 0 1,6 2-1,38 4-7469,-18-8 2056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24 154 1505,'0'0'21525,"-4"7"-20901,1-3-510,2-3-89,-1 1 1,1 0-1,-1-1 0,1 1 1,0 0-1,-1 0 1,1 0-1,0 0 1,1 0-1,-1 0 0,0 1 1,0-1-1,1 0 1,0 0-1,-1 0 1,1 1-1,0 1 1,1-3-15,0 0 0,0 0 0,-1 0 0,1 0 0,0-1 1,0 1-1,1 0 0,-1-1 0,0 1 0,0-1 0,0 1 0,0-1 1,0 1-1,1-1 0,-1 0 0,0 0 0,0 0 0,0 0 0,1 0 1,-1 0-1,0 0 0,3 0 0,30-3 218,16-17-68,-44 16-178,0 1-1,0 0 1,0 1 0,0 0 0,0 0-1,1 0 1,-1 0 0,12 0 0,-17 2 10,0 0 0,0 0 0,-1 1 0,1-1 0,0 0 0,-1 1 1,1-1-1,0 1 0,-1-1 0,1 1 0,-1-1 0,1 1 0,-1-1 0,1 1 1,-1 0-1,1-1 0,-1 1 0,1 0 0,-1-1 0,0 1 0,1 0 0,-1 0 0,0-1 1,0 1-1,0 0 0,0 0 0,1-1 0,-1 1 0,0 0 0,0 0 0,-1 0 1,1-1-1,0 1 0,0 0 0,-1 1 0,1-1-33,0 0 0,0 0-1,0 0 1,0 0 0,0 0 0,0 0 0,0 0-1,0 0 1,0 0 0,0 0 0,0 0-1,1 0 1,-1 0 0,0 0 0,1 0 0,-1 0-1,0 0 1,1 0 0,0 0 0,-1 0-1,1-1 1,-1 1 0,1 0 0,0 0 0,0-1-1,-1 1 1,1 0 0,0-1 0,0 1 0,0-1-1,0 1 1,1 0 0,4-2-70,1 1 0,-1-1 0,0 1 0,1-2 0,-1 1 0,0-1 0,0 0 0,0 0 0,0-1 0,0 1 0,-1-1 0,1-1 0,-1 1 0,0-1 0,9-8 0,7-6-2914,-2-1 0,24-27 0,-33 34 1561,29-37-5970,-31 32 11009,-4 0 8102,-5 17-11581,0 1 0,0-1 0,0 1 0,0 0 0,0-1 0,0 1 0,0 0-1,0-1 1,1 1 0,-1 0 0,0 0 0,0 0 0,1 0 0,-1 0 0,1 0 0,-1 0 0,1 0-1,-1 0 1,1 0 0,0 0 0,-1 0 0,1 0 0,0 0 0,0 0 0,0 0 0,0 0-1,0 0 1,0 3 0,-1 40 283,2-35-110,-1 1-163,0 1 1,1-1 0,1 1 0,0-1-1,0 1 1,7 16 0,-7-22-121,0-1-1,-1 0 1,2 0 0,-1 0-1,0 0 1,1 0 0,0-1 0,0 1-1,0-1 1,0 0 0,1 0-1,-1 0 1,1 0 0,0-1 0,0 1-1,0-1 1,0 0 0,4 2-1,-7-4-402,-27 0-1933,20 0 2351,0 1 0,0-2 1,0 1-1,0 0 0,1-1 0,-1 0 0,0-1 0,0 1 0,1-1 0,-1 0 1,1-1-1,0 1 0,-1-1 0,1 0 0,0 0 0,1-1 0,-1 0 1,0 1-1,1-1 0,0-1 0,0 1 0,0-1 0,1 1 0,0-1 0,-1 0 1,2 0-1,-1-1 0,1 1 0,-4-11 0,6 15 18,-4-9 557,1 1 1,1-1-1,0 1 1,-2-16-1,4 24-499,0-1 0,0 1 0,0-1-1,0 1 1,0-1 0,0 1 0,0-1-1,0 1 1,1-1 0,-1 1 0,1-1-1,-1 1 1,1-1 0,-1 1 0,1 0-1,0-1 1,0 1 0,0 0 0,0 0-1,0-1 1,0 1 0,0 0 0,0 0-1,0 0 1,0 0 0,1 0 0,-1 1-1,0-1 1,1 0 0,-1 1 0,0-1-1,1 0 1,-1 1 0,1 0-1,-1-1 1,1 1 0,1 0 0,16-1-124,0 1 0,-1 1 0,34 5 0,12 2-5546,-27-7-1834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10922,'0'0'13784,"-1"13"-13154,-8 28 215,-1 0 0,-27 70 0,19-62-436,3 0 1,-13 65 0,22-75-325,1 1 0,2 70 1,3-100-89,0-1 1,1 1 0,0-1-1,1 1 1,0-1-1,1 1 1,0-1 0,0 0-1,1 0 1,0 0 0,0-1-1,1 0 1,0 1 0,1-2-1,0 1 1,0 0-1,9 7 1,-11-12-237,-1-1 0,1 0-1,0 0 1,-1 0 0,1 0 0,0-1-1,0 1 1,0-1 0,1 0 0,4 1-1,-3-2-899,0 1 0,-1-1-1,1 0 1,0-1-1,0 1 1,11-4 0,13-8-8438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13100,'0'0'1794,"4"9"-1821,-1-2 25,1 0 0,0-1 1,0 1-1,1-1 0,-1 0 0,1 0 0,1-1 0,-1 0 0,1 0 0,0 0 0,0 0 0,0-1 0,1 0 0,0 0 0,-1-1 0,1 0 0,1 0 0,10 2 0,12 2 385,-1-1-1,1-2 1,1-1 0,-1-1-1,0-2 1,44-5 0,-33 2 432,1 2 0,70 8 1,-43 4-637,2 1-76,117 4-1,-103-18-47,-1-4 0,0-4-1,87-22 1,-42 8 353,135-6 1,132 10 877,-270 16-1275,12-9 101,-1-5-1,187-51 0,-161 32-61,-94 27-46,1 2 0,0 3 0,111 7 0,-94 1 82,134-13-1,258-23-39,2 32 25,-240 2 21,-161-1-63,416 18 219,-319-6 349,0-7 1,179-20-1,-102 3-595,-53 14 1139,289 41 1,-447-38-954,47 2-1736,-90-7 1407,0 0 0,1 0 0,-1 0 0,0 0 0,0 0 0,1 0 0,-1 0 0,0 0 0,1 0 0,-1 0-1,0 0 1,1-1 0,-1 1 0,0 0 0,1 0 0,-1 0 0,0 0 0,0 0 0,1 0 0,-1-1 0,0 1-1,0 0 1,1 0 0,-1-1 0,0 1 0,0 0 0,0 0 0,1-1 0,-1 1 0,0 0 0,0 0 0,0-1 0,0 1-1,0 0 1,1-1 0,-1 1 0,0 0 0,0 0 0,0-1 0,0 1 0,0 0 0,0-1 0,0 1 0,0 0 0,0-1-1,0 1 1,0 0 0,-1-1 0,2-14-7893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12268,'8'0'740,"1"1"0,0 0 1,0 1-1,0 0 0,10 4 0,83 39-254,-43-17-176,9-2-295,0-2 0,1-4 0,1-3 1,1-2-1,114 7 0,-68-17 314,0-6 0,195-25 0,-106 1 660,1 9 0,0 10 0,221 21 0,-136 5-904,1-13 0,1-12 1,354-53-1,-499 37-64,257-31-66,-312 45 199,-1 4 0,127 13 0,-143 1 223,87 25 0,-109-21-510,1-2-1,1-3 0,93 4 0,-127-14-340,-14 1 106,0 0-1,0-1 1,0-1 0,0 1-1,0-1 1,0-1-1,0 0 1,0 0-1,0-1 1,0 0-1,8-4 1,10-13-4469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13645,'0'0'6598,"88"8"-6246,-35-8-63,2 0-193,0 0-32,-3 0-64,-7 4-1441,-10-2-802,-13 0-543,-9-2 95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14510,'0'0'4484,"11"1"-4495,180 10-2409,-53-3-856,-97-1 4722,-41-7-1357,1 0 0,-1 0 0,0 1 1,1-1-1,-1 0 0,0 0 0,1 1 0,-1-1 1,1 0-1,-1 0 0,0 1 0,0-1 0,1 0 1,-1 1-1,0-1 0,0 0 0,1 1 0,-1-1 1,0 1-1,0-1 0,0 0 0,1 1 0,-1-1 1,0 1-1,0-1 0,0 1 0,0-1 0,0 1 1,-15 16 1418,10-12-1461,0-1-1,0 1 1,0 1-1,1-1 0,0 1 1,0 0-1,1 0 0,-1 0 1,1 0-1,0 0 0,1 1 1,-4 12-1,4-12 309,0 0 0,0 0 0,-1 0 0,0 0 0,0-1 0,-1 1 0,1-1 0,-2 0 1,1 0-1,-1 0 0,1-1 0,-2 0 0,-4 5 0,-11 3 366,0-1 0,0-1-1,-24 8 1,22-10-764,-1 2 0,-30 19 0,51-28 10,-62 47 112,62-46-190,-1 0 0,1 1 0,0-1-1,0 1 1,0 0 0,0 0 0,1 0-1,-1 0 1,1 0 0,0 1 0,0-1-1,1 1 1,0-1 0,-2 7-1,3-10-19,0-1 0,0 1-1,0-1 1,0 1-1,0-1 1,0 1-1,0-1 1,0 1-1,0 0 1,0-1-1,0 1 1,0-1-1,1 1 1,-1-1-1,0 1 1,0-1-1,0 1 1,1-1-1,-1 0 1,0 1-1,1-1 1,-1 1-1,0-1 1,1 0-1,-1 1 1,1-1-1,-1 0 1,1 1-1,-1-1 1,1 0-1,-1 0 1,1 1 0,-1-1-1,1 0 1,-1 0-1,1 0 1,-1 0-1,1 0 1,-1 0-1,1 1 1,-1-1-1,1-1 1,-1 1-1,1 0 1,-1 0-1,1 0 1,-1 0-1,1 0 1,0-1-1,1 1-356,23 1-8310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18353,'0'0'5739,"0"11"-5072,-3 35 27,1-21-358,0 0 1,2 0-1,1 0 1,5 34-1,-6-58-294,0 0 0,0 0 0,0-1 0,1 1 0,-1 0 0,0 0 0,0 0 0,1 0 0,-1 0 0,1-1 0,-1 1 0,1 0-1,-1 0 1,1-1 0,-1 1 0,1 0 0,0-1 0,-1 1 0,1 0 0,0-1 0,0 1 0,-1-1 0,1 0 0,0 1 0,0-1 0,0 1 0,-1-1 0,1 0 0,0 0 0,0 1 0,0-1 0,0 0 0,0 0 0,0 0 0,0 0-1,-1 0 1,1 0 0,0 0 0,0-1 0,0 1 0,0 0 0,0 0 0,0-1 0,-1 1 0,1 0 0,0-1 0,0 1 0,0-1 0,-1 1 0,1-1 0,0 0 0,0 0 0,5-4 53,0 0 1,0 0-1,-1 0 1,9-12-1,27-49 21,-31 49-81,0 0-1,24-29 0,-31 103 14,-3 9 27,0-66-69,1 1 1,-1-1-1,0 1 1,1-1-1,-1 1 1,0-1-1,1 1 1,-1-1-1,1 1 1,-1-1-1,0 0 0,1 1 1,-1-1-1,1 0 1,-1 1-1,1-1 1,0 0-1,-1 0 1,1 0-1,-1 1 1,1-1-1,-1 0 1,1 0-1,0 0 1,-1 0-1,1 0 0,-1 0 1,1 0-1,0 0 1,-1 0-1,1 0 1,-1-1-1,1 1 1,0 0-1,25-8 232,-15 1-186,1-2-1,-2 1 0,1-2 0,17-20 0,16-13 35,-43 43-85,-1 0-1,0 0 1,0 0 0,0-1-1,0 1 1,1 0 0,-1 0-1,0 0 1,0 0 0,0 0-1,1 0 1,-1 0-1,0 0 1,0 0 0,0 0-1,0 1 1,1-1 0,-1 0-1,0 0 1,0 0 0,0 0-1,0 0 1,1 0 0,-1 0-1,0 0 1,0 0 0,0 1-1,0-1 1,0 0 0,1 0-1,-1 0 1,0 0 0,0 0-1,0 1 1,0-1 0,0 0-1,0 0 1,0 0-1,0 0 1,0 1 0,0-1-1,0 0 1,0 0 0,1 0-1,-1 0 1,0 1 0,0-1-1,-1 0 1,1 0 0,0 0-1,0 1 1,0-1 0,0 0-1,2 22 80,-4 21 51,2-41-150,-1-1 0,1 1 0,-1 0 0,1 0 0,0-1 1,0 1-1,-1 0 0,2 0 0,-1 0 0,0 0 1,0-1-1,0 1 0,1 0 0,-1 0 0,1-1 1,0 1-1,-1 0 0,1-1 0,0 1 0,0 0 1,1 1-1,1-2-716,0 0 1,-1 0-1,1 0 0,0-1 1,0 1-1,0-1 0,0 1 1,0-1-1,0 0 1,0 0-1,4-1 0,0 1-1235,11 0-5728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17424,'0'0'5979,"-9"-1"-5162,6 1-782,1 0 0,-1-1 0,0 1 0,0 1 0,0-1 0,0 0 0,0 1 0,1-1 0,-1 1 0,0 0 1,0 0-1,1 0 0,-1 0 0,0 1 0,1-1 0,-4 3 0,2 0-21,0 1 1,0-1 0,0 1-1,1 0 1,-1 0 0,1 0-1,1 0 1,-1 0 0,-2 8-1,2-5 121,0 0 0,0 0 0,1 1 0,0-1 0,0 0 0,1 1-1,0-1 1,1 11 0,0-18-72,0 1-1,0 0 0,1 0 1,-1-1-1,0 1 0,1-1 1,0 1-1,-1 0 0,1-1 1,0 1-1,0-1 0,0 1 1,0-1-1,0 0 0,0 1 1,0-1-1,0 0 0,2 2 1,0-2-15,-1 0 0,0 0 1,0 0-1,1-1 0,-1 1 0,0-1 1,1 1-1,-1-1 0,0 0 0,1 0 1,-1 0-1,1 0 0,-1-1 0,0 1 1,1 0-1,-1-1 0,3-1 0,0 0-16,0 0-1,0 0 1,0-1-1,-1 0 1,1 0-1,-1 0 1,0 0-1,0-1 1,0 1-1,0-1 1,0 0-1,-1 0 1,0-1-1,5-8 1,-3 6-1,-1-1 0,0 0 0,-1 0 0,0 0 0,0-1 1,0 1-1,-1-1 0,1-11 0,-3 20-27,0 0 0,0 0 1,0 0-1,0 0 0,0 0 0,1-1 0,-1 1 1,0 0-1,0 0 0,0 0 0,0 0 0,0-1 1,0 1-1,0 0 0,0 0 0,0 0 0,0-1 1,0 1-1,0 0 0,0 0 0,0 0 0,0 0 1,0-1-1,0 1 0,0 0 0,0 0 0,-1 0 0,1 0 1,0-1-1,0 1 0,0 0 0,0 0 0,0 0 1,0 0-1,0 0 0,-1 0 0,1-1 0,0 1 1,0 0-1,0 0 0,0 0 0,0 0 0,-1 0 1,1 0-1,0 0 0,0 0 0,0 0 0,-1 0 1,1 0-1,0 0 0,0 0 0,0 0 0,0 0 1,-1 0-1,1 0 0,0 0 0,0 0 0,-1 0 0,-11 11 0,-9 21-31,16-22 47,1 0-1,0 0 0,1 0 0,-4 19 1,7-27-61,-1 0 0,1 0 1,-1-1-1,1 1 0,0 0 0,0 0 1,0-1-1,0 1 0,0 0 0,1 0 1,-1-1-1,0 1 0,1 0 0,-1-1 1,1 1-1,0 0 0,-1-1 0,1 1 1,0-1-1,0 1 0,0-1 0,0 1 1,0-1-1,0 0 0,1 0 0,-1 1 1,0-1-1,1 0 0,-1 0 0,1 0 1,-1 0-1,1-1 0,-1 1 0,1 0 1,0-1-1,-1 1 0,3 0 0,4 0-1085,0 0-1,0-1 1,0 0 0,0 0-1,13-3 1,15-8-4784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5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16592,'0'0'7591,"-34"55"-6022,8-23 161,1 6-513,-1-1-640,2 1-449,2-3-64,4-4-64,5-8 0,6-2-417,2-11-607,4-5-1058,-4-14-12044</inkml:trace>
  <inkml:trace contextRef="#ctx0" brushRef="#br0" timeOffset="1">0 90 13805,'0'0'15695,"69"59"-15471,-35-34-128,4-1-32,3-3-800,0-5-2339,-2-3-769,-2-8-8199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16976,'0'0'7847,"7"63"-7014,-4-26 96,-1 1-641,1-2-159,1-4-65,1-4-32,5-9-32,2-6-737,3-9-897,0-4-1376,4-6-1026,-4-16-2691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9353,'0'0'14211,"-1"11"-13186,1 2-834,-2 27 681,4 55 0,0-81-974,0 0 0,0-1 1,1 0-1,1 0 0,0 0 0,1 0 1,0 0-1,12 19 0,-12-23-498,0 1-1623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68 104 11819,'0'0'4709,"-61"-11"-1987,54 11 449,8-1-2178,20-1-384,12-5-1,10 0-255,9-4-225,7 1 0,3-3-64,1 3-64,-3 2-32,-9-1-1057,-4 5-1826,-8-1-1409,-7-1-4356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89 2210,'0'-8'11253,"0"6"-11100,1-3 608,-1 0 1,0 0-1,0 0 0,-1 0 0,1 0 0,-1 0 0,-2-9 0,2 12-622,0 0 0,0 1 0,-1-1 0,1 0 0,0 0 0,-1 1 0,1-1 0,-1 1 0,1-1 0,-1 1 0,0-1 0,1 1 0,-1 0 0,0 0 0,0 0 0,0 0-1,0 0 1,0 1 0,0-1 0,0 0 0,0 1 0,0 0 0,0-1 0,-1 1 0,-2 0 0,-2 0-74,-1 0-1,0 0 0,1 1 1,-1 0-1,0 1 1,1-1-1,-1 1 1,1 1-1,0-1 1,0 1-1,0 1 0,0-1 1,0 1-1,1 0 1,0 1-1,0 0 1,0 0-1,0 0 1,-5 6-1,5-4 102,1 0-1,-1 1 1,1-1 0,0 1-1,1 0 1,0 0 0,0 0-1,1 1 1,0-1 0,0 1-1,1 0 1,1 0 0,-1 0-1,1 0 1,0 16 0,2-21-138,-1 0 0,1-1 1,0 1-1,0-1 0,0 1 1,1-1-1,-1 0 0,1 1 1,0-1-1,0 0 0,0 0 0,0 0 1,0-1-1,1 1 0,-1 0 1,1-1-1,0 1 0,0-1 1,0 0-1,0 0 0,0 0 0,0-1 1,0 1-1,1-1 0,-1 1 1,1-1-1,6 1 0,4 1 5,-1 0 1,1-1-1,0-1 0,0 0 0,0-1 1,14-1-1,-26 1-7,0 0 1,0-1 0,1 1 0,-1 0-1,0-1 1,0 0 0,0 1-1,0-1 1,0 0 0,1 0-1,-2 0 1,1 0 0,0 0-1,0-1 1,0 1 0,0-1 0,-1 1-1,1-1 1,-1 1 0,1-1-1,-1 0 1,0 0 0,0 0-1,1 0 1,-1 0 0,0 0-1,-1 0 1,1 0 0,0 0 0,-1 0-1,1-1 1,-1 1 0,0 0-1,1 0 1,-1-1 0,-1-3-1,1 4 4,-1 1-1,0 0 1,0-1-1,1 1 1,-1 0-1,0 0 1,0 0-1,0-1 1,0 1-1,0 0 1,-1 0-1,1 1 1,0-1-1,0 0 1,-1 0-1,1 0 1,0 1-1,-1-1 1,1 1-1,-1-1 1,1 1-1,-1 0 1,1-1-1,-1 1 0,1 0 1,-1 0-1,-1 0 1,-53 0 680,43 0-639,-3 0-81,24 1-10,31-4 13,-22-1-103,-2 0 0,1-1 0,0-1-1,-1 0 1,0-1 0,-1-1 0,24-16 0,-48 59 366,-12 44 359,21-73-581,-1 0 0,2 0 0,-1 0 1,1 1-1,0-1 0,0 0 0,1 0 0,0 1 1,0-1-1,0 0 0,3 7 0,-3-12-131,-1 0-1,1 0 0,-1 0 1,1 0-1,0-1 0,-1 1 0,1 0 1,0 0-1,0 0 0,0-1 1,0 1-1,0-1 0,0 1 1,-1-1-1,1 1 0,0-1 1,2 1-1,11 1-6610,-3-2-3574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7111,'6'-6'20362,"-7"23"-19691,6 122 1019,-2 228-481,-4-348-1065,-1 0 0,0 0 0,-1-1 0,-1 1 0,-1-1 1,-9 23-1,14-41-139,0 1 0,0 0 1,0-1-1,-1 1 0,1 0 0,0-1 1,0 1-1,-1-1 0,1 1 1,-1 0-1,1-1 0,0 1 1,-1-1-1,1 1 0,-1-1 0,1 1 1,-1-1-1,1 0 0,-1 1 1,0-1-1,1 0 0,-1 1 0,0-1 1,1 0-1,-1 0 0,1 1 1,-1-1-1,0 0 0,0 0 1,1 0-1,-1 0 0,-1 0 0,-12-18 234,-2-33 63,10 12-302,2 0 0,1 0 0,2 0 0,8-66 0,-5 85 0,1 0 0,2 0 0,0 1 0,1 0 0,0-1 0,2 2 0,0-1 0,2 1 0,0 1 0,0 0 0,23-27 0,-25 35 0,0 0 0,1 0 0,0 1 0,0 1 0,1-1 0,0 1 0,1 1 0,-1 0 0,1 1 0,1 0 0,-1 0 0,0 1 0,1 1 0,0 0 0,0 0 0,0 1 0,0 1 0,0 0 0,1 1 0,16 1 0,-25 0 0,0-1 0,0 1 0,0 0 0,0 0 0,-1 0 0,1 1 0,0-1 0,-1 1 0,1 0 0,-1 0 0,1 0 0,-1 0 0,0 1 0,0 0 0,0-1 0,0 1 0,-1 0 0,1 0 0,-1 0 0,0 1 0,0-1 0,0 1 0,0-1 0,0 1 0,-1 0 0,0-1 0,1 1 0,-1 0 0,-1 0 0,1 0 0,-1 0 0,1 0 0,-1 0 0,0 0 0,0 0 0,-1 0 0,1 0 0,-1 0 0,0-1 0,0 1 0,0 0 0,-1 0 0,0-1 0,1 1 0,-5 5 0,-1-1 0,-1 0 0,1-1 0,-2 0 0,1-1 0,-1 1 0,0-2 0,0 1 0,0-1 0,-1-1 0,0 0 0,0 0 0,-19 4 0,1-2 0,0-2 0,0-1 0,-45 0 0,46-8-653,26 4 582,1 1-1,-1 0 1,1-1-1,0 1 1,-1 0-1,1-1 1,0 1 0,-1-1-1,1 1 1,0 0-1,-1-1 1,1 1-1,0-1 1,0 1 0,-1-1-1,1 1 1,0-1-1,0 1 1,0-1-1,0 0 1,0 1-1,0-1 1,0 1 0,0-1-1,0 1 1,0-1-1,0 0 1,1-2-521,0 1-1,1-1 1,-1 0 0,1 1 0,-1-1 0,1 1 0,0 0-1,0-1 1,0 1 0,0 0 0,1 0 0,-1 0 0,4-2-1,24-17-13543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13677,'0'0'5616,"5"-9"-2803,14-26-485,-19 36-2240,0-1 0,0 0 0,0 0 0,0 1 0,0-1 0,0 0 0,0 0 0,0 0 1,1 1-1,-1-1 0,0 0 0,0 0 0,0 0 0,0 1 0,0-1 0,0 0 0,0 0 0,0 0 0,1 1 0,-1-1 1,0 0-1,0 0 0,0 0 0,1 0 0,-1 0 0,0 0 0,0 1 0,0-1 0,0 0 0,1 0 0,-1 0 0,0 0 1,0 0-1,1 0 0,-1 0 0,0 0 0,0 0 0,0 0 0,1 0 0,-1 0 0,0 0 0,0 0 0,1 0 0,-1 0 1,0 0-1,0 0 0,0 0 0,1 0 0,-1-1 0,0 1 0,0 0 0,0 0 0,1 0 0,-1 0 0,0 0 0,0-1 1,1 28-205,-1-24 560,-2 39 677,-15 81 0,9-78-761,-3 71 1,10-17-340,20-143-8696,-5-18-2893,-7 28 1318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13132,'0'0'13320,"2"11"-12306,-3 196 1559,-3-75-2087,3-118-583,1-9-100,-1-1-1,1 1 1,0-1-1,0 0 1,1 1-1,-1-1 1,1 0-1,0 1 1,0-1 0,2 5-1,-3-24-9043,-2-5 2782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12940,'0'0'10629,"13"-4"-8723,55-11-606,0 3 1,0 3-1,77-1 1,-37 3-1149,197-9-296,-173 15-6513,-132-5-2295,-6-4-198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70 226 1602,'0'0'6155,"2"-9"-6262,7-59 100,-8 33-3093,1 30 3581,0 0 1,0 0 0,1 0-1,0 0 1,0 1-1,0-1 1,0 1-1,1 0 1,0 0-1,5-5 1,6-7 3312,0-8 2566,-11 5 1790,-43 19-5075,33 2-3047,1 0 1,-1 0 0,1 0-1,0 0 1,0 1-1,0 0 1,0 0-1,1 0 1,-1 1-1,1 0 1,0 0 0,0 0-1,0 0 1,0 0-1,1 1 1,0 0-1,-1-1 1,2 1-1,-1 0 1,1 1 0,0-1-1,0 0 1,-1 6-1,-3 7 56,2 0 1,0 0-1,2 0 0,0 0 0,0 35 0,3-47-74,0 0 0,0 0-1,1 0 1,0 0 0,0 0-1,0 0 1,1 0 0,0-1-1,0 1 1,0-1 0,1 0-1,-1 0 1,1 0 0,1 0-1,-1-1 1,1 0 0,-1 0-1,1 0 1,0 0 0,1-1-1,-1 0 1,0 0 0,1 0-1,0-1 1,0 1 0,0-1-1,0-1 1,0 1 0,0-1-1,0 0 1,0-1 0,1 1-1,-1-1 1,0-1 0,0 1-1,7-2 1,-11 1-10,-1 1 0,1-1 0,0 0 0,0 0 0,-1 0 0,1 0 0,-1 0 0,1 0 0,-1 0 0,1 0 0,-1-1 0,0 1 0,1-1 0,-1 1 0,0-1 0,0 1 0,0-1 0,0 0 0,-1 1 0,1-1 0,0 0 0,-1 0 0,1 0 0,-1 1 0,1-1 0,-1 0 0,0 0 0,0 0 0,0 0 0,0 0 0,0 0 0,0 1 0,-1-1 0,0-4 0,0 2 0,0 0 0,0 0 0,0-1 0,0 1 0,-1 0 0,0 0 0,0 0 0,0 0 0,0 1 0,0-1 0,-1 0 0,0 1 0,0 0 0,-4-4 0,1 3 0,-1 1 0,0-1 0,0 2 0,0-1 0,0 1 0,0 0 0,-13-1 0,17 2 0,0 1 0,0 0 0,0 0 0,0 0 0,1 0 0,-1 1 0,0-1 0,0 1 0,0 0 0,-3 1 0,5-2 0,0 1 0,0-1 0,0 1 0,0 0 0,0-1 0,0 1 0,1 0 0,-1 0 0,0-1 0,0 1 0,1 0 0,-1 0 0,0 0 0,1 0 0,-1 0 0,1 0 0,0 0 0,-1 0 0,1 1 0,0-1 0,-1 0 0,1 0 0,0 0 0,0 0 0,0 2 0,0-2 0,0 0 0,1 0 0,-1-1 0,0 1 0,0 0 0,1 0 0,-1-1 0,0 1 0,1 0 0,-1-1 0,1 1 0,-1 0 0,1-1 0,-1 1 0,1-1 0,0 1 0,-1-1 0,1 1 0,0-1 0,-1 1 0,1-1 0,0 0 0,0 1 0,-1-1 0,1 0 0,0 0 0,0 1 0,-1-1 0,1 0 0,0 0 0,0 0 0,0 0 0,1 0 0,33-1 0,-28 0 0,7-1 0,-1-1 0,0 0 0,0-1 0,0-1 0,-1 0 0,1-1 0,-1 0 0,0-1 0,-1 0 0,1-1 0,19-17 0,-29 27 0,-4 8 0,-4 12 0,-1-9-40,0 0 1,2 0-1,-1 1 1,2 0-1,0 0 1,1 0-1,0 1 1,1-1-1,0 17 1,5-17-3366,6-11-3434,7-3-8114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9513,'0'0'18001,"2"11"-16997,-2 12-692,-2 1-1,0-1 1,-1 0 0,-2 0 0,0 0 0,-11 28 0,-9 19-47,15-47 68,2 0 0,0 0 0,-4 29-1,12-51-326,-1 0 0,1 0-1,0 0 1,0 0 0,0 0 0,0 0-1,0 0 1,0 0 0,0 0 0,0 0-1,1-1 1,-1 1 0,0 0 0,0 0-1,1 0 1,-1 0 0,1 0 0,-1-1-1,1 1 1,-1 0 0,1 0 0,-1-1-1,1 1 1,0 0 0,-1-1 0,1 1-1,0 0 1,0-1 0,-1 1 0,1-1-1,0 1 1,0-1 0,0 0 0,0 1-1,-1-1 1,1 0 0,0 0-1,0 1 1,0-1 0,0 0 0,0 0-1,0 0 1,0 0 0,0 0 0,0 0-1,0-1 1,0 1 0,-1 0 0,3-1-1,59-17 157,-40 10-141,-19 7-42,13-3-1226,0 1 0,31-4 1,-44 7 905,1 0 1,-1 0-1,0 0 0,1 0 1,-1 1-1,0 0 1,1-1-1,-1 1 0,4 2 1,-6-2 192,0-1 1,0 1 0,0 0-1,0-1 1,0 1-1,0 0 1,0 0-1,0 0 1,0 0 0,-1 0-1,1 0 1,0 0-1,-1 0 1,1 0-1,0 0 1,-1 0 0,0 1-1,1-1 1,-1 0-1,0 0 1,1 0-1,-1 1 1,0-1 0,0 2-1,0-8-8602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0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93 7944,'0'0'4772,"4"-9"-2476,0 1-1575,16-33 1314,-13 10 2890,-15 27-1015,-28 7-1995,29-1-1792,0 1 1,0 0 0,0 0 0,1 0-1,-1 1 1,1 0 0,0 0-1,0 1 1,1 0 0,-1 0 0,1 0-1,0 1 1,0-1 0,1 1 0,0 1-1,0-1 1,-6 13 0,5-7-92,1-1 1,1 1-1,-1 0 1,2 1-1,0-1 1,0 0-1,1 1 0,1-1 1,2 23-1,-1-30-24,0-1-1,0 0 0,1 0 0,0 1 0,0-1 0,0 0 0,0-1 0,1 1 0,-1 0 0,1-1 1,0 1-1,0-1 0,1 0 0,-1 0 0,1 0 0,-1-1 0,1 1 0,0-1 0,0 0 0,0 0 1,0 0-1,0 0 0,0-1 0,1 0 0,-1 0 0,0 0 0,9 1 0,-9-1 6,0 0 0,0-1 0,1 1 0,-1-1 0,0 0 0,0 0 0,0 0 0,0-1 0,1 1 0,-1-1 0,0 0 0,0 0 0,0-1-1,0 1 1,0-1 0,-1 0 0,1 0 0,0 0 0,-1 0 0,1-1 0,-1 1 0,0-1 0,0 0 0,0 0 0,0 0 0,-1-1 0,1 1 0,-1 0 0,4-8 0,-6 10-4,1 0 1,-1 0 0,0 0-1,0 0 1,0 0 0,1 0-1,-1 0 1,0 0 0,-1 0-1,1 0 1,0 0 0,0-1 0,0 1-1,-1 0 1,1 0 0,0 0-1,-1 0 1,1 0 0,-1 1-1,1-1 1,-1 0 0,1 0-1,-1 0 1,0 0 0,0 1-1,1-1 1,-1 0 0,0 0-1,0 1 1,0-1 0,0 1 0,0-1-1,1 1 1,-1-1 0,0 1-1,0 0 1,0-1 0,0 1-1,-1 0 1,1 0 0,0-1-1,0 1 1,0 0 0,0 0-1,-1 1 1,-64-2 578,47 2-511,-14 6-77,28-5 0,21-4 0,-1-2 0,1-1 0,-1 0 0,15-9 0,-18 8 0,1 0 0,0 1 0,0 1 0,25-5 0,-35 51 0,-4-32-4,0 0 0,-1 0 0,0 0 0,-1-1 0,0 1 0,-1-1 0,0 0 1,-5 9-1,4-8-165,1 0 0,0-1 0,0 2 0,1-1 1,0 0-1,-1 14 0,4-16-4326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13164,'0'0'15049,"10"0"-14050,53-2 209,-14-1-654,92 8 0,-124-1-1752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15 152 6118,'0'0'17616,"-3"-10"-16324,-9-31-309,12 39-924,0 0 1,1 0 0,-1 0 0,0 1 0,1-1 0,-1 0 0,1 0 0,-1 1 0,1-1-1,0 1 1,0-1 0,-1 0 0,1 1 0,0-1 0,1 1 0,-1 0 0,0-1-1,0 1 1,1 0 0,-1 0 0,0 0 0,1 0 0,1-2 0,36-16 360,-36 18-398,2-2-15,-1 1 0,1 1 0,0-1 0,0 1 0,0 0 0,0 0 0,0 0 0,-1 1 0,2-1 0,-1 1 0,0 0 0,9 2 0,-12-1-3,0 0 0,0 0-1,0 0 1,0 1 0,0-1-1,0 0 1,0 1 0,-1-1 0,1 1-1,0 0 1,-1 0 0,0 0-1,1-1 1,-1 1 0,0 0 0,0 1-1,0-1 1,0 0 0,0 0-1,-1 0 1,1 0 0,-1 1 0,1-1-1,-1 0 1,0 1 0,0-1-1,0 0 1,0 1 0,-1 1 0,0 34 160,-2-1 1,-12 58 0,9-62-136,3-4 864,12-47 106,10-44-345,-13 38-480,-2 0-1,-1-1 1,1-30 0,-4 49-149,1 0 1,-1 0 0,-1 0-1,1 0 1,-1 0-1,0 0 1,-1 0 0,1 1-1,-1-1 1,0 0-1,0 1 1,-1-1-1,0 1 1,0 0 0,0 0-1,-1 0 1,1 0-1,-1 1 1,-5-5 0,27 13-48,0 0-1,0-1 1,0-1 0,29 0 0,9 2-44,-34-2-357,26 3-2838,-17-5-5557,-15-3-3343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12684,'0'0'7928,"0"10"-7218,-3 92 103,-5 0 0,-25 116 0,30-206-474,2-9-186,0 1 0,0-1 0,1 0 0,-1 1 1,1-1-1,-1 1 0,1-1 0,0 1 0,0-1 0,1 5 0,28-40 1417,45-66-318,102-178 0,-169 263-552,-4 9-2646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13357,'0'0'8199,"-4"50"-5700,19-34-994,4 5-608,4 0-577,1 3-288,0 1-32,-3-1-929,-4-1-832,-3-4-706,-6-6-543,-5-5-1122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1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 13229,'0'0'11066,"-8"-6"-10575,6 4-467,0 0 0,0 1-1,0-1 1,0 1 0,0-1-1,0 1 1,0 0 0,0 0-1,0 0 1,0 0 0,-1 0-1,1 1 1,0-1 0,-1 1 0,1-1-1,0 1 1,-1 0 0,1 0-1,-1 0 1,1 0 0,-1 0-1,1 1 1,0-1 0,-1 1 0,1-1-1,0 1 1,0 0 0,-1 0-1,1 0 1,0 0 0,0 0-1,0 1 1,0-1 0,0 1-1,0-1 1,0 1 0,1 0 0,-1-1-1,1 1 1,-3 4 0,-3 2 126,0 2 0,0-1 0,1 1 0,0 0 0,0 0 0,1 1 0,1-1 1,0 1-1,0 0 0,1 1 0,1-1 0,0 0 0,0 1 0,1 0 0,1-1 0,1 19 0,0-27-143,0 0 0,0-1-1,0 1 1,0-1-1,1 1 1,-1-1 0,1 0-1,0 0 1,-1 0-1,1 1 1,0-2 0,0 1-1,1 0 1,-1 0-1,0-1 1,1 1-1,-1-1 1,1 0 0,-1 0-1,1 0 1,-1 0-1,1 0 1,0 0 0,0-1-1,-1 1 1,1-1-1,0 0 1,0 0-1,-1 0 1,1 0 0,0 0-1,0-1 1,4 0-1,-5 1 20,1 0-1,0-1 1,-1 1-1,1 0 1,0-1-1,-1 0 1,1 1 0,-1-1-1,1 0 1,-1-1-1,1 1 1,-1 0-1,0-1 1,0 1-1,0-1 1,1 1-1,-2-1 1,1 0-1,0 0 1,0 0-1,0 0 1,-1-1-1,1 1 1,-1 0-1,0-1 1,0 1-1,0 0 1,0-1-1,0 0 1,0 1-1,-1-1 1,1 1-1,-1-1 1,0 0-1,0-3 1,-1 4-4,0 1-1,-1-1 1,1 1 0,-1 0-1,0 0 1,1-1 0,-1 1 0,0 0-1,0 1 1,1-1 0,-1 0 0,0 0-1,0 1 1,0-1 0,0 1-1,0-1 1,0 1 0,0 0 0,0 0-1,0 0 1,0 0 0,0 0-1,-3 1 1,3-1-25,-1 0 0,1 0 0,-1 0 0,0 0 0,1 0 0,-1 0 0,0 1 0,1-1 0,-1 1 0,1 0 0,-1 0 0,1 0 0,-1 0 0,1 0 0,0 1 0,0-1 0,-1 1 0,-1 1 0,4-2 1,1-1 0,-1 1 0,0-1 0,1 1 0,-1-1 0,0 0 0,1 1 0,-1-1 0,0 1 0,1-1 0,-1 0 0,1 0 1,-1 1-1,1-1 0,-1 0 0,1 0 0,-1 1 0,1-1 0,-1 0 0,1 0 0,-1 0 0,1 0 0,-1 0 0,1 0 0,-1 1 0,1-1 0,-1-1 0,1 1 0,-1 0 0,1 0 0,-1 0 0,1 0 0,-1 0 0,1 0 0,-1-1 0,1 1 0,-1 0 0,1-1 0,26-4-59,-17 1-30,-1-1 0,0-1 1,0 1-1,11-11 0,27-15-267,-46 66 166,-11 9-93,7-32-212,0-1-1,0 1 0,1-1 1,1 1-1,0 0 1,1 0-1,1 21 1,3-24-7228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 9065,'0'0'9715,"-9"6"-8983,-16 12-458,2 2-1,0 1 1,1 0 0,1 2 0,1 0-1,2 1 1,0 1 0,1 1 0,-16 37-1,16-30 32,2 1-1,1 0 1,2 2-1,2-1 0,1 1 1,1 1-1,-3 60 1,10-83-249,1-1 0,0 1-1,1 0 1,1 0 0,0-1 0,1 1 0,1-1 0,0 0 0,0 0 0,1 0 0,1 0 0,8 13 0,-9-19-247,1 0 0,-1 0 0,1 0 1,0-1-1,1 0 0,-1 0 0,1-1 0,11 7 1,-9-7-677,0-1 0,0 1 0,1-2 0,-1 1 0,1-2 0,0 1 0,0-1 0,12 1 0,41-1-15025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9801,'0'0'16576,"-2"14"-16080,-3 6-368,0-1-1,-2 1 1,0-1-1,-1-1 0,-1 1 1,-17 26-1,-3-3 175,-25 39 792,50-74-944,0 1 0,0 0 0,1-1-1,0 1 1,0 0 0,1 0-1,0 1 1,-1 13 0,4-21-139,-1 0 0,1 0 0,-1 0-1,1 0 1,-1 0 0,1 0 0,0 0 0,0 0 0,-1-1 0,1 1 0,0 0-1,0 0 1,0-1 0,0 1 0,0 0 0,0-1 0,0 1 0,0-1 0,0 1 0,0-1-1,1 0 1,-1 1 0,0-1 0,0 0 0,0 0 0,0 0 0,0 0 0,1 0 0,-1 0-1,0 0 1,2-1 0,46-1 150,-48 1-152,140-24-962,-86 14-3181,-1 1-5380,-30 7-3741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77 13421,'0'0'3181,"2"-9"-10,3-30-336,-4 38-2736,-1 0 0,0 0 0,0 0 0,0 0 0,0 0 0,-1 0 0,1 0 0,0 0 0,0 0 0,-1 0 0,1 0 0,0 0 0,-1 0 0,1 0 0,-1 0 0,1 0 0,-1 0 0,0 0 0,1 0 0,-1 0 0,0 1 0,0-1 0,1 0 0,-1 0 0,0 1 0,0-1 0,0 1 0,0-1 0,0 1 0,0-1 0,0 1 0,0 0 0,0-1 0,0 1 0,0 0 0,0 0 0,0 0-1,0-1 1,0 1 0,-1 1 0,1-1 0,0 0 0,0 0 0,0 0 0,0 0 0,-1 1 0,-4 0-67,0 0 0,0 0-1,1 0 1,-1 1 0,0 0-1,-9 5 1,3 2 77,0 1 1,0 0-1,1 0 1,0 1-1,1 1 1,1 0-1,0 0 1,0 1-1,1 0 0,1 1 1,0-1-1,1 1 1,0 1-1,1-1 1,1 1-1,1 0 0,0 0 1,0 0-1,0 21 1,3-33-102,0-1 0,0 0 1,0 0-1,0 1 0,1-1 0,-1 0 1,0 0-1,1 1 0,0-1 0,-1 0 1,1 0-1,0 0 0,0 0 1,0 0-1,1 0 0,-1 0 0,0 0 1,1-1-1,-1 1 0,1 0 0,-1-1 1,1 1-1,0-1 0,0 0 0,3 2 1,-2-1 10,1-1 1,0 0-1,0 0 1,1 0-1,-1-1 1,0 1-1,0-1 1,0 0-1,0 0 1,0 0-1,1-1 1,-1 1-1,5-2 1,-2 0 11,1-1 1,-1 1 0,0-1-1,0 0 1,-1 0 0,1-1-1,9-7 1,-13 9-22,0 0 1,0 0-1,-1-1 1,1 0-1,-1 1 0,1-1 1,-1 0-1,0 0 0,0 0 1,0 0-1,0 0 0,-1-1 1,1 1-1,1-7 1,-3 9-7,0 0 1,0 0 0,0 0 0,0 0 0,0 1 0,0-1 0,-1 0-1,1 0 1,0 0 0,0 0 0,-1 1 0,1-1 0,0 0 0,-1 0-1,1 1 1,-1-1 0,1 0 0,-1 1 0,1-1 0,-1 0 0,0 1-1,1-1 1,-1 1 0,0-1 0,1 1 0,-1-1 0,0 1 0,0 0-1,-1-1 1,-1-1 3,0 1 0,-1 0-1,1 1 1,-1-1-1,1 0 1,-1 1 0,1 0-1,-6 0 1,7 0-10,0 0-1,0-1 1,0 1 0,-1 1 0,1-1-1,0 0 1,0 0 0,0 1 0,0-1-1,0 1 1,0 0 0,0-1-1,0 1 1,0 0 0,0 0 0,0 1-1,1-1 1,-1 0 0,0 0 0,1 1-1,-1-1 1,1 1 0,-1 0 0,1-1-1,0 1 1,0 0 0,0 0 0,0 0-1,0 0 1,-1 2 0,4-3 1,-1 0 0,1 0-1,0 0 1,-1 0 0,1-1 0,0 1 0,0-1 0,0 1 0,0-1 0,-1 0 0,1 0-1,0 0 1,0 0 0,0 0 0,0 0 0,0 0 0,3-1 0,0 1 5,8-3-81,0 1 0,0-2 0,0 1 1,-1-2-1,1 0 0,-1 0 0,0-1 1,0-1-1,-1 0 0,19-15 0,-9 8-77,-37 51 411,12-32-189,-3 5 80,1 1 1,0-1-1,0 1 1,1 0 0,0 0-1,1 0 1,0 1-1,1-1 1,-3 21-1,6-31-198,1-1 0,-1 1-1,0-1 1,1 0 0,-1 1 0,1-1-1,-1 0 1,1 1 0,-1-1 0,0 0 0,1 0-1,-1 1 1,1-1 0,-1 0 0,1 0-1,-1 0 1,1 1 0,0-1 0,-1 0-1,1 0 1,-1 0 0,1 0 0,-1 0-1,1 0 1,-1 0 0,1 0 0,-1-1 0,1 1-1,-1 0 1,1 0 0,-1 0 0,1-1-1,-1 1 1,1 0 0,-1 0 0,1-1-1,-1 1 1,1 0 0,-1-1 0,23-12-5174,-6-8-1946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12011,'0'0'2237,"0"-9"43,0 5-2041,0 0 0,0-1 1,0 1-1,1 0 0,-1 0 1,1 0-1,0 0 0,0 0 1,1 0-1,2-7 0,-2 9-52,-1 0 0,1 0 0,0 0-1,0 0 1,0 0 0,0 0 0,0 1 0,0-1 0,0 1-1,0 0 1,1-1 0,-1 1 0,0 0 0,1 0-1,-1 1 1,1-1 0,-1 0 0,1 1 0,0 0-1,-1-1 1,1 1 0,-1 0 0,4 0 0,-3 1-44,1 0 0,-1 0 0,0 0 0,1 0 0,-1 1 1,0-1-1,0 1 0,0 0 0,0 0 0,0 0 0,0 0 1,0 0-1,-1 1 0,1-1 0,-1 1 0,1 0 0,-1-1 0,0 1 1,0 0-1,-1 1 0,4 5 0,4 9 405,-1 1-1,8 27 1,-15-46-536,7 30 361,0 1-1,-2 0 0,-2 0 1,-1 0-1,-1 0 0,-4 61 1,0-65-368,-2 0 0,0 0 0,-2 0 0,-1-1 1,-1 0-1,-2 0 0,0-1 0,-17 29 0,-11 1-2604,6-24-2062,-6-5-3998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8872,'0'0'14745,"9"-3"-14131,31-4-496,0 2-1,0 2 1,1 1 0,-1 3 0,43 5-1,48-1-5067,-83-5-1536,-40-3 1217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3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4516,'0'0'16688,"51"46"-15183,3-46-640,13 0-416,0 0-353,2-5 0,-3-1-64,-9-1-929,-2 2-736,-8-1-994,-2-2-1857,-5-5-2435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3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31 10154,'0'0'18075,"-9"-7"-17493,-26-16-96,34 23-472,0 0 1,0 0-1,0 0 1,0 0-1,0 0 0,0 0 1,0 0-1,0 0 1,0 0-1,0 1 0,-1-1 1,1 0-1,0 1 0,0-1 1,1 1-1,-1-1 1,0 1-1,0 0 0,0-1 1,0 1-1,0 0 1,1 0-1,-1-1 0,0 1 1,1 0-1,-1 0 0,0 0 1,1 0-1,-1 0 1,0 1-1,-16 33 116,16-33-113,-3 8 11,1 0 0,0 0 1,0 1-1,1-1 0,0 1 1,1-1-1,0 1 0,1-1 1,1 17-1,-1-24-15,1 0 0,-1 0 0,1 0 0,0 0 1,-1 0-1,1 0 0,0-1 0,1 1 0,-1 0 0,0 0 0,1-1 0,0 1 0,-1 0 1,1-1-1,0 0 0,0 0 0,1 1 0,-1-1 0,0 0 0,1-1 0,-1 1 1,1 0-1,0-1 0,-1 1 0,1-1 0,0 0 0,0 0 0,0 0 0,0 0 1,0-1-1,0 1 0,0-1 0,0 1 0,0-1 0,0 0 0,4-1 0,-6 1 25,0 0 0,0-1 0,0 1 1,0-1-1,0 1 0,0 0 0,0-1 0,0 1 0,0-1 0,-1 0 0,1 1 0,0-1 0,0 0 0,-1 0 0,1 1 0,0-1 0,-1 0 0,1 0 0,-1 0 0,1 0 0,-1 0 0,1 0 1,-1 1-1,0-1 0,1 0 0,-1 0 0,0-1 0,0 1 0,0 0 0,0 0 0,0 0 0,0 0 0,0 0 0,0 0 0,0 0 0,0 0 0,-1 0 0,1 0 0,-1-1 0,1-1-12,-1 1-1,1-1 0,-1 1 0,0-1 0,0 1 0,0 0 0,0 0 0,0-1 0,0 1 0,0 0 0,-1 0 0,1 0 1,-1 0-1,0 0 0,1 0 0,-4-2 0,2 4-29,1-1 1,0 0 0,-1 1-1,1-1 1,-1 1-1,1 0 1,-1-1-1,1 1 1,-1 0 0,1 1-1,-1-1 1,1 0-1,-1 1 1,1 0 0,-5 1-1,6-2 7,1 0 0,-1 1-1,0-1 1,0 1 0,0-1 0,1 1-1,-1-1 1,0 1 0,0-1 0,1 1-1,-1 0 1,0-1 0,1 1 0,-1 0-1,1 0 1,-1-1 0,1 1 0,-1 0 0,1 0-1,0 0 1,-1 0 0,1 0 0,0-1-1,0 1 1,0 0 0,-1 0 0,1 0-1,0 0 1,0 0 0,0 0 0,1 0-1,-1 0 1,0 0 0,0 0 0,0-1-1,1 1 1,-1 0 0,0 0 0,1 0-1,-1 0 1,1-1 0,-1 1 0,1 0 0,0 1-1,1-2 2,-1 1 0,1 0-1,-1 0 1,1-1-1,0 1 1,-1-1 0,1 1-1,0-1 1,0 0 0,-1 0-1,1 1 1,0-1-1,0-1 1,0 1 0,-1 0-1,1 0 1,3-1 0,32-8 21,-24 2-25,1 0 0,-1-1 0,17-14 0,-12 9 0,-17 13 0,-1 0 0,0 1 0,1-1 0,-1 0 0,0 1 0,1-1 0,-1 1 0,0-1 0,0 1 0,1-1 0,-1 1 0,0-1 0,0 0 0,0 1 0,0-1 0,0 1 0,1-1 0,-1 1 0,0 0 0,0-1 0,0 1 0,0-1 0,-1 1 0,1-1 0,0 1 0,0-1 0,0 1 0,0-1 0,0 1 0,-1-1 0,1 1 0,-3 21 0,-7 6-27,6-18-146,0 0 1,1 0-1,0 0 0,0 1 0,1-1 0,1 1 0,-1 15 1,2-25-38,0-1 1,0 0-1,0 1 0,0-1 1,0 0-1,0 1 1,0-1-1,0 0 1,0 1-1,0-1 0,0 0 1,0 1-1,1-1 1,-1 0-1,0 1 1,0-1-1,0 0 0,0 0 1,1 1-1,-1-1 1,0 0-1,0 0 1,0 1-1,1-1 1,-1 0-1,0 0 0,0 1 1,1-1-1,-1 0 1,0 0-1,1 0 1,-1 0-1,0 0 0,1 1 1,-1-1-1,0 0 1,0 0-1,1 0 1,8 0-8114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16656,'0'0'11744,"7"2"-11269,-4-1-385,-1-1 0,0 1 0,1 0 0,-1-1 0,0 0 0,1 0 0,-1 0 0,1 0 0,-1 0 0,1 0 0,-1-1 0,4 0 0,-5 0 4,0 0-1,0 0 0,1 0 1,-1 0-1,0 0 1,0 0-1,0 0 0,0-1 1,0 1-1,0 0 1,0-1-1,-1 1 0,1-1 1,0 1-1,-1 0 0,1-1 1,-1 0-1,0 1 1,1-1-1,-1 1 0,0-1 1,0 1-1,0-1 1,0 0-1,-1-2 0,1 3-88,1 1-1,-1-1 1,0 1-1,-1-1 0,1 1 1,0-1-1,0 1 1,0-1-1,0 1 0,0 0 1,0-1-1,0 1 1,-1-1-1,1 1 0,0-1 1,0 1-1,-1 0 1,1-1-1,0 1 0,-1 0 1,1-1-1,0 1 1,-1 0-1,1-1 0,0 1 1,-1 0-1,1 0 0,-1 0 1,1-1-1,0 1 1,-1 0-1,1 0 0,-1 0 1,-19 2 84,-15 18-34,33-18-55,0 0 0,0 0 0,1 0 0,-1 1 0,1-1 0,-1 0 0,1 1 0,0-1 0,0 1 0,0 0 0,0-1 0,1 1 0,-1 0 0,0 2 0,2-4 0,-1-1 0,0 0 0,1 0 0,-1 1 0,1-1 0,-1 0 0,0 1 0,1-1 0,-1 0 0,1 0 0,-1 0 0,1 0 0,-1 0 0,1 1 0,-1-1 0,0 0 0,1 0 0,-1 0 0,1 0 0,-1 0 0,1 0 0,-1 0 0,1-1 0,-1 1 0,1 0 0,-1 0 0,1 0 0,-1 0 0,0 0 0,1-1 0,-1 1 0,1 0 0,-1-1 0,17-6 0,-15 6-477,0 0 1,0-1-1,0 1 0,-1-1 1,1 0-1,0 0 1,-1 1-1,0-1 0,1 0 1,-1 0-1,0 0 0,0 0 1,1-3-1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4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1057,'3'-8'13138,"0"-3"-10707,-1 7-1767,0-1-1,-1 0 1,0 1 0,0-1-1,0 0 1,0 0 0,-1-8-1,0 13-569,0-1-1,0 1 0,0 0 0,0-1 0,0 1 0,0 0 0,0-1 1,0 1-1,0 0 0,0-1 0,0 1 0,-1 0 0,1 0 0,0-1 1,0 1-1,0 0 0,0-1 0,-1 1 0,1 0 0,0 0 0,0-1 1,-1 1-1,1 0 0,0 0 0,-1 0 0,1-1 0,0 1 0,0 0 1,-1 0-1,1 0 0,0 0 0,-1 0 0,1 0 0,0-1 1,-1 1-1,0 0 0,-17 4 1067,-15 12-604,10 1-367,1 1 1,1 1-1,1 0 1,0 2-1,1 0 1,2 1-1,-20 31 1,25-34-73,0 1 0,2 1 0,0 0-1,1 1 1,1-1 0,2 2 0,0-1 0,1 1 0,-3 29 0,7-46-108,1-1 0,0 1 0,0-1 0,1 1 0,-1 0 0,1-1 0,0 1 0,1-1 0,-1 0 0,1 1 0,0-1 0,0 0 0,1 0 0,0 0 1,-1 0-1,2-1 0,-1 1 0,0-1 0,1 1 0,0-1 0,0-1 0,0 1 0,1 0 0,-1-1 0,1 0 0,0 0 0,0 0 0,0-1 0,0 0 0,0 0 0,1 0 0,-1 0 0,0-1 0,1 0 0,9 1 0,0 0 14,0-1-1,0 0 0,0-2 0,-1 1 0,1-1 0,0-1 0,26-7 0,-36 8 41,0-1 1,0 1-1,-1-1 0,1 0 0,0 0 1,-1 0-1,1-1 0,-1 0 0,0 1 1,0-1-1,0-1 0,0 1 0,0-1 1,-1 1-1,0-1 0,1 0 0,-1-1 1,-1 1-1,1 0 0,-1-1 0,0 1 1,0-1-1,0 0 0,0 0 0,-1 0 1,1-6-1,-1 9-51,-1 0 0,0 0 0,0 0 0,0 0 0,-1 0-1,1 0 1,0-1 0,-1 1 0,0 0 0,1 0 0,-1 0 0,0 1 0,0-1 0,0 0 0,0 0 0,0 0-1,0 1 1,-1-1 0,1 0 0,0 1 0,-3-2 0,0 0 15,-1 0 0,1 0 1,-1 0-1,1 1 0,-1 0 0,0 0 0,0 0 0,-8-1 0,-8-1 40,-1 2 0,0 0-1,-25 1 1,42 1-66,-14-1-1,14 0 0,-1 1 0,1 0 0,0 0 0,0 0 0,0 0 0,-9 3 0,13 0 0,8-1 0,10 1 0,10-4 0,0-1 0,0-1 0,-1-2 0,1 0 0,-1-2 0,-1-1 0,1-1 0,-1-1 0,-1-2 0,0 0 0,30-20 0,-54 34 0,0 0 0,0 0 0,0 0 0,0 1 0,0-1 0,-1 0 0,1 0 0,-1 0 0,1 0 0,-1 0 0,-1 3 0,-8 21-533,1 0 0,1 1 1,2-1-1,-6 44 0,10-43-1108,1 1 0,1-1 0,1 1 0,7 41 0,-4-50-12281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3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81 128 5221,'0'0'3646,"4"-10"-2114,1-5-867,17-46 4028,-4 20 6455,-36 104-9226,-21 29-1070,16-40 492,-21 70 0,42-119-1316,1 1 0,0-1 0,1 1 0,-1-1 0,1 1 0,0 0 0,-1-1 0,2 1 0,-1 0 0,1 6 0,0-8-25,0-1 0,-1 0 1,1 1-1,0-1 0,0 0 1,0 0-1,0 1 0,0-1 1,0 0-1,0 0 0,0 0 0,1-1 1,-1 1-1,0 0 0,0 0 1,1-1-1,-1 1 0,1 0 0,-1-1 1,1 1-1,-1-1 0,0 0 1,1 0-1,-1 1 0,1-1 0,-1 0 1,3-1-1,10 2-282,0 0 0,0-1 0,0-1 0,0-1 0,-1 0 0,1 0 0,-1-2 1,1 1-1,-1-2 0,0 0 0,18-9 0,-30 13-186,3-3-3193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78 8360,'0'0'9118,"3"-10"-6123,1-3-1932,4-12 128,-6-2 3025,-5 26-4083,0 0-1,1 1 1,-1 0 0,0-1-1,0 1 1,0 0 0,1 0-1,-1 1 1,0-1 0,0 1-1,1-1 1,-1 1 0,-3 1 0,-3 2-60,1 1 0,0 0 1,1 0-1,-1 1 1,1 0-1,0 0 0,0 1 1,1 0-1,0 0 1,0 0-1,-5 10 1,6-11-10,2 1 1,-1-1 0,1 1 0,-1 0-1,2 0 1,-1 0 0,1 0 0,0 0-1,1 1 1,0-1 0,0 1 0,0-1-1,1 1 1,1 9 0,0-15-56,0 0 0,0 0 0,1 0 1,-1 0-1,1 0 0,-1 0 0,1 0 0,0-1 0,-1 1 0,1 0 1,0-1-1,0 0 0,0 1 0,0-1 0,1 0 0,-1 0 0,0 0 1,0-1-1,1 1 0,-1 0 0,0-1 0,1 0 0,-1 1 1,0-1-1,1 0 0,3 0 0,-1 0 19,-1 0 0,1 0 0,-1 0 0,0 0 1,1 0-1,-1-1 0,1 0 0,-1 0 0,0 0 0,0 0 0,0-1 0,1 0 0,6-4 1,-10 6-2,-1-1-1,1 1 1,-1-1 0,1 1 0,-1-1 0,1 1 0,-1-1 0,1 1 0,-1-1 0,1 1 0,-1-1 0,0 0 0,1 1 0,-1-1 0,0 0 0,0 1-1,1-1 1,-1 0 0,0 0 0,0 1 0,0-1 0,0 0 0,0 1 0,0-1 0,0 0 0,0 0 0,0 1 0,0-1 0,-1-1 0,-17-8 353,-33 6-267,49 4-112,-8 0-7,6 0 22,1 0-1,-1 0 1,0 0-1,1 0 1,-1 0 0,0 1-1,1 0 1,-1 0-1,-4 1 1,40-2 5,17-16-14,-40 12-13,2 0 1,-1 0-1,0 1 1,1 1-1,-1 0 0,14-1 1,-23 4-11,0 0 0,0 0-1,-1-1 1,1 2 0,0-1 0,-1 0-1,1 0 1,-1 0 0,1 0 0,-1 0-1,0 0 1,1 1 0,-1-1 0,0 0 0,0 0-1,0 0 1,0 1 0,0-1 0,0 0-1,0 0 1,0 0 0,-1 2 0,-1 32 31,-12 55-164,14-90-14,0 1 0,0-1 0,0 0-1,0 0 1,1 0 0,-1 0 0,0 0 0,0 0 0,0 0 0,1 0 0,-1 0 0,0 0 0,0 0 0,0 0-1,1 0 1,-1 0 0,0 0 0,0 0 0,0 0 0,1 0 0,-1 0 0,0 0 0,0 0 0,0 0 0,1 0-1,-1 0 1,0 0 0,0-1 0,0 1 0,0 0 0,1 0 0,-1 0 0,0 0 0,0 0 0,0 0-1,0-1 1,0 1 0,0 0 0,1 0 0,-1 0 0,0-1 0,0 1 0,0 0 0,0 0 0,0 0 0,0-1-1,0 1 1,0 0 0,5-13-6360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5:4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14510,'0'0'10068,"4"13"-8958,5 23-598,-1 1 0,-2 1 0,2 64-1,-8 134-9,-1-163-462,-1-1 167,-16 98 1,-10-50-2445,20-93-706,-2 0 1,-14 28-1,-1-12-10232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15631,'0'0'7046,"87"14"-5989,-34-14-608,6-4-385,-1-1-64,-2 4-833,-12 1-576,-13 1-673,-13 8-737,-11 3-2178,-7 0-5124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16303,'0'0'7912,"89"3"-7432,-31-9-384,6 0-800,-3-3-2595,-5-1-1858,-9-3-5541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15439,'13'-4'1340,"39"-13"337,57-10 0,-83 21-1479,0 2 0,0 1 0,1 1 1,48 4-1,-73-2-184,-1 0 0,0 0 0,1 0 0,-1 0 0,0 1-1,1-1 1,-1 1 0,0-1 0,0 1 0,1-1 0,-1 1 0,0 0 0,0-1 0,0 1 0,0 0-1,0 0 1,0 0 0,0 0 0,0 0 0,0 0 0,0 0 0,-1 0 0,1 0 0,0 1 0,-1-1 0,1 0-1,-1 0 1,1 1 0,-1-1 0,0 0 0,0 1 0,1-1 0,-1 0 0,0 1 0,0-1 0,0 0-1,0 1 1,0-1 0,-1 0 0,1 1 0,0-1 0,-1 0 0,1 1 0,-1-1 0,1 0 0,-1 0 0,0 2-1,-3 6 282,0 0-1,-1-1 1,1 1-1,-2-1 1,-6 9-1,-77 78 2401,62-68-2184,1 1 1,1 1-1,-22 33 1,29-24-888,16-11-4138,4-21-926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15118,'0'0'5093,"-10"51"-4356,-3-7-193,-2 9-127,3 3-193,-1 2-160,5-6 0,2-9-64,5-9-64,1-10-32,0-10-256,12-10-994,3-4-768,1-14-1922,3-17-2690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14414,'0'0'1249,"-20"54"673,9-16-481,-2 5-608,4 6-513,3-3-224,3-4-32,3-6-64,0-10-704,2-6-65,8-9 96,-4-11-1665,-1 0-1730,-4-6-2146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39 148 11371,'0'0'11082,"-38"-60"-9480,65 45-289,15-2 32,18-1-544,13 2-481,6 1-192,9 9-63,-3 5-98,-8 1-1984,-12 2-1827,-13 7-2274,-11-5-5445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12588,'0'0'8296,"0"63"-6727,3-30-640,0 4-448,0 3-385,2 1-192,-1-3-1634,0-4-2050,-4-7-3971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26 13677,'0'0'4137,"-9"-5"-2252,3 2-1789,0 0-1,0 0 1,1 1 0,-2 0 0,1 0 0,0 0 0,0 1 0,-1 0 0,1 0-1,0 1 1,-1 0 0,1 0 0,-1 0 0,1 1 0,0 0 0,-1 0 0,1 0 0,0 1-1,0 0 1,0 0 0,0 1 0,0-1 0,1 2 0,-1-1 0,-6 5 0,6-3 20,1 1 0,0 0 0,0 0 0,0 0 0,1 0 1,0 1-1,0 0 0,0 0 0,1 0 0,0 0 0,0 0 1,1 1-1,0-1 0,1 1 0,-1 0 0,1 11 0,0-16-97,1 1 0,0-1 0,0 1 0,0-1 0,1 1 0,-1-1 0,1 1 0,0-1 0,0 0 0,0 1 0,0-1 0,0 0 0,1 0 0,0 0 0,-1 0 0,1 0 0,0 0 0,1 0 0,-1 0 0,0-1 0,1 1 0,-1-1 0,1 0 0,0 0 0,0 0 0,0 0 0,0 0 0,0-1 0,0 1 0,1-1 0,-1 0 0,0 0 0,1 0 0,-1 0 0,1-1 0,-1 1 0,6-1 0,-2 0 0,0 0 1,0 0-1,0-1 1,1 0-1,-1 0 1,12-5 0,-17 6 9,-1 0 0,1-1 0,-1 1 0,0-1 0,1 1 0,-1-1 1,0 0-1,1 0 0,-1 0 0,0 1 0,0-1 0,0 0 0,0 0 1,0-1-1,0 1 0,0 0 0,0 0 0,0 0 0,0-1 0,-1 1 0,1 0 1,-1-1-1,1 1 0,-1-1 0,1 1 0,-1-1 0,0 1 0,1 0 1,-1-1-1,0 1 0,0-1 0,0 1 0,0-1 0,-1 1 0,1-1 1,0 1-1,-1-1 0,1 1 0,-2-3 0,1 2 34,-1 1 1,1-1-1,-1 1 1,0 0-1,1-1 0,-1 1 1,0 0-1,0 0 0,0 0 1,0 0-1,0 1 0,0-1 1,0 0-1,0 1 0,-1 0 1,1-1-1,0 1 0,0 0 1,0 0-1,0 0 1,0 0-1,-4 1 0,1-1 14,0 1 1,0-1-1,0 1 0,0 0 0,0 0 0,0 0 0,0 1 0,-6 3 0,10-5-68,0 0-1,1 0 0,-1 0 0,1 1 0,-1-1 0,0 0 0,1 1 0,-1-1 1,1 0-1,-1 1 0,1-1 0,-1 1 0,1-1 0,0 0 0,-1 1 0,1-1 0,0 1 1,-1-1-1,1 1 0,0 0 0,-1-1 0,1 1 0,0-1 0,0 1 0,0-1 0,-1 1 1,1 0-1,0-1 0,0 1 0,0 0 0,0-1 0,0 1 0,0-1 0,1 2 1,20 3 85,36-11 3,26-22-347,-66 21-299,1 0 0,1 1 0,34-6 1,-53 11 528,1 1 0,-1 0 0,1 0 1,0 0-1,-1 0 0,1 0 1,-1 0-1,1 0 0,-1 0 0,1 0 1,0 1-1,-1-1 0,1 0 0,-1 0 1,1 0-1,-1 1 0,1-1 1,-1 0-1,1 0 0,-1 1 0,1-1 1,-1 1-1,1-1 0,-1 0 1,1 1-1,-1-1 0,0 1 0,1-1 1,-1 1-1,0-1 0,0 1 0,1-1 1,-1 1-1,0 0 0,-1 27-191,-20 29 320,19-54-112,1 0-33,-5 9-121,1-1-1,0 1 0,1 0 1,0 0-1,1 1 0,0-1 1,-1 22-1,4-25-3873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10090,'0'0'8151,"-8"9"-6816,-15 16-685,1 1 0,1 2 0,2 0 0,0 1 0,-25 57-1,35-66-574,0 0 0,2 1 0,1 0 0,0 0 0,2 1 0,0-1 0,1 1 0,1 0 0,2 0 0,3 39 0,-3-57-80,2 0-1,-1 0 1,0 1 0,1-1-1,0-1 1,0 1-1,0 0 1,0 0-1,1-1 1,-1 1-1,1-1 1,0 0-1,0 0 1,0 0 0,1 0-1,-1 0 1,1-1-1,-1 1 1,1-1-1,0 0 1,0 0-1,0-1 1,8 3-1,-5-2-523,1 0-1,-1 0 1,1-1-1,0 0 1,12 0-1,-14-1-687,1-1-1,0 0 1,-1 0 0,1 0-1,-1-1 1,9-2-1,13-13-9586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6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17072,'0'0'2840,"-10"13"-966,2-3-1489,0 0-96,0 0 0,1 1 0,0 0 0,1 0 0,0 0 0,-6 17 0,-6 21 492,-6 17-195,-18 80 0,42-145-575,0-1 0,-1 1-1,1-1 1,0 1-1,0-1 1,0 1-1,0-1 1,0 1-1,0-1 1,0 1 0,0-1-1,0 1 1,0-1-1,0 1 1,0-1-1,1 1 1,-1-1 0,0 0-1,0 1 1,0-1-1,1 1 1,-1-1-1,0 1 1,0-1-1,1 0 1,-1 1 0,0-1-1,1 1 1,-1-1-1,1 0 1,-1 0-1,0 1 1,1-1 0,0 1-1,21-3 27,31-20-774,-45 18 395,-5 3 226,69-27-2680,-67 27 2547,0-1 0,0 1 0,0 0 0,1 0 0,-1 1 0,0-1 0,0 1 0,1 0-1,-1 1 1,0-1 0,0 1 0,7 2 0,-10-2 216,-1-1 0,0 1 1,1 0-1,-1 0 0,0 0 0,0 0 0,1 0 0,-1 0 1,0 0-1,0 0 0,0 1 0,-1-1 0,1 0 1,0 1-1,0-1 0,-1 0 0,1 1 0,-1-1 1,1 1-1,-1-1 0,1 2 0,2 39-40,1 0-82,1-35-1603,4-6-3520,2-1-4075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46 16752,'0'0'7853,"-9"-8"-6519,-31-23-795,38 30-529,-1 0 0,1 0 0,-1 0 0,0 0 0,1 1-1,-1-1 1,0 1 0,0 0 0,1 0 0,-1 0 0,0 0-1,0 0 1,1 0 0,-1 1 0,0 0 0,0-1 0,1 1-1,-1 0 1,1 0 0,-1 0 0,1 1 0,-1-1 0,1 0 0,0 1-1,0 0 1,-1 0 0,1-1 0,-3 5 0,-4 3-20,0 1 0,0 1-1,1-1 1,-7 13 0,8-11 59,0 0-1,0 1 1,-6 20 0,11-27 5,0-1 1,1 1-1,0-1 1,0 1-1,0-1 1,0 1-1,1 0 1,0-1-1,0 1 1,1 0 0,1 8-1,0-11-39,0-1-1,-1 1 1,1-1 0,0 0-1,0 0 1,0 0 0,0 0-1,1 0 1,-1-1 0,0 1-1,1 0 1,-1-1-1,1 0 1,0 0 0,-1 0-1,1 0 1,0 0 0,0 0-1,0-1 1,-1 1 0,1-1-1,0 0 1,0 0 0,0 0-1,4-1 1,1 1-51,0 0 0,0 0 1,0-1-1,0-1 0,0 1 0,0-1 0,0 0 1,8-5-1,-11 5 26,-1-1-1,0 0 1,-1 0 0,1 0 0,0 0 0,-1-1-1,0 1 1,0-1 0,4-5 0,-7 8 31,1 0-1,-1 1 1,0-1 0,1 0-1,-1 1 1,0-1 0,1 0-1,-1 0 1,0 1 0,0-1 0,0 0-1,0 0 1,0 1 0,0-1-1,0 0 1,0 0 0,0 0-1,0 1 1,0-1 0,0 0 0,-1 0-1,1 1 1,-1-2 0,0 1 23,0 0 0,0 0 1,0 0-1,-1 1 1,1-1-1,0 0 0,0 1 1,-1-1-1,1 1 1,-1-1-1,1 1 0,0 0 1,-1-1-1,1 1 1,-1 0-1,1 0 1,0 0-1,-3 1 0,-3-2 40,0 1 0,0 1-1,0-1 1,1 1-1,-1 1 1,0-1 0,0 1-1,1 0 1,-1 0 0,1 1-1,0 0 1,0 0 0,0 1-1,0 0 1,0-1-1,1 2 1,-8 6 0,38-11 60,31-26-87,-49 22-256,1-1 0,0 1 0,-1 1-1,1 0 1,1 0 0,-1 0 0,0 1 0,11-2 0,-18 5 176,-1 0 1,1 0-1,0-1 0,0 1 0,-1 0 1,1 0-1,-1 0 0,1 0 1,-1 0-1,1 0 0,-1 0 1,1 0-1,-1 0 0,0 0 1,0 0-1,1 0 0,-1 0 1,0 0-1,0 0 0,0 0 1,0 0-1,0 0 0,0 0 1,-1 0-1,1 0 0,0 0 1,0 1-1,-1-1 0,0 1 0,-8 38 149,7-33-154,-1-1 1,1 2-1,0-1 0,1 0 1,-1 9-1,8-16-6474,4-7-315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16271,'0'0'4853,"8"6"-4405,3 2-372,-1 1 1,0 0-1,-1 0 0,0 1 0,0 1 0,-1-1 0,0 1 0,-1 1 0,-1-1 0,0 1 0,7 19 0,-6-8 83,-2 0 1,-1 0-1,0 0 0,-2 1 0,-1-1 0,-1 1 0,0-1 0,-2 0 0,-1 1 1,-1-1-1,-9 32 0,3-23-200,-1-1 1,-1 0-1,-30 51 1,25-53-1451,-36 44 1,25-41-5097,2-11-7149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19218,'0'0'7976,"74"-3"-7208,-22 2-447,9 0-257,5 1-1217,-3 0-1954,-9-1-1217,-13-2-2275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0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16752,'0'0'3779,"95"8"-1216,-28-8-834,12 0-575,2 0-706,-2 0-352,-8 0-1569,-14 0-3812,-12 0-8008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6983,'0'0'18444,"4"14"-17601,-3-11-787,1 6 106,1 1 0,-1 0 0,-1 0 0,0-1 0,0 1 0,-1 0 0,0 0 0,-1 0 0,-2 13 0,-28 109 1418,4-21-101,-20 179 0,46-319-1376,-3-37-13,9-98 0,-2 144-90,1 0 0,1 0 0,1 1 0,0 0 0,1 0 0,2 1 0,0 0 0,0 0 0,2 1 0,19-25 0,-23 33 0,0 1 0,1 0 0,0 1 0,0 0 0,1 0 0,0 1 0,0 0 0,1 1 0,-1 0 0,1 0 0,0 1 0,0 0 0,1 1 0,-1 0 0,1 1 0,0 0 0,-1 0 0,1 1 0,0 1 0,0 0 0,11 1 0,-19-1-1,-1 1 0,1-1 0,-1 1 1,1-1-1,-1 1 0,1 0 0,-1 0 0,0 0 0,1 1 0,-1-1 1,0 0-1,0 1 0,0-1 0,0 1 0,0 0 0,0 0 0,0 0 0,-1 0 1,1 0-1,-1 0 0,1 0 0,-1 0 0,0 1 0,0-1 0,0 0 1,0 1-1,0-1 0,-1 1 0,1-1 0,0 5 0,-1-3 2,0 1-1,1-1 0,-2 0 1,1 0-1,0 1 0,-1-1 0,0 0 1,0 0-1,0 1 0,0-1 1,-1 0-1,0 0 0,0-1 0,0 1 1,0 0-1,0 0 0,-6 5 1,-1-1 0,-1 0 0,1 0 0,-2-1 0,1-1 0,-1 0 0,0 0 1,-1-1-1,1 0 0,-1-1 0,0 0 0,0-1 0,0-1 0,-1 1 0,1-2 0,0 0 1,-1-1-1,1 0 0,-16-2 0,26 2-9,1 1-1,-1-1 1,0 0 0,1 0-1,-1-1 1,0 1 0,1 0 0,-1 0-1,1-1 1,-1 1 0,0-1-1,1 0 1,-1 1 0,1-1-1,0 0 1,-1 0 0,1 0 0,-1 0-1,1 0 1,0 0 0,0 0-1,0 0 1,0-1 0,0 1-1,0 0 1,-1-3 0,4 3-805,1-1 0,0 1 1,0 0-1,0 0 1,-1 0-1,1 0 0,0 0 1,1 1-1,-1-1 0,0 1 1,0 0-1,3 0 0,-3 0-351,27-2-7767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67 10826,'0'0'10261,"1"-9"-8665,0-2-1089,1-27 1543,-3 37-1889,0 1 0,0-1 0,0 0 0,1 0 0,-1 1 1,0-1-1,0 0 0,0 1 0,0-1 0,0 1 0,-1 0 0,1-1 0,0 1 0,0 0 0,0-1 1,0 1-1,0 0 0,-1 0 0,1 0 0,0 0 0,0 0 0,-2 1 0,-33 0 722,33-1-619,-2 1-187,0-1 0,0 1 0,1 1 0,-1-1 0,0 1 0,1 0 0,-1 0 0,1 0 0,-1 0 0,1 1 0,0 0 0,0 0 0,0 0 0,0 0 0,1 1 0,-1 0 0,1-1 0,0 1 0,0 0 0,1 0 0,-5 9 0,2-3-25,1 0 0,0 0 0,0 0 0,1 1 0,0-1 0,1 1 0,1-1 0,-2 22 1,3-30-49,0 0 0,1-1 0,-1 1 0,0 0 0,0 0 0,1-1 0,-1 1 0,1 0 0,0-1 0,0 1 0,-1-1 0,1 1 1,0-1-1,0 1 0,0-1 0,0 1 0,1-1 0,-1 0 0,0 0 0,0 0 0,1 0 0,-1 0 0,3 2 0,0-1 8,1 0-1,-1-1 1,1 1 0,0-1-1,-1 0 1,1 0-1,0 0 1,8 0-1,-4-1 19,0 0-1,0 0 1,0-1-1,0 0 1,0-1-1,-1 0 1,1-1-1,0 1 1,11-7-1,-7-1-19,-15 3-4,-27 5-2,-5 5-6,26-1 1,12-1 0,6-2-39,0 0-1,0-1 1,-1 0-1,1-1 1,0 0 0,-1-1-1,15-7 1,-12 5-22,0 1 0,0 1 0,24-6 0,-35 10 57,-1 0 0,1 0 0,-1 0 0,1 0 0,-1 0 1,1 1-1,-1-1 0,1 0 0,-1 0 0,1 1 0,-1-1 0,1 0 0,-1 1 0,0-1 1,1 1-1,-1-1 0,1 0 0,-1 1 0,0-1 0,0 1 0,1-1 0,-1 1 1,0-1-1,0 1 0,1-1 0,-1 1 0,0-1 0,0 1 0,0 0 0,0-1 1,0 1-1,0-1 0,0 1 0,0-1 0,0 1 0,0-1 0,0 1 0,0 0 1,-1-1-1,1 1 0,0-1 0,0 1 0,0-1 0,-1 1 0,1-1 0,-1 1 0,-10 35 212,10-32-152,-7 16 50,4-10-51,0 0 1,0 1-1,1-1 0,1 1 0,-1 0 1,2 0-1,-1 17 0,2-28-86,0 1 0,0-1 0,1 0 0,-1 1 1,0-1-1,1 0 0,-1 0 0,0 0 0,1 1 0,-1-1 0,1 0 0,-1 0 0,0 0 0,1 0 1,-1 0-1,1 0 0,-1 0 0,0 0 0,1 0 0,-1 0 0,1 0 0,-1 0 0,0 0 0,1 0 1,-1 0-1,1 0 0,-1 0 0,0 0 0,1 0 0,-1-1 0,1 1 0,-1 0 0,0 0 0,1 0 1,-1-1-1,0 1 0,1 0 0,-1-1 0,0 1 0,17-11-3998,0-8-2803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13741,'0'0'19026,"56"-10"-20852,-44-7-6886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321 373 12172,'0'0'5263,"3"-10"-2978,-1 6-2249,11-42 3172,-13 44-3037,1 1 0,-1-1 1,0 0-1,0 0 0,0 1 0,0-1 0,0 0 0,0 0 0,0 0 0,-1 1 0,1-1 0,-1 0 0,1 0 0,-1 1 0,0-1 0,1 1 1,-1-1-1,0 0 0,0 1 0,0-1 0,0 1 0,0 0 0,-1-1 0,1 1 0,0 0 0,-1 0 0,-1-1 0,-7-3-13,-1 2 0,1-1 0,-1 1 0,1 1 0,-1 0 0,0 1 0,0 0-1,0 0 1,0 1 0,0 1 0,0 0 0,0 0 0,-18 6 0,24-6-109,0 0-1,0 0 1,0 1 0,0 0-1,0 0 1,1 0 0,-1 1 0,1-1-1,-1 1 1,1 0 0,0 1-1,0-1 1,0 1 0,1-1 0,-1 1-1,1 0 1,0 0 0,0 1 0,0-1-1,1 1 1,-1-1 0,1 1-1,0 0 1,1 0 0,-1 0 0,1 0-1,0 0 1,0 0 0,1 0-1,-1 7 1,1-11-30,1 1-1,-1-1 1,1 1-1,-1-1 1,1 0 0,-1 1-1,1-1 1,0 0-1,-1 1 1,1-1 0,0 0-1,0 0 1,0 0-1,0 0 1,0 0 0,0 0-1,1 0 1,-1 0-1,0 0 1,0 0 0,1-1-1,-1 1 1,0 0-1,1-1 1,-1 1 0,1-1-1,-1 0 1,1 1-1,-1-1 1,1 0 0,-1 0-1,3 0 1,53-2 141,-42 0-139,-1-2-1,0 0 1,0 0-1,-1-2 1,1 0-1,-1 0 1,0-1-1,-1 0 1,1-1-1,-2-1 1,1 0-1,-1-1 1,17-19-1,-21 21-2,0 0 0,-1-1 0,0 1-1,-1-1 1,1-1 0,-2 1 0,0-1 0,6-19 0,-8 22-14,-1 0 1,0 0 0,0 0-1,-1 0 1,0 0 0,0 0-1,-1 0 1,1 0 0,-2 1 0,1-1-1,-1 0 1,0 0 0,0 1-1,-5-9 1,4 9-7,1 1 0,-2 0 0,1 0 0,-1 0 0,1 1 0,-1-1 0,0 1 0,-1 0 0,1 0 0,-1 0 0,0 1 0,0-1 0,0 1 0,0 0 0,-1 1 0,1-1 0,-1 1 0,1 0 0,-1 1 0,0-1 0,0 1 0,0 1 0,0-1 1,0 1-1,0-1 0,0 2 0,0-1 0,-9 3 0,0-1-4,1 2 0,0-1 0,0 2 0,0 0 0,0 1 0,1 0 0,0 1 0,0 1 0,1 0 0,-18 14 0,24-17-135,0 0-1,0 0 0,1 1 1,0-1-1,0 1 0,0 0 1,0 1-1,1-1 0,0 1 1,1 0-1,-1 0 0,1 0 1,0 0-1,-1 9 1,4-15 22,-1-1 0,1 1 0,0-1 1,0 1-1,0 0 0,1-1 0,-1 1 1,0 0-1,0-1 0,0 1 1,0-1-1,1 1 0,-1-1 0,0 1 1,0 0-1,1-1 0,-1 1 0,0-1 1,1 1-1,-1-1 0,1 0 0,-1 1 1,1-1-1,-1 1 0,1-1 1,-1 0-1,1 1 0,-1-1 0,1 0 1,-1 1-1,1-1 0,-1 0 0,1 0 1,0 0-1,24 2-3891,-18-2 2780,24 0-4391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9 14286,'0'0'3501,"-9"-2"-757,2 0-2414,1 0 0,-1 1 0,0 0 0,1 1 0,-1-1 0,0 1-1,0 0 1,0 1 0,1 0 0,-1 0 0,0 0 0,1 1 0,-1 0-1,1 0 1,-1 1 0,1 0 0,0 0 0,-10 7 0,1 2 66,0 0 1,1 1 0,1 1 0,0 0 0,0 1 0,2 1-1,-16 26 1,21-31-264,0 0 0,1 1-1,0-1 1,1 1 0,1 1 0,0-1 0,0 0-1,1 1 1,1-1 0,0 1 0,0 0 0,3 19-1,-1-29-125,-1 0 1,1-1-1,0 1 0,0 0 0,0-1 0,0 1 0,0-1 1,1 1-1,-1-1 0,1 0 0,-1 1 0,1-1 0,0 0 0,0 0 1,0 0-1,0-1 0,0 1 0,0 0 0,1-1 0,-1 1 1,1-1-1,-1 0 0,1 0 0,-1 0 0,1 0 0,0 0 0,-1-1 1,1 1-1,0-1 0,0 1 0,-1-1 0,1 0 0,0 0 1,0-1-1,0 1 0,3-1 0,0 0 12,1 0 0,-1 0 0,0 0 0,1-1 0,-1 0 0,0 0 0,0-1 0,0 1 0,0-1 0,0-1 0,-1 1 0,0-1 0,1 0 0,7-8 0,-11 9-11,0 0 0,0 0-1,0-1 1,0 1 0,-1-1 0,1 1-1,-1-1 1,0 1 0,0-1-1,0 0 1,0 0 0,-1 1 0,0-1-1,0-5 1,0 8-7,0 0-1,0 0 1,0 0 0,0 0-1,-1 0 1,1 0 0,0 0-1,-1 1 1,1-1 0,-1 0-1,1 0 1,-1 0 0,1 0-1,-1 0 1,1 1 0,-1-1-1,0 0 1,0 1 0,1-1-1,-1 0 1,-1 0 0,0 0-8,0 1 0,1 0 1,-1-1-1,0 1 0,1 0 1,-1 0-1,0 0 0,0 0 1,1 0-1,-1 0 0,0 1 1,1-1-1,-1 0 0,0 1 1,1-1-1,-1 1 0,-1 1 1,-1-1 4,1 1 1,-1 1-1,1-1 1,0 0 0,0 1-1,0 0 1,0-1-1,0 1 1,0 0-1,-2 5 1,5-7 1,0-1 1,-1 0-1,1 0 1,0 0 0,0 1-1,0-1 1,0 0-1,0 0 1,0 1-1,0-1 1,0 0-1,0 0 1,0 1 0,1-1-1,-1 0 1,0 0-1,0 0 1,0 1-1,0-1 1,0 0-1,0 0 1,0 0 0,0 1-1,1-1 1,-1 0-1,0 0 1,0 0-1,0 0 1,0 1-1,1-1 1,-1 0 0,0 0-1,0 0 1,0 0-1,1 0 1,-1 0-1,0 0 1,0 0-1,1 1 1,-1-1 0,0 0-1,0 0 1,1 0-1,-1 0 1,0 0-1,0 0 1,0 0-1,1 0 1,-1-1-1,0 1 1,1 0 0,9 0 13,5-3-58,0-1 0,-1 0 0,0-1 1,0 0-1,0-1 0,14-9 0,-12 7-477,0 0 0,0 1-1,33-9 1,-49 16 516,1 0 0,-1 0 0,0 0 1,1 0-1,-1 0 0,0 0 0,1 0 0,-1 0 0,0 0 0,1 0 1,-1 0-1,0 0 0,1 0 0,-1 0 0,0 0 0,1 0 0,-1 0 1,1 0-1,-1 0 0,0 1 0,0-1 0,1 0 0,-1 0 0,0 0 1,1 1-1,-1-1 0,0 0 0,0 0 0,1 1 0,-1-1 0,0 0 1,0 1-1,0-1 0,1 0 0,-1 0 0,0 1 0,0 0 1,-1 17 37,-13 19 389,14-37-421,-18 34 623,13-26-498,0 0 0,0 0 0,1 1 0,0 0 0,1 0 0,-1 0 0,2 0 0,-1 0 0,2 1 0,-1-1 0,0 15 0,3-23-143,-1-1 0,0 1 0,1-1 0,-1 1 0,1-1 1,-1 1-1,1-1 0,-1 0 0,1 1 0,-1-1 0,1 0 1,-1 1-1,1-1 0,-1 0 0,1 1 0,0-1 1,-1 0-1,1 0 0,0 0 0,-1 0 0,1 0 0,0 0 1,-1 0-1,1 0 0,-1 0 0,1 0 0,0 0 0,-1 0 1,1 0-1,0 0 0,-1 0 0,1-1 0,1 0 1,21-6-2754,-1-12-6028,0-6-11333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8936,'0'0'14633,"9"1"-13192,31 5-493,1-3 0,0-1 1,45-4-1,134-20 142,-79 7-939,-116 12-610,101-7 564,-43 8-8217,-90 2 3062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298 282 10442,'0'0'12396,"0"-8"-10469,0 7-1855,1-1 0,-1 1 0,0-1 1,0 1-1,0-1 0,0 1 0,-1-1 0,1 1 1,0-1-1,-1 1 0,1-1 0,-1 1 1,1 0-1,-1-1 0,0 1 0,0 0 0,1-1 1,-1 1-1,0 0 0,0 0 0,0 0 0,0 0 1,0 0-1,-1 0 0,1 0 0,0 0 1,0 0-1,-2 0 0,-3-1 79,0 1-1,0 0 1,0 1-1,-1-1 1,1 1 0,0 1-1,-12 1 1,8-1-67,1 0 0,-1 1 1,1 0-1,0 1 0,0 0 0,0 0 0,0 1 1,1 0-1,-1 1 0,1 0 0,-13 10 0,16-11-19,1 1 0,-1-1 1,1 1-1,0 0 0,1-1 0,-1 2 0,1-1 0,0 0 0,0 1 0,1-1 0,-1 1 0,1 0 0,1 0 0,-1 0 0,1 0 0,0 0 0,0 0 0,1 0 0,0 8 0,0-11-48,1 0 0,-1 0 0,1 0 0,-1 0 0,1-1 0,0 1 0,0 0 0,1-1 0,-1 1 0,0-1 0,1 1 0,-1-1 0,1 1 0,0-1 0,0 0 0,0 0 0,0 0 0,0 0 0,1 0 0,-1-1 0,0 1 0,1-1 0,0 1 0,-1-1 0,1 0 0,0 0 0,-1 0 0,1 0 0,0 0 0,0-1 0,0 0 0,0 1 0,-1-1 0,1 0 0,6-1 0,0 1 5,0 0-1,1-1 1,-1 0-1,0-1 1,0 0 0,0 0-1,0-1 1,0 0-1,-1-1 1,12-6-1,-9 3 43,0-2 1,0 1-1,-1-1 0,-1-1 1,1 0-1,-1 0 0,-1-1 0,0 0 1,0-1-1,-1 1 0,-1-2 1,0 1-1,-1 0 0,0-1 0,-1 0 1,0 0-1,-1-1 0,0 1 1,-1-1-1,-1 1 0,0-1 0,-1 0 1,-3-25-1,1 33-64,1-1 0,-1 1 0,0 0 0,-1 0 0,0 0 0,0 0 0,0 0 0,-1 0 0,0 1 0,0 0 0,0 0 0,0 0 0,-1 0 0,0 0 0,0 1 0,0 0 0,-1 0 0,1 1 0,-1-1 0,0 1 0,0 0 0,0 1 0,-12-4 0,10 4 0,-1 0 0,0 0 0,0 0 0,0 1 0,0 1 0,0 0 0,0 0 0,-1 0 0,1 1 0,0 1 0,0 0 0,1 0 0,-1 0 0,0 1 0,1 0 0,-16 9 0,11-4-241,0 1 0,0 1 0,-13 13 0,23-21 139,1 0 0,0 0 0,-1 0 0,1 0-1,0 1 1,1-1 0,-1 1 0,0-1 0,1 1-1,-1 0 1,1 0 0,0-1 0,0 1 0,0 0-1,0 0 1,1 0 0,-1 0 0,1 0-1,-1 1 1,1-1 0,0 0 0,1 0 0,0 5-1,-1-7-322,1 0 0,0 0 0,-1 0-1,1 0 1,0-1 0,0 1-1,0 0 1,-1 0 0,1-1 0,0 1-1,0-1 1,0 1 0,0-1-1,0 1 1,0-1 0,0 0-1,0 0 1,0 1 0,0-1 0,0 0-1,0 0 1,1 0 0,0 0-1,19 1-10005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17489,'0'0'11883,"-7"13"-11013,-154 308 427,158-315-1256,-6 17 611,9-23-640,0 1-1,0-1 1,0 1 0,0-1-1,0 1 1,0-1 0,0 1-1,0-1 1,1 1 0,-1-1-1,0 1 1,0-1 0,0 0-1,1 1 1,-1-1 0,0 1-1,0-1 1,1 0 0,-1 1 0,0-1-1,1 0 1,-1 1 0,1-1-1,-1 0 1,0 0 0,1 1-1,-1-1 1,1 0 0,-1 0-1,1 0 1,-1 1 0,1-1-1,-1 0 1,0 0 0,1 0-1,-1 0 1,1 0 0,-1 0-1,1 0 1,-1 0 0,1 0-1,-1 0 1,1-1 0,43-2-355,-1-2 0,0-2 1,59-17-1,-39 8-3748,-33 8-3227,-3 1-7171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7:5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95 9673,'0'0'6065,"3"-8"-3540,-2 3-2084,11-36 2237,-14 11 1842,1 29-4409,0 0-1,0 1 1,0-1 0,0 0 0,0 0-1,0 0 1,0 1 0,0-1 0,-1 1 0,1-1-1,0 1 1,0-1 0,-1 1 0,1 0-1,0-1 1,-1 1 0,1 0 0,0 0-1,-1 0 1,1 0 0,-1 0 0,1 0-1,0 1 1,-1-1 0,0 1 0,-37 10 479,28-4-464,0 0-1,0 1 1,0 0 0,1 1 0,1 0 0,-1 1 0,1 0-1,1 1 1,0-1 0,0 2 0,1-1 0,1 1 0,0 0-1,0 0 1,1 0 0,1 1 0,0 0 0,1 0 0,0 0-1,-1 18 1,4-29-120,0 0 0,1 0 0,-1 0 0,0-1 0,1 1 0,-1 0 0,1 0 0,-1 0 0,1 0 1,0-1-1,0 1 0,0 0 0,0-1 0,0 1 0,0-1 0,0 1 0,1-1 0,-1 1 0,1-1 0,-1 0 0,1 0 0,1 1 0,2 1 12,0-1 1,0 1-1,0-1 1,0-1 0,0 1-1,0-1 1,11 2-1,1-2 16,-1 0-1,1-1 0,0-1 1,23-4-1,-1-8-20,-37 13-11,-1-1-1,1 1 0,-1-1 1,1 0-1,-1 1 0,0-1 0,1 0 1,-1 0-1,0 0 0,0 0 0,0 0 1,0-1-1,0 1 0,0 0 1,0 0-1,0-1 0,0 1 0,0 0 1,-1-1-1,1 1 0,-1-1 0,1-1 1,-1 2 0,-1 0 0,0 1 0,1-1 0,-1 0 0,0 1 1,1-1-1,-1 1 0,0-1 0,0 1 0,0-1 0,0 1 0,1 0 1,-1-1-1,0 1 0,0 0 0,0 0 0,0-1 0,0 1 0,0 0 1,0 0-1,0 0 0,-1 0 0,-29-1 18,27 1-15,-7-1 15,-38 1 79,47 0-96,1-1-1,-1 1 1,1 1 0,-1-1 0,0 0-1,1 0 1,-1 0 0,1 1 0,-1-1-1,1 1 1,-1 0 0,1-1 0,-1 1-1,1 0 1,-1 0 0,1 0 0,0 0-1,0 0 1,-1 0 0,1 0 0,0 0-1,-1 2 1,3-3-3,-1 1 0,1-1 0,-1 1 0,1-1 0,0 0 0,-1 1 0,1-1 0,0 0 0,-1 0 0,1 1 0,0-1 0,-1 0 0,1 0 0,0 0 0,-1 0 0,1 0 0,0 0 0,0 0 0,-1 0 0,1 0 0,0 0 0,-1 0 0,1-1 0,0 1 0,0 0 0,0-1 0,26-5 0,-15 1-19,0-2 0,-1 0 0,0 0 0,13-11 0,-16 11-4,1 0-1,0 1 1,0 0-1,0 1 1,1 0-1,-1 0 1,17-5-1,-26 10 18,0 1 0,1-1 0,-1 0 0,0 0 0,1 0 1,-1 0-1,1 0 0,-1 0 0,0 0 0,1 0 0,-1 1 0,0-1 0,1 0 0,-1 0 0,0 0 0,1 1 0,-1-1 0,0 0 1,0 0-1,1 1 0,-1-1 0,0 0 0,0 1 0,0-1 0,1 0 0,-1 1 0,0-1 0,0 0 0,0 1 0,0-1 0,0 1 1,0-1-1,0 0 0,0 1 0,0-1 0,0 0 0,0 1 0,0-1 0,0 1 0,0-1 0,0 1 0,-1 20-54,1-18 54,-3 13 69,0 0 0,-1 0 1,-9 21-1,8-24-13,1 0 1,0 1-1,1 0 0,0 0 1,-1 15-1,4-28-123,0 0 1,0 0-1,0 0 0,0 0 0,0 0 0,0 0 0,1 0 1,-1-1-1,0 1 0,0 0 0,1 0 0,-1 0 0,0 0 1,1 0-1,-1-1 0,1 1 0,-1 0 0,1 0 0,0 0 1,0 0-219,0-1 1,0 0-1,-1 1 1,1-1-1,0 0 1,0 0-1,0 0 1,-1 1-1,1-1 1,0 0-1,0 0 1,0 0-1,0 0 1,-1-1-1,1 1 1,0 0-1,0 0 1,0 0-1,0-1 1,-1 1-1,2-1 1,17-11-10077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 18353,'0'0'10560,"12"1"-9872,21-1-447,0-2-1,1-1 0,42-9 0,-53 7-85,1 1 0,-1 1 0,42 1 0,-65 2-139,1 0 0,0 0 0,0 0 0,-1 0 1,1 0-1,0 0 0,-1 1 0,1-1 0,-1 0 1,1 1-1,0-1 0,-1 0 0,1 1 1,-1-1-1,1 0 0,-1 1 0,1-1 0,-1 1 1,1-1-1,-1 1 0,1 0 0,-1-1 0,0 1 1,1-1-1,-1 1 0,0 0 0,1-1 1,-1 1-1,0 0 0,0-1 0,0 1 0,0 0 1,1-1-1,-1 1 0,0 0 0,0-1 1,-1 1-1,1 0 0,0-1 0,0 2 0,0-1-2,0 0 0,-1 0 0,1 0-1,0 0 1,-1 0 0,1 0 0,0 0-1,-1 0 1,0 0 0,1 0-1,-1 0 1,1 0 0,-1 0 0,0 0-1,0-1 1,1 1 0,-1 0 0,0 0-1,0-1 1,0 1 0,0-1-1,0 1 1,0-1 0,0 1 0,0-1-1,-1 1 1,-42 3 95,0-1-1,-60-5 1,-30 0-8,425 3-346,-388 15 192,67-9-3,0-3 1,-46 3 0,76-7-14,-1 0 1,0 0 0,1 0 0,-1 0-1,0 0 1,1 0 0,-1 0-1,0 0 1,1 0 0,-1 0-1,0 0 1,1-1 0,-1 1-1,0 0 1,1-1 0,-1 1-1,1 0 1,-1-1 0,1 1-1,-1-1 1,1 1 0,-1 0 0,1-1-1,-1 1 1,1-1 0,-1 0-1,1 1 1,-1-1 0,4-23-5457,12-3-1821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0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9545,'-9'3'1719,"5"-2"-1287,0 0-121,-1-1-1,1 1 1,0 0-1,0 1 0,0-1 1,0 1-1,1-1 1,-1 1-1,0 0 0,1 1 1,-1-1-1,1 1 0,-4 3 1,7-6-257,0 1 1,0-1-1,1 1 1,-1-1-1,0 0 1,0 1-1,1-1 1,-1 0-1,0 1 1,0-1-1,1 0 1,-1 1-1,0-1 1,1 0-1,-1 0 1,0 1-1,1-1 1,-1 0-1,1 0 1,-1 0-1,0 0 1,1 1-1,-1-1 1,1 0-1,-1 0 1,1 0-1,-1 0 1,0 0-1,1 0 1,-1 0-1,1 0 1,-1 0-1,1 0 1,-1 0-1,1-1 1,25 2 189,-23-1-69,314-22 2449,-73 1-2253,298 17-499,205-15-374,-138-55 542,-315 35 283,-228 29 75,-39 7 871,-72 11-619,-188 45-689,-45 8-1535,-285 0 509,378-45 588,-278 14 191,354-29 1335,-1-6 0,-134-21 0,238 25-986,-16-4 169,0 2-1,0 0 1,0 1-1,0 2 1,-40 3-1,60-2-236,0-1 0,-1 1 0,1 0 0,0 0 0,0 0 0,0 0 1,0 0-1,0 0 0,0 0 0,0 1 0,0-1 0,0 1 0,1 0 0,-1-1 0,1 1 0,-1 0 0,1 0 0,-1 0 0,1 0 1,0 0-1,0 0 0,0 0 0,0 1 0,1-1 0,-1 0 0,1 0 0,-1 1 0,1-1 0,0 1 0,0-1 0,0 0 1,0 1-1,0-1 0,0 0 0,1 1 0,-1-1 0,1 0 0,-1 0 0,1 1 0,0-1 0,0 0 0,0 0 0,0 0 1,1 0-1,-1 0 0,0 0 0,1 0 0,-1 0 0,1-1 0,3 3 0,4 1-7,1 0 0,0-1 0,0-1 0,1 1 0,-1-2 0,1 1 0,-1-2 0,18 2 0,92-5 19,-83 1 25,428-59 37,-259 27-64,436-46-192,269-42-1019,-897 121 3211,-41 11-1423,-50 13-542,-28 0-98,-142 15 0,-112-9-1120,109-11 176,-871 136 930,1091-150 69,-61 9 373,-1-4 1,-141-2-1,217-9-171,1 0 0,0-1 0,-1-1 0,-27-8 0,39 10-185,0 0 0,1 0 1,-1-1-1,1 1 0,0-1 1,-1 0-1,1 0 0,0 0 0,0 0 1,0-1-1,1 1 0,-1-1 1,0 0-1,1 0 0,0 1 0,0-2 1,0 1-1,0 0 0,0 0 1,0-1-1,1 1 0,0-1 0,-1 1 1,1-1-1,0-6 0,1 8-22,0-1-1,0 1 0,1 0 0,-1 0 0,1 0 0,-1-1 1,1 1-1,0 0 0,0 0 0,0 0 0,0 0 1,1 0-1,-1 0 0,0 0 0,1 1 0,-1-1 1,1 0-1,0 1 0,-1-1 0,1 1 0,0 0 1,0 0-1,0-1 0,0 1 0,0 0 0,0 1 1,3-2-1,9-3-16,-1 1-1,1 0 1,17-2 0,-28 5 25,78-9-385,1 3-1,130 7 1,-95 2-348,316 4-977,146-2 1286,-1-41 497,-497 27 37,598-48 2412,-659 58-1968,-24 0 121,-37 0 82,-490 37-2179,7 49-5826,336-51 1888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89 447 9929,'0'0'4506,"11"-11"-3353,35-29-60,91-62-1,75-31-722,-34 21-32,-155 96-200,-23 16-124,0 0 0,0-1 0,0 1 0,0 0 0,0 0 0,0 0 0,1 0 0,-1 0 0,0 0 1,0 0-1,0 0 0,0 0 0,0 0 0,0 0 0,0 0 0,0 0 0,1 0 0,-1-1 0,0 1 0,0 0 0,0 0 0,0 0 0,0 0 0,0 0 0,0 0 0,0 0 0,0 0 0,0-1 0,0 1 0,0 0 1,0 0-1,0 0 0,0 0 0,0 0 0,0 0 0,0-1 0,0 1 0,0 0 0,0 0 0,0 0 0,0 0 0,0 0 0,0 0 0,0 0 0,0-1 0,0 1 0,0 0 0,0 0 0,0 0 0,0 0 0,-1 0 0,1 0 1,0 0-1,0 0 0,0-1 0,0 1 0,0 0 0,0 0 0,0 0 0,0 0 0,-1 0 0,1 0 0,0 0 0,0 0 0,0 0 0,0 0 0,0 0 0,-1 0 0,-40 15 1196,-35 30-717,-87 67-1,101-66-461,-1-3 0,-89 44 1,248-163 117,352-214-127,-429 281-60,-19 9 37,0 0-1,0 0 1,0 1-1,0-1 0,0 0 1,0 0-1,0 0 1,0 0-1,0 0 1,0 0-1,0 0 1,0 0-1,0 0 0,0 0 1,0 0-1,0 0 1,0 1-1,0-1 1,0 0-1,0 0 1,0 0-1,0 0 0,1 0 1,-1 0-1,0 0 1,0 0-1,0 0 1,0 0-1,0 0 1,0 0-1,0 0 0,0 0 1,0 0-1,0 0 1,0 0-1,0 1 1,0-1-1,0 0 1,0 0-1,0 0 1,1 0-1,-1 0 0,0 0 1,0 0-1,0 0 1,0 0-1,0 0 1,0 0-1,0 0 1,0 0-1,0 0 0,0 0 1,0 0-1,1 0 1,-29 22-154,-127 78 1078,-256 124 1,302-181 432,404-204-4049,-92 66-5590,-143 70-1998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135 201 6118,'0'0'9059,"8"-5"-7538,292-178 1864,-272 170-3369,-37 28 21,-40 31 49,-8-1 222,-2-3-1,-120 65 1,160-99 62,15-11-4,27-20 25,39-25-1352,1 2 0,132-70 0,-171 109 657,-24 7 298,0 0 1,0 0-1,1 0 0,-1 0 0,0 0 1,0 0-1,0 0 0,1 0 1,-1 0-1,0 0 0,0 0 0,0 0 1,1 0-1,-1 0 0,0 0 1,0 0-1,0 1 0,0-1 1,1 0-1,-1 0 0,0 0 0,0 0 1,0 0-1,0 1 0,0-1 1,1 0-1,-1 0 0,0 0 0,0 0 1,0 1-1,0-1 0,0 0 1,0 0-1,0 0 0,0 1 1,0-1-1,0 0 0,0 0 0,0 0 1,0 1-1,0-1 0,0 0 1,0 0-1,0 0 0,0 1 0,0-1 1,-2 4-15,0-1 1,0 1-1,0-1 1,0 1-1,0-1 1,-1 0 0,1 0-1,-5 4 1,-65 55 485,-2-3 0,-149 90 0,222-149-482,-2 3-139,-1 0-1,0-1 0,0 1 0,0-1 1,-1 0-1,1-1 0,0 1 1,-1-1-1,1 0 0,-1 0 1,-4 1-1,-8-5-5412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1324 260 10186,'0'0'1345,"-7"-9"-667,-24-33-166,3 3 1348,-2 0-1,-37-36 1,58 69-1659,-1-1 0,1 2 0,-1-1 0,0 1-1,0 1 1,0 0 0,0 0 0,-1 1 0,0 0 0,0 1 0,0 0 0,-11 0 0,-7 0-175,-1 2 0,0 0 1,-39 7-1,32-1 0,0 3 0,1 0 0,0 3-1,1 1 1,0 1 0,1 2 0,0 1 0,2 2-1,0 1 1,1 2 0,1 1 0,1 1 0,2 2-1,0 0 1,2 2 0,0 1 0,-34 54 0,10 6 95,3 2 1,4 1-1,-39 131 0,72-195-114,1 1-1,1 0 0,1 1 1,1 0-1,2 0 0,1 50 1,3-68-8,0-1 1,1 1 0,0-1-1,1 0 1,0 0 0,1 0-1,0 0 1,1 0 0,0-1-1,1 0 1,0 0 0,0 0-1,1-1 1,0 0 0,1 0-1,0-1 1,0 0 0,1 0-1,0-1 1,12 8 0,-5-6 3,1-1 0,1 0 0,0-1 1,0 0-1,0-2 0,1 0 0,0-1 0,0-1 1,0-1-1,0-1 0,0 0 0,23-3 1,7-2 16,0-3 0,-1-1 0,74-24 1,-46 9-56,-1-4 1,-2-4 0,-1-2-1,105-66 1,-143 77 130,-1-2 0,-1-1-1,-1-1 1,-2-1-1,0-2 1,-2-1 0,-2-1-1,0-2 1,-2 0 0,34-67-1,-48 78 143,-1 0-1,0-1 1,-2 1-1,-1-2 1,-1 1-1,0 0 1,-2-1-1,-1 0 1,-1 1-1,-1-1 0,-1 1 1,-1-1-1,-1 1 1,-1 0-1,-11-34 1,9 39-199,0 1 0,-1 0 1,-1 0-1,0 0 0,-1 1 1,-1 0-1,0 1 0,-2 1 1,1 0-1,-2 0 0,0 1 1,0 1-1,-1 0 0,-1 1 1,0 1-1,0 0 0,-1 1 0,0 1 1,-29-9-1,16 9-53,0 1-1,-1 2 0,1 1 1,-1 2-1,0 0 1,0 2-1,0 2 1,-35 6-1,25-1-12,0 2 0,0 2 0,1 1 0,1 2 0,-56 29-1,75-33-479,1 2-1,0 0 0,1 1 0,-30 27 0,39-31-779,1 0-1,0 1 0,0 0 1,1 0-1,0 0 1,-5 12-1,-2 18-10104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8:1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18738,'0'0'704,"14"1"-901,62-4 824,0-3 0,0-3 0,77-20 0,-28 5-188,277-32-290,687-7 1,-1073 63-485,33-3-1487,-20-10-4622,-12-6-3538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15631,'0'0'4228,"29"61"-3908,-20-30-224,4 3-32,-2 4-32,-3 1 0,-2 1 0,-3 0-64,-3 0-897,0-5-1153,-3-4-1633,-6-7-2179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12620,'0'0'9225,"49"36"-12236,-31-41-3299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247 118 8680,'0'-9'3673,"0"4"-3199,0 0 1,0 0-1,-1-1 1,1 1-1,-1 0 0,0 0 1,-3-7-1,3 10-336,0 0 0,-1 0 1,1 0-1,0 0 0,-1 0 0,1 0 0,-1 0 0,0 1 1,1-1-1,-1 1 0,0-1 0,0 1 0,0 0 0,0 0 0,0 0 1,0 0-1,0 0 0,-1 0 0,1 0 0,0 1 0,0-1 0,-1 1 1,-4-1-1,-1 1-66,0 0-1,0 1 1,0 0 0,1 0 0,-1 0-1,0 1 1,0 1 0,1-1 0,-1 1 0,1 0-1,0 1 1,0 0 0,0 0 0,0 0 0,1 1-1,0 0 1,0 0 0,0 1 0,0-1-1,1 1 1,0 1 0,0-1 0,1 1 0,0 0-1,0 0 1,0 0 0,1 0 0,0 0 0,1 1-1,0 0 1,0-1 0,0 1 0,1 0 0,0 0-1,0 0 1,1 0 0,1 9 0,-1-15-47,1 0 0,-1 0 0,1 0 0,-1 0 1,1 0-1,0 0 0,-1 0 0,1 0 0,0 0 1,0-1-1,0 1 0,1 0 0,-1-1 0,0 1 1,1-1-1,-1 0 0,1 1 0,-1-1 0,1 0 1,-1 0-1,3 1 0,1 0 88,-1 0 0,1 0 0,0 0 0,-1-1 0,1 0 0,0 0 0,0-1 0,8 1-1,-4-1 47,1 0-1,-1-1 0,1 0 0,-1 0 1,0-1-1,0 0 0,0-1 0,17-7 0,-19 5-59,0 0-1,-1 0 0,1-1 1,-1 0-1,-1 0 0,1 0 0,-1-1 1,0 1-1,-1-1 0,1-1 0,-1 1 1,-1 0-1,1-1 0,-1 0 0,-1 0 1,1 0-1,-1 0 0,-1 0 1,0 0-1,0-1 0,0 1 0,-1-1 1,0 1-1,-1 0 0,0-1 0,-3-10 1,4 17-117,-1-1 1,1 1 0,-1-1 0,0 1-1,0-1 1,-1 1 0,1-1-1,0 1 1,-1 0 0,1 0 0,-1 0-1,0 0 1,0 0 0,0 0-1,0 0 1,0 0 0,0 1 0,0-1-1,0 1 1,-1 0 0,1 0-1,-1 0 1,1 0 0,-1 0 0,1 0-1,-1 0 1,1 1 0,-1-1-1,0 1 1,1 0 0,-1 0 0,0 0-1,-4 1 1,5 0-109,-1-1 1,1 1-1,0 0 1,-1 0-1,1 0 1,0 0-1,0 1 1,0-1-1,0 1 1,0-1-1,0 1 0,1 0 1,-1-1-1,0 1 1,1 0-1,0 0 1,-1 0-1,1 1 1,0-1-1,0 0 1,0 0-1,0 1 1,0-1-1,0 4 0,-1 2-613,1-1 0,0 1-1,0 0 1,1-1 0,0 13-1,0-17 132,1 0 0,-1 0 0,1 0 0,0 0 0,0-1 0,0 1 0,0 0 0,0 0-1,1 0 1,2 4 0,21 14-7704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13869,'0'0'1778,"-6"8"122,-2 4-1529,0 1 0,1-1 0,1 1 0,0 1 0,1-1 0,0 1 0,1 0 0,1 0 0,0 0 0,1 1 0,-1 25 0,3-23-299,1 0-1,0 0 0,2 0 0,0-1 0,1 1 1,0-1-1,1 0 0,13 28 0,-8-191 3095,1 81-3313,8-58-203,-19 124 350,0 0-1,0-1 0,0 1 1,0 0-1,0-1 0,0 1 1,0-1-1,0 1 0,0 0 1,1-1-1,-1 1 0,0 0 1,0-1-1,0 1 1,0 0-1,1-1 0,-1 1 1,0 0-1,0-1 0,1 1 1,-1 0-1,0 0 0,1-1 1,-1 1-1,0 0 0,1 0 1,-1-1-1,0 1 0,1 0 1,-1 0-1,0 0 0,1 0 1,-1 0-1,1 0 1,16 5-43,19 22-8,-30-23 66,6 5-44,11 10-164,-24-12 101,-16-1 53,-133 11-3858,159-19 2731,0 0-1,0-1 0,0 0 0,13-6 0,18-11-3707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11627,'0'0'9374,"-8"0"-8829,6 0-512,0-1 1,0 1 0,0 0-1,0 0 1,0 0-1,0 0 1,-1 1 0,1-1-1,0 0 1,0 1 0,0 0-1,0-1 1,1 1 0,-4 1-1,4 0 8,0 0 0,-1 0-1,1 0 1,0 0 0,0 0 0,0 0 0,0 0-1,0 0 1,1 0 0,-1 1 0,1-1 0,-1 0-1,1 0 1,0 1 0,0-1 0,0 0-1,1 5 1,0 23 233,11 55-1,-7-56-130,3 57 0,-10-131 1920,-1-3-2151,3 35-15,2 13 276,-1 5-170,1-1 0,0 1 1,0-1-1,0 0 0,1 0 1,-1 0-1,1 0 1,0 0-1,0 0 0,1-1 1,-1 1-1,1-1 0,0 0 1,0 0-1,0-1 1,0 1-1,0-1 0,0 0 1,1 0-1,-1 0 0,1 0 1,9 1-1,4 1 45,1 0-1,1-1 1,-1-1-1,25-1 1,-41-1-42,0 0 0,0 0-1,1-1 1,-1 1 0,0-1 0,0 1 0,0-1 0,1 0 0,-1 0 0,0 0 0,0-1 0,-1 1 0,1-1 0,0 1 0,0-1 0,4-4 0,-6 4 47,-3 20 60,1-17-108,1 0 0,0 0 1,-1-1-1,1 1 0,0 0 0,0 0 0,0-1 0,-1 1 0,1 0 1,0 0-1,0 0 0,0-1 0,0 1 0,0 0 0,0 0 0,0 0 0,1-1 1,-1 1-1,0 0 0,0 0 0,1-1 0,-1 1 0,0 0 0,1-1 1,-1 1-1,1 0 0,-1-1 0,1 1 0,-1 0 0,1-1 0,-1 1 0,1-1 1,0 1-1,-1-1 0,1 1 0,0-1 0,-1 0 0,1 1 0,0-1 1,0 0-1,-1 1 0,1-1 0,0 0 0,0 0 0,-1 0 0,1 0 1,0 0-1,0 0 0,0 0 0,-1 0 0,1 0 0,0 0 0,0 0 0,0 0 1,1-1-1,5 0 28,1 0 0,0 0 0,-1-1 0,1 0 0,-1 0 1,1-1-1,-1 0 0,0-1 0,8-4 0,-8 4-70,0 0-1,-1 1 1,1 0 0,0 0-1,0 0 1,1 1-1,-1 0 1,0 1-1,10-1 1,-16 2 26,1 0 0,-1 0 0,0 1 0,0-1 0,0 1 0,0-1 0,0 1 0,0-1-1,0 1 1,0-1 0,0 1 0,0 0 0,0 0 0,0-1 0,0 1 0,-1 0 0,1 0 0,0 0 0,-1 0 0,1 0 0,0 0 0,-1 0 0,1 0-1,0 2 1,-1-1 19,1-1-1,-1 1 0,1-1 1,0 1-1,0-1 0,0 0 0,0 1 1,0-1-1,0 0 0,0 0 0,0 0 1,0 0-1,0 0 0,1 0 1,-1 0-1,0 0 0,1 0 0,-1-1 1,0 1-1,1 0 0,-1-1 1,1 0-1,0 1 0,-1-1 0,1 0 1,1 1-1,7-2 61,0 0 0,0-1 0,0 0 0,0-1 0,-1 0 0,16-7 0,-16 6-435,1 1 0,0-1 0,0 1 0,0 1 0,0 0 0,18-1 0,-5 16 271,36-24 479,-52 9-383,0 0 1,0 0-1,0 0 0,0 1 0,0 0 0,0 1 0,1-1 0,-1 1 0,0 1 1,14 2-1,-4 7 4,-15-9 6,-1 1 1,1-1-1,0 0 0,0 0 1,0 0-1,0 0 1,0 0-1,0 0 0,0-1 1,0 1-1,0-1 0,0 1 1,4-1-1,52-4 128,-8 0-4274,-48 14-509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17296,'0'0'4260,"51"-63"-1953,-27 54-642,-1 7-768,-2 2-705,2 10-224,-4 13 0,-3 8 32,-5 4-128,-6 6-865,-5 2-288,0 1-353,-5-2-191,-6-3-834,1-8-1601,4-8-3972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11243,'0'0'12780,"-26"51"-10474,26-40-1569,9 0-577,5 3-64,-1-2-865,-1-6-2786,-4-2-4933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83 7944,'-12'3'2135,"-1"-1"-1448,8-2-395,1 1 1,-1 0-1,0 0 0,1 0 0,-1 0 0,1 1 0,0 0 0,-1 0 0,-6 5 1,11-7-165,1 1 1,0 0-1,-1-1 1,1 1 0,0-1-1,0 1 1,0-1-1,0 1 1,0-1 0,0 0-1,-1 1 1,1-1-1,0 0 1,0 0 0,0 0-1,0 0 1,0 0 0,0 0-1,0 0 1,0 0-1,1 0 1,484-11 2505,1-39 924,-157 14-2511,-282 32-1045,93-7-68,-330 27 93,51-1 63,-860 9 1336,982-23-1410,11-1-8,1 0 0,-1 1 1,0-2-1,1 1 0,-1 0 0,1-1 1,-1 0-1,-7-2 0,12 2-6,0 1-1,0 0 1,0 0-1,0 0 1,0 0-1,0-1 1,0 1-1,0 0 0,0 0 1,0 0-1,0 0 1,0-1-1,0 1 1,0 0-1,0 0 1,0 0-1,0 0 1,0-1-1,0 1 0,0 0 1,0 0-1,0 0 1,0 0-1,0-1 1,0 1-1,0 0 1,0 0-1,0 0 1,0 0-1,0 0 1,0-1-1,1 1 0,-1 0 1,0 0-1,0 0 1,0 0-1,0 0 1,0 0-1,1-1 1,-1 1-1,0 0 1,0 0-1,0 0 0,0 0 1,1 0-1,-1 0 1,0 0-1,0 0 1,0 0-1,0 0 1,1 0-1,-1 0 1,0 0-1,0 0 1,0 0-1,0 0 0,1 0 1,-1 0-1,0 0 1,0 0-1,0 0 1,0 0-1,1 1 1,18-5 43,104-1-1817,1 6-1,168 23 0,-115-7-1675,-21-5-6331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11563,'0'0'9225,"53"3"-8585,12 1-287,17 1-193,10 1-96,6 1 0,-7 2-64,-9 0-993,-12-2-993,-21-4-352,-17-3-1153,-25 0-737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13837,'0'0'1057,"-48"20"1377,45-17-576,6 2-1249,28-2 480,13 0 32,10 0-577,10 3-416,3-2-96,-1-2-1889,-5-2-1795,-3 0-3074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12332,'0'0'1825,"81"-7"-287,-30 7-161,6 2-960,-5 12-97,-6 6 96,-13 6-192,-13 5-127,-17 6-1,-6 2-64,-27 4 96,-15 6 160,-12 0-160,-2 1 32,3 0-96,12-5-64,16-9-640,14-14-5126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18001,'0'0'1997,"1"14"-1143,33 205 1044,-19-147-1486,-3 0 0,2 84-1,-14-144-430,1 2 284,0 1 1,-1 0-1,-1 0 0,0 0 1,-1-1-1,-1 1 1,0-1-1,-1 1 1,0-1-1,-1 0 1,-10 18-1,15-32-227,0 1 0,0-1-1,0 1 1,0-1 0,-1 1 0,1-1 0,0 1-1,0 0 1,-1-1 0,1 0 0,0 1 0,-1-1 0,1 1-1,-1-1 1,1 1 0,-1-1 0,1 0 0,0 1-1,-1-1 1,1 0 0,-1 1 0,1-1 0,-1 0-1,0 0 1,1 0 0,-1 0 0,1 1 0,-1-1-1,1 0 1,-1 0 0,0 0 0,1 0 0,-1 0-1,1 0 1,-1 0 0,0-1 0,-8-20 774,3-35-370,6 56-442,-1-70-33,4 0 1,17-109-1,-12 133-133,3 0 0,1 1 0,3 0-1,35-76 1,-46 114 154,-1-1-1,2 2 1,-1-1-1,1 0 1,0 1-1,0 0 1,0 0-1,1 0 0,0 1 1,0 0-1,1 0 1,-1 1-1,1-1 1,13-5-1,-15 8 7,0 1 0,0 0 0,0 0-1,0 0 1,0 1 0,1-1 0,-1 1 0,0 0 0,0 1-1,0-1 1,0 1 0,0 0 0,0 1 0,0-1 0,0 1-1,0 0 1,0 0 0,-1 0 0,1 1 0,-1 0 0,1-1-1,-1 2 1,6 4 0,-7-6 5,0 0 0,0 1 1,-1-1-1,1 1 0,0 0 0,-1 0 1,0 0-1,0 0 0,0 0 0,0 0 1,0 0-1,0 1 0,-1-1 0,0 1 1,1-1-1,-1 1 0,-1 0 0,1-1 1,0 1-1,-1 4 0,-1-4 2,0 0 0,0-1-1,0 0 1,-1 1 0,1-1 0,-1 0-1,0 1 1,0-1 0,0 0 0,-1-1-1,1 1 1,-1 0 0,1-1 0,-1 1-1,0-1 1,0 0 0,0 0 0,0 0-1,0 0 1,-6 2 0,-13 7 87,-1-1 1,0-2-1,0 0 1,-1-1-1,0-1 0,0-2 1,-1 0-1,-40 0 0,52-7-444,18-3-1646,20-5-2398,8 5-1269,7-1-2782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10 14958,'0'0'555,"-11"-2"1100,-7-1-548,1 0-1,-1 2 0,-29 0 1,41 2-937,0-1 0,0 1 0,1 0 1,-1 0-1,0 1 0,1-1 0,-1 1 1,1 1-1,0-1 0,-1 1 0,1 0 1,0 0-1,1 0 0,-1 1 0,1 0 1,-1-1-1,-5 8 0,7-6-27,-1 0 0,1 0 0,0 0 0,0 1-1,0-1 1,1 1 0,0 0 0,0 0 0,0-1 0,1 1 0,0 0 0,0 0 0,0 1-1,1-1 1,0 0 0,0 0 0,1 0 0,-1 0 0,1 0 0,3 10 0,-2-11-99,0-1 0,0 1 0,1-1 0,-1 1 0,1-1 0,0 0-1,0 0 1,0 0 0,1 0 0,-1 0 0,1-1 0,0 0 0,0 0 0,0 0 0,1 0 0,-1 0 0,1-1 0,-1 0 0,1 0 0,0 0 0,0-1 0,0 1 0,0-1 0,7 1 0,-6-2-29,-1 0 0,1 1 0,0-2 1,-1 1-1,0-1 0,1 0 0,-1 0 0,1 0 1,-1-1-1,0 0 0,0 0 0,0 0 0,8-5 0,-11 6 7,0-1 0,0 1 0,0-1 0,0 0 0,0 0 0,0 0 0,0 0 0,0 0 0,-1-1 0,1 1 0,-1 0-1,0-1 1,0 1 0,0-1 0,0 1 0,0-1 0,0 0 0,-1 1 0,1-1 0,-1 0 0,0 1 0,0-1 0,0 0 0,0 0-1,0 1 1,0-1 0,-1 0 0,1 1 0,-3-5 0,2 4 5,-1 1 0,0 0 0,1-1 0,-1 1 0,0 0 0,0 0 1,-1 1-1,1-1 0,0 0 0,-1 1 0,1-1 0,-1 1 0,1 0 0,-1 0 0,0 0 0,1 0 0,-1 0 0,0 0 0,0 1 1,0 0-1,1-1 0,-1 1 0,0 0 0,0 0 0,0 1 0,-4 0 0,5-2-17,-1 1 1,0 0-1,1 0 0,-1 1 1,0-1-1,1 1 0,-1-1 1,1 1-1,-1 0 0,1 0 1,-1 0-1,1 0 0,-1 0 1,1 1-1,0-1 0,0 1 1,0-1-1,0 1 0,0 0 0,0 0 1,0 0-1,0 0 0,1 0 1,-1 0-1,1 0 0,0 1 1,-1-1-1,0 4 0,2-5-1,0 0 0,1 1 0,-1-1-1,1 0 1,-1 0 0,1 0 0,-1 0-1,1-1 1,-1 1 0,1 0 0,0 0-1,-1 0 1,1 0 0,0-1 0,0 1-1,0 0 1,0-1 0,0 1 0,0 0 0,0-1-1,0 1 1,0-1 0,0 0 0,0 1-1,0-1 1,0 0 0,0 0 0,0 0-1,0 1 1,0-1 0,0 0 0,1 0-1,1-1 1,49 1 118,-42 0-87,16-3-221,0-1 0,-1-1 1,0-1-1,0-1 0,-1-1 0,46-22 1,-82 41 570,1 0 1,0 0 0,1 2-1,-11 15 1,19-25-300,-1 1-11,1 0 0,-1 0 0,1 0 0,0 0-1,0 0 1,0 0 0,1 1 0,-1-1 0,1 1 0,0-1-1,0 6 1,1-9-135,0 1-1,0-1 1,0 0-1,0 1 0,1-1 1,-1 0-1,0 1 1,1-1-1,-1 0 0,1 1 1,0-1-1,-1 0 1,1 0-1,0 0 1,0 1-1,0-1 0,0 0 1,0 0-1,0 0 1,0 0-1,0-1 0,0 1 1,0 0-1,0 0 1,0-1-1,1 1 1,-1-1-1,0 1 0,1-1 1,-1 1-1,0-1 1,1 0-1,-1 1 0,0-1 1,1 0-1,-1 0 1,1 0-1,-1 0 1,2-1-1,16 1-4305,-1 0-3914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41 12236,'1'-1'193,"-1"1"0,0-1 1,0 1-1,0-1 1,0 0-1,0 1 1,0-1-1,1 1 0,-1-1 1,0 0-1,-1 1 1,1-1-1,0 1 1,0-1-1,0 1 0,0-1 1,0 0-1,-1 1 1,1-1-1,0 1 0,0-1 1,-1 1-1,1-1 1,0 1-1,-1-1 1,1 1-1,-1-1 0,1 1 1,0 0-1,-1-1 1,-10 16 1506,-7 35-1282,3 18 423,-10 140 1,21-107 4137,6-151-4626,15-77 0,-9 78-199,3-81 1,-11 103-412,0 33 248,0 0-1,1 1 1,0-1-1,1 0 1,-1 0-1,1 0 0,0 0 1,0 0-1,1-1 1,0 1-1,0-1 1,0 0-1,1 1 1,0-1-1,0-1 0,0 1 1,0-1-1,1 1 1,-1-1-1,1 0 1,9 5-1,-9-6 21,0-1-1,0 0 1,0 1-1,0-1 1,1-1-1,-1 1 1,0-1-1,1 0 1,-1 0 0,1-1-1,-1 0 1,1 0-1,-1 0 1,1 0-1,-1-1 1,0 0-1,1 0 1,-1 0-1,0-1 1,1 0 0,-1 0-1,0 0 1,0-1-1,-1 1 1,6-5-1,0-1 10,0-1 0,0 0-1,-1 0 1,0-1 0,-1 0 0,14-23-1,-18 27-11,-1-1 0,1 1-1,-1-1 1,0 0 0,-1 0-1,1 0 1,-1 0 0,-1 0-1,1 0 1,-1-1 0,-1 1 0,1-1-1,-2-12 1,-12 32-232,5 4 218,0 1 1,1 0-1,0 1 1,2 0-1,0 0 1,1 0-1,-2 20 1,3-4 49,0-1 1,3 1-1,3 37 0,-2-63 5,0 1 0,1-1-1,0 0 1,0 1 0,1-1-1,5 9 1,-7-14-331,1 0 0,0 1-1,0-1 1,0 0 0,0 0 0,1 0-1,-1 0 1,1 0 0,0-1 0,0 1 0,0-1-1,0 0 1,0 0 0,1 0 0,6 3 0,-1-4-4422,0-3-2268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15118,'0'0'8019,"0"12"-6690,-5 99 247,-4 0 1,-25 111 0,34-189-1163,0-32-400,1-1 0,-1 1 0,0 0 0,1 0 0,-1 0 1,1-1-1,-1 1 0,1 0 0,-1-1 0,1 1 0,0 0 0,-1-1 0,1 1 0,0-1 0,-1 1 1,1-1-1,0 1 0,0-1 0,0 1 0,-1-1 0,2 1 0,3-1 11,0 0 0,0 0 0,0 0 0,-1 0 0,1-1-1,0 0 1,0 0 0,-1 0 0,1 0 0,4-3 0,118-26-545,-77 20-2482,0-2-3971,-17 2-1900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7687,'-1'8'9852,"-2"6"-4753,-9 84-2620,13-46-1605,2 0 0,19 96-1,-16-111-496,-2 0 1,-1 54-1,-3-91-376,0 0 0,1 1 1,-1-1-1,0 0 0,0 1 0,0-1 1,0 0-1,0 0 0,0 1 0,0-1 1,0 0-1,0 1 0,0-1 0,0 0 1,0 1-1,-1-1 0,1 0 0,0 1 1,0-1-1,0 0 0,0 0 0,0 1 1,-1-1-1,1 0 0,0 1 0,0-1 0,0 0 1,-1 0-1,1 0 0,0 1 0,0-1 1,-1 0-1,1 0 0,0 0 0,0 0 1,-1 1-1,1-1 0,-1 0 0,-10-8-601,-9-20-1485,0-10-3901,2 0 0,-21-67 0,18 22 1267,12 23 6137,6 1 5838,3 53-6727,0 0 0,1 0-1,0 0 1,0 0 0,0 0 0,1 0-1,0 0 1,0 1 0,0-1 0,1 1-1,0-1 1,0 1 0,0 0 0,8-9-1,-4 7-112,0 0 0,0 1-1,1 0 1,-1 0 0,2 1-1,-1 0 1,1 0 0,13-5-1,-1 2-155,0 2 0,1 0 0,0 2 0,0 0 0,0 1 0,0 1 0,30 2 0,-43 1-253,0 0-1,0 1 1,0 0-1,0 0 1,0 1 0,-1 1-1,1-1 1,-1 1-1,14 9 1,-20-12-1,0 0-1,0 0 1,0 1-1,-1-1 1,1 1-1,0-1 1,0 1-1,-1 0 1,1-1-1,-1 1 1,0 0-1,1 0 1,-1 0 0,0 0-1,0 0 1,0 0-1,0 0 1,-1 1-1,1-1 1,-1 0-1,1 0 1,-1 1-1,0-1 1,0 0-1,0 1 1,0-1-1,0 0 1,0 1 0,-1-1-1,1 0 1,-1 0-1,1 1 1,-1-1-1,0 0 1,0 0-1,0 0 1,0 0-1,0 0 1,-1 0-1,1 0 1,-1 0-1,1-1 1,-3 3 0,-5 5 179,-1-1 0,0 0 0,-1 0 0,1-1 0,-1 0 0,-1-1 1,1-1-1,-15 6 0,2-2 59,-1-2 0,1 0 0,-31 4 0,40-9-169,0-1 0,-1 0-1,-16-2 1,23-4-1443,17-4-1143,17-4-2050,5 6-238,4 0-1618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17328,'0'0'6978,"0"9"-6114,-2 24 79,0 1 0,-3-1 0,-14 57-1,-41 103-64,15-54 180,39-101-520,6-37-527,0 0 0,0 0 0,1 0 0,-1 0 0,0-1 0,1 1-1,-1 0 1,1 0 0,-1 0 0,1-1 0,-1 1 0,1 0 0,0 0-1,-1-1 1,1 1 0,0 0 0,-1-1 0,1 1 0,0-1 0,0 1-1,0-1 1,-1 0 0,1 1 0,0-1 0,0 0 0,0 1 0,0-1-1,0 0 1,0 0 0,0 0 0,0 0 0,0 0 0,-1 0 0,3 0-1,25-1 85,1-1 0,-1-2 0,0-1 0,51-15 0,-32 8-3189,0 1-3506,-29 7-858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33 18321,'0'0'8777,"-11"-7"-8014,4 2-626,5 3-116,1 0 1,-1 1-1,0-1 0,0 0 1,0 1-1,-1-1 1,1 1-1,0 0 1,0 0-1,-1 0 0,1 0 1,-1 0-1,1 0 1,-1 1-1,1-1 1,-1 1-1,1-1 0,-1 1 1,0 0-1,1 0 1,-1 0-1,1 1 0,-1-1 1,0 1-1,1-1 1,-1 1-1,1 0 1,0 0-1,-3 1 0,-7 7 96,2 0 0,-1 0 0,1 1-1,1 1 1,0 0 0,0 0 0,1 0-1,-9 20 1,12-23-59,1 0 0,1 0 0,-1 1 0,2 0 1,-1 0-1,1-1 0,0 1 0,1 1 0,0-1 0,1 0 0,0 0 0,0 0 0,0 0 0,3 11 0,-1-16-51,-1-1-1,0 1 1,1 0 0,0-1-1,0 0 1,0 1 0,0-1-1,1 0 1,-1 0 0,1 0-1,0-1 1,-1 1-1,1-1 1,1 1 0,-1-1-1,0 0 1,0 0 0,1 0-1,-1-1 1,1 1-1,0-1 1,-1 0 0,9 2-1,1-1 0,1 1-1,0-2 1,0 0-1,-1-1 1,21-2-1,-30 2-3,-1-1 0,1 0-1,-1 1 1,1-2 0,-1 1-1,1 0 1,-1-1 0,0 1-1,0-1 1,0 0 0,0 0-1,3-3 1,-4 4 4,-1 0-1,1-1 1,-1 1 0,0-1 0,0 1-1,0-1 1,0 1 0,0-1 0,0 0 0,0 1-1,0-1 1,0 0 0,-1 0 0,1 0-1,-1 0 1,0 1 0,1-1 0,-1 0-1,0 0 1,0 0 0,0 0 0,0 0-1,-1 0 1,0-3 0,0 4 12,0-1 0,0 0 0,-1 1 0,1-1 0,-1 1 0,1-1 0,-1 1 0,1 0 0,-1 0 0,0 0 0,0 0 0,0 0 0,0 0 0,1 0 0,-1 0 1,0 1-1,0-1 0,0 1 0,0 0 0,-1-1 0,1 1 0,0 0 0,0 0 0,-2 1 0,-53 2 65,54-3-68,0 1 1,-1-1-1,1 1 1,-1 0-1,1 1 1,0-1-1,0 1 1,0-1-1,0 1 1,0 0-1,0 0 1,0 0-1,1 0 0,-1 1 1,1-1-1,-1 1 1,1-1-1,0 1 1,-2 3-1,5-5-8,-1-1 0,1 1 0,-1-1 1,0 1-1,1-1 0,0 0 0,-1 1 0,1-1 0,-1 0 0,1 1 0,-1-1 0,1 0 0,0 0 0,-1 0 0,1 1 0,0-1 0,-1 0 0,1 0 0,0 0 0,-1 0 0,1 0 0,0 0 0,-1 0 0,1 0 0,0-1 0,0 1 0,23-2 92,-5-2-232,0-2-1,-1 0 1,0-1 0,0-1 0,28-17 0,-23 13-480,1 0 0,25-9 0,-49 21 614,0 0-1,0 0 1,0 0-1,0 0 1,0 0-1,1 0 1,-1 0-1,0 0 1,0 0-1,0 0 1,0 0-1,0 0 1,1 0-1,-1 0 0,0 0 1,0 0-1,0 0 1,0 0-1,0 0 1,0 0-1,1 0 1,-1 0-1,0 0 1,0 0-1,0 0 1,0 1-1,0-1 0,0 0 1,0 0-1,1 0 1,-1 0-1,0 0 1,0 0-1,0 0 1,0 0-1,0 1 1,0-1-1,0 0 1,0 0-1,0 0 0,0 0 1,0 0-1,0 1 1,0-1-1,0 0 1,0 0-1,0 0 1,0 0-1,0 0 1,0 0-1,0 1 1,0-1-1,0 0 0,0 0 1,0 0-1,0 0 1,0 0-1,0 1 1,0-1-1,0 0 1,0 0-1,-1 0 1,-2 9 79,3-9-72,-19 36 649,-20 44 317,37-75-983,0 1-1,0 0 1,1-1 0,0 1 0,0 0-1,0 0 1,1 0 0,0 0 0,0 0-1,0-1 1,1 1 0,2 8 0,-3-13-242,0-1 1,1 1 0,-1 0 0,1-1 0,-1 1-1,1-1 1,-1 1 0,1-1 0,-1 1 0,1-1-1,-1 1 1,1-1 0,0 1 0,-1-1-1,1 0 1,0 0 0,-1 1 0,1-1 0,0 0-1,0 0 1,-1 0 0,1 0 0,0 1-1,0-1 1,-1 0 0,1 0 0,0-1 0,-1 1-1,1 0 1,0 0 0,1 0 0,-2-1-61,16-1-11684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13613,'0'0'8808,"80"4"-7046,-13-4 64,20 0 63,13 0-703,7-3-802,-5-3-256,-10-1-128,-16 4-288,-27 1-577,-19 2-544,-21 0-673,-9 4-1153,-25 6-257,-20-3-1408,-13-1-3749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10602,'0'0'12876,"74"32"-10858,-19-32-224,11 0-897,6 0-513,4-3-256,1-3-64,-4 0-96,-4 0-1505,-4 0-2307,-11-4-3395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5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13741,'0'0'8168,"2"11"-7042,5 39 112,10 56 371,-16-97-1434,2 0-1,-1 0 0,1 0 0,1 0 0,0 0 0,0-1 1,0 0-1,10 13 0,-11-18-112,0 0 0,0-1 0,0 1 1,0-1-1,0 0 0,1 0 0,-1 0 0,1 0 0,0 0 0,0-1 0,-1 1 1,1-1-1,0 0 0,0-1 0,0 1 0,0-1 0,0 1 0,0-1 1,0 0-1,0-1 0,0 1 0,0-1 0,0 1 0,0-1 0,0 0 1,0-1-1,0 1 0,4-3 0,3-2 49,1 1 0,-1-2 0,0 0 0,0 0 0,-1-1 0,0 0 0,13-14 1,-8 3 35,-1 0 1,-1-1 0,0-1 0,-2 0 0,0 0 0,9-27 0,-24 76-139,2-13-3,0 0 0,1 1 1,1-1-1,3 30 0,-2-42 1,-1 1-1,1-1 0,0 0 1,0 1-1,1-1 1,-1 0-1,1 1 1,-1-1-1,1 0 0,0 0 1,0 0-1,1 0 1,-1-1-1,0 1 1,1-1-1,0 1 0,-1-1 1,1 0-1,0 0 1,0 0-1,0 0 1,1-1-1,-1 1 0,0-1 1,1 0-1,5 1 1,-1 0 26,1-1 0,-1 0 0,1 0 0,-1-1 0,1 0 0,-1-1 1,1 0-1,-1 0 0,1-1 0,-1 0 0,0 0 0,0-1 0,0 0 0,0 0 1,-1-1-1,1 0 0,-1-1 0,0 1 0,0-1 0,0-1 0,6-6 0,2-3 60,0-2 0,-1 0-1,0-1 1,-2 0 0,0-1-1,17-38 1,-25 52-733,-1-1 0,1 1-1,-1-1 1,2 1 0,-1 0 0,0 1 0,1-1-1,9-6 1,11-11-5513,-3-3-7877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3171,'0'0'7778,"-3"-10"-4708,1 4-2188,-5-18 441,-2-4 3945,21 98-2652,42 58-1838,-30-76-185,-3 0 0,-1 2 0,13 64 0,-34-108 1138,-7-17-1047,-9-17-377,-3-18-279,2 0-1,3 0 0,1-2 1,2 0-1,2 0 0,2-1 0,2 0 1,-1-81-1,7 123-36,0 0-1,0-1 1,1 1 0,-1 0-1,1 0 1,0 0-1,0 0 1,0 0 0,0 0-1,1 0 1,-1 0 0,1 1-1,-1-1 1,1 1 0,0-1-1,0 1 1,0-1 0,1 1-1,-1 0 1,0 0 0,1 0-1,0 0 1,-1 1-1,1-1 1,0 1 0,0-1-1,0 1 1,0 0 0,4-1-1,3-1-73,1 1 0,-1 1 0,0 0 0,1 0 0,-1 1 0,0 0 0,20 3 0,-28-3 81,0 0 1,0 0-1,0 0 1,0 1-1,0-1 0,0 1 1,0-1-1,0 1 1,0 0-1,-1-1 0,1 1 1,0 0-1,0 0 1,-1 1-1,1-1 0,0 0 1,-1 0-1,0 1 1,1-1-1,-1 1 0,0-1 1,1 1-1,-1 0 0,0-1 1,0 1-1,-1 0 1,1 0-1,0 0 0,0 0 1,-1-1-1,1 1 1,-1 0-1,0 0 0,0 0 1,1 0-1,-1 0 1,-1 0-1,1 0 0,0 0 1,0 0-1,-1 0 1,1 0-1,-1 0 0,0 2 1,-2 4 88,0 0-1,-1-1 1,1 1 0,-1-1 0,-1 0-1,1 0 1,-1-1 0,-1 1 0,-7 7-1,0-1 95,0-1 0,-1-1 0,-1 0 0,1-1 0,-2 0-1,1-1 1,-21 8 0,80-60-14066,-10 16 1916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12204,'0'0'9288,"6"8"-8129,7 17-584,-1 1 1,0 0 0,-2 0-1,-1 1 1,7 38 0,-10-45 615,-6-20-1161,0 0-1,0-1 0,0 1 1,0 0-1,0 0 1,0 0-1,0 0 0,0 0 1,0 0-1,0 0 1,0 0-1,0 0 0,0 0 1,1 0-1,-1 0 1,0-1-1,0 1 1,0 0-1,0 0 0,0 0 1,0 0-1,0 0 1,0 0-1,0 0 0,0 0 1,0 0-1,0 0 1,0 0-1,0 0 0,0 0 1,0 0-1,1 0 1,-1 0-1,0 0 0,0 0 1,0 0-1,0 0 1,0 0-1,0 0 0,0 0 1,0 0-1,0 0 1,0 0-1,0 0 0,0 0 1,1 0-1,-1 0 1,0 0-1,0 0 0,0 0 1,0 0-1,0 0 1,0 0-1,0 0 0,0 0 1,0 0-1,0 0 1,0 0-1,0 0 0,1-33 2259,-1 22-2604,0-8 354,-1 0 0,-2 0 0,0 0-1,0 0 1,-2 1 0,0 0 0,-1 0 0,-1 0 0,-1 0 0,-16-26-1,23 58-416,9 12 374,-7-24 4,1 0 1,-1 0-1,0 0 0,1 0 0,0 0 0,-1 0 1,1 0-1,0 0 0,0-1 0,0 1 0,0-1 1,0 0-1,0 0 0,0 1 0,1-1 1,-1 0-1,4 0 0,-5-1 5,1 0 0,0 0 0,0 0-1,-1 0 1,1 0 0,0 0 0,-1-1 0,1 1 0,0-1 0,-1 0-1,1 1 1,-1-1 0,1 0 0,-1 0 0,1 0 0,-1 0-1,1 0 1,-1 0 0,1-1 0,3-3 15,-1 0 0,0 0-1,-1-1 1,0 1 0,1-1 0,-2 1-1,1-1 1,-1 0 0,1 0 0,-2 0 0,3-13-1,3 41-256,7 45 195,0 6 68,-11-61-128,12 45 259,-14-54-284,0-1 1,1 1 0,-1 0-1,0 0 1,1-1-1,-1 1 1,1 0 0,0-1-1,0 0 1,0 1-1,0-1 1,1 0-1,-1 0 1,0 0 0,5 2-1,-7-4-103,1 0-1,0 0 1,-1 0 0,1 0-1,0 0 1,-1 0 0,1 0-1,0 0 1,-1 0 0,1 0-1,0-1 1,-1 1-1,1 0 1,0 0 0,-1-1-1,1 1 1,-1 0 0,1-1-1,0 1 1,-1-1-1,1 1 1,-1-1 0,0 1-1,1-1 1,-1 1 0,1-1-1,-1 1 1,0-1 0,1 1-1,-1-1 1,0 0-1,1 1 1,-1-1 0,0 0-1,0 1 1,0-1 0,0 0-1,0 1 1,0-1 0,0 0-1,0 1 1,0-1-1,0 0 1,0 1 0,0-1-1,-1-1 1,2-20-8972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19090,'0'0'12428,"24"-18"-24600,-17 15 4261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4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62 112 13549,'0'0'5984,"1"-10"-3405,0-45 405,-23 9 881,21 47-3781,1 1-1,-1 0 1,0 0 0,0-1 0,1 1 0,-1 0-1,1 0 1,0 0 0,0 0 0,-1 0 0,1 0-1,0 0 1,1 3 0,-1-3 24,-6 343 1723,19-430-1420,-11 61-373,0-16 11,-3-41 0,0 71-54,0-1 0,0 1 0,-1 1 0,0-1 0,-1 0 0,0 0 0,-1 1 0,0 0 0,-8-14-1,12 23 3,0-1-1,0 1 0,0 0 0,0 0 0,0 0 0,0-1 1,0 1-1,0 0 0,0 0 0,0 0 0,0-1 0,0 1 1,-1 0-1,1 0 0,0 0 0,0-1 0,0 1 0,0 0 1,-1 0-1,1 0 0,0 0 0,0 0 0,0 0 0,-1-1 0,1 1 1,0 0-1,0 0 0,0 0 0,-1 0 0,1 0 0,0 0 1,0 0-1,0 0 0,-1 0 0,1 0 0,0 0 0,0 0 1,-1 0-1,1 0 0,0 0 0,0 0 0,0 0 0,-1 0 1,1 1-1,0-1 0,0 0 0,0 0 0,-1 0 0,1 0 1,-4 16-114,3 26 40,1-38 78,0-2-2,-1 1-1,1-1 1,0 0-1,1 1 1,-1-1-1,0 1 1,1-1 0,-1 0-1,1 1 1,-1-1-1,1 0 1,0 1-1,0-1 1,0 0-1,1 0 1,-1 0 0,0 0-1,1 0 1,-1 0-1,1 0 1,0-1-1,0 1 1,-1-1-1,1 1 1,0-1-1,0 0 1,1 1 0,-1-1-1,0 0 1,0 0-1,0 0 1,1-1-1,-1 1 1,1-1-1,-1 1 1,0-1 0,1 0-1,-1 0 1,1 0-1,-1 0 1,0 0-1,1 0 1,-1-1-1,1 1 1,-1-1 0,0 0-1,0 0 1,1 0-1,-1 0 1,0 0-1,0 0 1,0 0-1,0-1 1,0 1 0,0-1-1,0 1 1,-1-1-1,4-3 1,1-5 11,1-1 0,-1 1 0,-1-1 0,0 0 0,-1 0 1,0-1-1,0 1 0,-1-1 0,2-18 0,-7 116-101,4 99 97,-2-184-122,0 0 1,1 0-1,-1 0 1,0 1-1,0-1 1,1 0-1,-1 0 1,1 0-1,-1 0 1,1 0-1,-1 0 1,1 0-1,0 0 1,-1 0-1,1 0 1,0 0-1,0 0 1,-1 0-1,2 0 0,5 2-4165,2-2-3989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8200,'2'25'12300,"4"5"-5711,4 11-3715,10 26-4142,4 18 1171,-28-84-4815,-14-10 1229,1-9-673,-6-7-1041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15 110 13837,'0'0'8718,"-3"-8"-6732,-8-27-556,11 34-1375,0-1-1,0 1 0,0 0 1,0 0-1,0 0 0,0 0 1,1 0-1,-1-1 1,0 1-1,1 0 0,-1 0 1,1 0-1,-1 0 0,1 0 1,-1 0-1,1 0 1,0 0-1,0 0 0,-1 1 1,1-1-1,0 0 0,0 0 1,0 1-1,0-1 0,0 0 1,1 0-1,29-12 429,-24 11-341,10-4-104,1 1 1,-1 1 0,1 0-1,0 2 1,0 0-1,0 1 1,0 0-1,20 3 1,-36-2-13,0 0 0,0 1 0,-1-1 0,1 0 0,0 1 0,0-1 0,-1 1 0,1-1 1,0 1-1,-1 0 0,1 0 0,-1 0 0,1 0 0,-1 0 0,1 0 0,-1 0 0,0 0 0,0 1 0,1-1 0,-1 0 0,0 1 0,0-1 1,0 1-1,0-1 0,-1 1 0,1 0 0,0-1 0,-1 1 0,1 0 0,-1 0 0,1-1 0,-1 1 0,0 0 0,0 0 0,0-1 1,0 1-1,0 0 0,0 0 0,0 0 0,-1 1 0,0 3 84,-1 0-1,1-1 1,-1 1 0,0-1 0,0 0 0,0 1-1,-1-1 1,0 0 0,0 0 0,0-1-1,-6 7 1,-1-1 114,-1 0-1,-1-1 0,0-1 1,-24 14-1,-3-5-3705,58-18-12746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16464,'0'0'13698,"0"11"-13394,-21 257 1741,22-239-1915,0-28-127,-1 0 0,0-1 1,1 1-1,-1 0 0,0-1 0,1 1 1,-1-1-1,0 1 0,1-1 0,-1 1 1,1-1-1,-1 1 0,1-1 0,0 0 1,-1 1-1,1-1 0,-1 0 0,1 1 1,0-1-1,-1 0 0,1 0 0,0 0 1,0 1-1,3-2 1,0 1 0,0-1 0,-1 0 0,1 0 0,-1 0 0,1 0 0,-1-1 0,1 1 0,-1-1 0,0 0 0,6-4 0,22-13-3243,17-9-7477,-35 21 360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1:5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72 8648,'0'0'8339,"0"-9"-3914,0 7-4252,0-3 370,0 0 1,0 1 0,-1-1-1,1 1 1,-1-1 0,0 1-1,-2-5 1,3 8-440,-1-1 1,0 1-1,1 0 0,-1 0 1,0 0-1,0 0 0,0 0 1,0 0-1,0 0 0,0 0 1,0 0-1,0 0 0,0 0 1,0 0-1,0 1 0,0-1 1,-1 1-1,1-1 0,0 1 0,-1-1 1,1 1-1,0 0 0,-1-1 1,1 1-1,0 0 0,-1 0 1,1 0-1,-1 0 0,1 0 1,0 1-1,-1-1 0,1 0 1,0 1-1,-2 0 0,0 0-100,0 1-1,0-1 0,0 1 1,1 0-1,-1 0 0,0 0 0,1 1 1,0-1-1,-1 1 0,1-1 1,0 1-1,0 0 0,1 0 1,-1 0-1,1 0 0,-1 0 0,1 0 1,0 0-1,0 0 0,-1 4 1,-13 69-47,14-69 73,0-1-1,0 1 1,1 0 0,0 0 0,0 0-1,1-1 1,2 13 0,-2-17-20,0 0 0,0-1 0,0 1 0,0 0 0,1 0 0,-1-1 0,0 1 0,1-1 0,-1 1 0,1-1 0,-1 0 0,1 0 0,0 1 0,-1-1 0,1 0 0,0-1 0,0 1 0,0 0 0,0 0 0,0-1 0,0 1 0,0-1 0,0 0 0,0 1 0,0-1 0,0 0 0,0 0 1,4-1-1,2 0 12,-1 0 1,1-1 0,-1 0 0,0 0 0,1-1-1,-1 0 1,0 0 0,0 0 0,-1-1 0,1 0-1,-1 0 1,0-1 0,0 0 0,0 0 0,-1 0-1,0-1 1,0 0 0,0 0 0,0 0 0,-1-1 0,4-7-1,-8 14-5,1-1 0,-1 0 0,1 0 0,-1 1 0,0-1 0,1 0 0,-1 0-1,0 1 1,0-1 0,1 0 0,-1 0 0,0 0 0,0 1 0,0-1 0,0 0 0,0 0 0,0 0-1,0 0 1,0 1 0,-1-1 0,1 0 0,0 0 0,0 0 0,-1 1 0,1-1 0,0 0-1,-1 0 1,1 1 0,-1-1 0,1 0 0,-1 1 0,1-1 0,-1 0 0,1 1 0,-1-1 0,0 1-1,1-1 1,-1 1 0,0-1 0,0 1 0,1 0 0,-1-1 0,0 1 0,0 0 0,1 0-1,-1-1 1,0 1 0,0 0 0,0 0 0,0 0 0,1 0 0,-1 0 0,0 0 0,0 0-1,0 0 1,1 1 0,-2-1 0,-3 1 45,1-1 0,0 1 1,-1 0-1,1 1 0,0-1 0,0 1 0,0-1 1,0 1-1,-7 5 0,8-4-42,-1-1 0,1 1 1,0 0-1,0 0 0,1 1 1,-1-1-1,1 0 0,-1 1 0,-1 5 1,4-9-20,0 0 1,0 1-1,0-1 1,0 0 0,0 1-1,0-1 1,0 0-1,1 1 1,-1-1-1,0 0 1,0 1 0,0-1-1,1 0 1,-1 0-1,0 1 1,0-1-1,1 0 1,-1 0 0,0 0-1,0 1 1,1-1-1,-1 0 1,0 0-1,1 0 1,-1 0 0,0 1-1,1-1 1,-1 0-1,0 0 1,1 0 0,-1 0-1,0 0 1,1 0-1,-1 0 1,0 0-1,1 0 1,-1 0 0,0 0-1,1 0 1,-1-1-1,0 1 1,1 0-1,-1 0 1,0 0 0,1 0-1,-1-1 1,0 1-1,1 0 1,-1 0-1,1-1 1,17-5 40,17-17-68,-30 19-153,0 0 0,1 0 0,-1 1 0,0-1-1,1 1 1,0 0 0,0 1 0,0 0 0,0-1 0,0 2 0,0-1 0,13-1 0,-18 4 137,0-1-1,0 0 1,0 1-1,0-1 1,0 0-1,0 1 1,0-1-1,0 1 1,0 0-1,0-1 1,0 1-1,-1 0 1,1-1-1,0 1 1,0 0-1,-1 0 1,1 0-1,0 0 1,-1 0-1,1-1 1,-1 1-1,1 0 1,-1 0-1,0 0 1,1 0-1,-1 1 1,0-1-1,0 0 1,0 1-1,3 39-343,-3-31 270,0 145-5532,0-112-102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1 909 17553,'0'0'1959,"14"-13"-1484,13-9-259,2 0 0,0 2 1,55-29-1,565-214 586,25 62-286,-629 189-497,309-94 47,-292 83-23,-1-2 0,-2-3 0,87-54 0,-141 79-37,1-1 1,-1 1 1,1-1-1,-1-1 1,1 1-1,-2-1 1,6-5-1,-14 5-141,-14 5-258,-17 5-993,-15 7-1877,-3 2-2839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8616 739 15086,'0'0'2461,"-3"-8"-3059,2 5 333,0 0 0,-1-1 0,1 1 0,-1 0-1,0 0 1,0 0 0,0 0 0,0 0 0,-1 1 0,1-1-1,-1 1 1,1-1 0,-5-2 0,-2 0-432,0 0 0,0 1 1,0 0-1,-19-6 0,-122-31 1706,-207-29 1,-162 8 1819,411 51-2691,-1539-128 2550,178 19-1479,-406-6-4,829 67-894,406 31 1408,1 25 3524,635 3-5341,-38 4-24,41-3-113,-1-1 1,1 1 0,0-1 0,-1 1 0,1 0 0,-1 0 0,1-1 0,0 1 0,0 0 0,-1 0 0,1 1-1,0-1 1,0 0 0,-1 1 0,2-1 164,0-1 0,0 0 0,0 0 0,0 0 0,0 0 0,0 0 0,0 0 0,-1 0 0,1 0-1,0 0 1,0 1 0,0-1 0,0 0 0,0 0 0,0 0 0,0 0 0,0 0 0,0 0 0,0 0 0,0 0 0,0 1 0,0-1 0,0 0 0,0 0-1,0 0 1,0 0 0,0 0 0,0 0 0,0 0 0,1 1 0,-1-1 0,0 0 0,0 0 0,0 0 0,0 0 0,0 0 0,0 0 0,0 0 0,0 0-1,0 0 1,0 0 0,0 0 0,0 0 0,1 1 0,-1-1 0,0 0 0,0 0 0,0 0 0,0 0 0,0 0 0,0 0 0,0 0 0,1 0 0,-1 0-1,0 0 1,0 0 0,0 0 0,0 0 0,0 0 0,0 0 0,0 0 0,0 0 0,1 0 0,19 0-6592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35 135 10634,'12'-12'2691,"3"-2"-1849,60-53 3052,-69 62-3380,0 0 0,1 1-1,-1 0 1,1 0 0,0 1 0,1-1-1,-1 2 1,1-1 0,-1 1-1,1 0 1,11-1 0,-18 3-467,0 0 0,0 0 1,-1 0-1,1 0 0,0 0 1,0 0-1,-1 0 1,1 1-1,0-1 0,0 0 1,-1 1-1,1-1 1,0 0-1,-1 1 0,1-1 1,0 1-1,-1-1 0,1 1 1,-1-1-1,1 1 1,-1-1-1,1 1 0,-1 0 1,1-1-1,-1 1 1,0 0-1,1 0 0,3 28 469,-16 30-154,-1-28-247,-2-1-1,-2-1 0,0 0 1,-2-1-1,-1-1 0,-26 27 1,-46 66 1636,92-119-1736,0-1 0,0 0-1,-1 0 1,1 0 0,0 1 0,0-1 0,-1 0-1,1 1 1,0-1 0,0 0 0,0 0 0,0 1 0,-1-1-1,1 0 1,0 1 0,0-1 0,0 0 0,0 1-1,0-1 1,0 1 0,0-1 0,0 0 0,0 1-1,0-1 1,0 0 0,0 1 0,0-1 0,0 0-1,0 1 1,0-1 0,1 0 0,-1 1 0,0-1-1,0 0 1,0 1 0,0-1 0,1 0 0,-1 0-1,0 1 1,0-1 0,1 0 0,-1 0 0,0 1-1,0-1 1,1 0 0,-1 0 0,23 0 216,28-12-80,3-4-605,63-9 0,-1 9-6095,-84 11 2182,-4-3-2146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13581,'0'0'9363,"-9"-1"-8194,5 0-1102,-1 1 0,1 0-1,0-1 1,-1 2-1,1-1 1,0 0-1,0 1 1,-1 0 0,1 0-1,0 0 1,0 0-1,0 1 1,0-1-1,0 1 1,1 0-1,-1 0 1,0 1 0,1-1-1,0 1 1,-1 0-1,1 0 1,0 0-1,0 0 1,1 0 0,-1 1-1,1-1 1,-1 1-1,1 0 1,0 0-1,1-1 1,-3 8-1,3-9-59,0 0-1,0 0 0,1 0 0,-1 0 0,1 0 0,-1 0 0,1 0 0,0 1 1,0-1-1,0 0 0,0 0 0,0 0 0,0 1 0,0-1 0,1 0 0,-1 0 1,1 0-1,0 0 0,-1 0 0,1 0 0,0 0 0,0 0 0,1 0 0,-1 0 0,0 0 1,1-1-1,-1 1 0,1 0 0,-1-1 0,1 1 0,0-1 0,-1 0 0,1 0 1,0 1-1,0-1 0,0 0 0,0-1 0,0 1 0,3 1 0,-1-1 23,1 0-1,0-1 1,0 1-1,0-1 1,0 0-1,0 0 1,0 0-1,-1-1 1,1 0-1,0 0 1,0 0-1,-1-1 1,1 1-1,0-1 1,-1 0 0,0 0-1,5-4 1,-2 2 106,0-1 0,0 0 0,-1 0 0,0 0 0,0-1 0,0 0 0,-1 0 0,0-1 0,0 1 1,0-1-1,-1 0 0,5-11 0,-42 46 543,29-22-693,0 0-1,1 1 1,0-1 0,0 1 0,1 0-1,-1 0 1,-1 14 0,3-20-109,1 1 0,0 0 0,-1-1 0,1 1 0,0 0 0,0-1 0,0 1 1,0 0-1,1-1 0,-1 1 0,0 0 0,1-1 0,-1 1 0,1-1 0,0 1 0,-1-1 1,1 1-1,0-1 0,0 1 0,0-1 0,0 0 0,0 1 0,0-1 0,0 0 0,1 0 0,-1 0 1,0 0-1,1 0 0,-1 0 0,0 0 0,1-1 0,-1 1 0,1 0 0,0-1 0,-1 1 0,1-1 1,-1 1-1,4-1 0,1 1-810,1 0 1,-1-1-1,1 0 1,-1 0 0,1-1-1,7-1 1,12-10-4972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18898,'0'0'1324,"-9"8"123,0 0-1081,0 0 0,1 1 1,0 0-1,0 1 0,-12 19 1,18-25-292,-1 1 0,1-1 0,-1 1 0,1 0 0,1 0 0,-1 0 0,1 0 0,0 0 0,0 0 0,0 1 0,1-1 0,-1 0 0,1 0 1,1 1-1,-1-1 0,1 0 0,0 0 0,0 0 0,3 8 0,-4-12-78,1 1-1,0-1 1,0 1 0,0-1 0,0 1-1,0-1 1,1 0 0,-1 1 0,0-1-1,0 0 1,1 0 0,-1 0-1,1 0 1,-1 0 0,1 0 0,0 0-1,-1-1 1,1 1 0,0-1 0,-1 1-1,1-1 1,3 1 0,47-2-148,-47 0 137,0 0 0,1 0 0,-1 1 0,1 0 0,-1 0 0,1 1 0,-1-1 0,9 3 0,-12-2 11,-1 0 1,0-1 0,0 1-1,0 0 1,0 0-1,0 0 1,0 0 0,0 0-1,0 0 1,0 0 0,0 0-1,-1 0 1,1 0-1,0 0 1,-1 1 0,1-1-1,-1 0 1,1 0 0,-1 1-1,0-1 1,1 0-1,-1 1 1,0-1 0,0 0-1,0 1 1,0-1 0,0 0-1,0 1 1,-1-1 0,1 0-1,0 1 1,-1-1-1,1 0 1,-1 1 0,0 0-1,-1 3 56,1-1-1,-1 0 0,0 0 1,-1 0-1,1-1 0,-1 1 0,0-1 1,0 1-1,-4 3 0,1-2 177,0-1 0,0 1 0,-1-1 0,1-1 0,-1 1 0,0-1 0,0-1 0,0 1 0,0-1 0,-1 0 0,1-1-1,-1 0 1,1 0 0,-1 0 0,1-1 0,-15-1 0,21 0-298,-1 1 0,1 0 0,-1-1-1,1 1 1,-1-1 0,1 0 0,0 1 0,-1-1-1,1 0 1,0 0 0,0 0 0,0 0 0,0 0 0,0 0-1,0 0 1,0 0 0,0 0 0,0-1 0,0 1 0,0 0-1,1 0 1,-1-1 0,1 1 0,-1-1 0,1 1-1,-1 0 1,1-1 0,0 1 0,-1-1 0,1-1 0,0 1-418,0 0 0,0 1 0,0-1 0,0 0 0,0 0 0,1 0 0,-1 1 1,1-1-1,-1 0 0,1 1 0,-1-1 0,1 0 0,0 1 0,0-1 0,0 1 1,0-1-1,0 1 0,0-1 0,0 1 0,0 0 0,1-1 0,-1 1 0,1 0 1,-1 0-1,2-1 0,20-6-7489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80 12075,'0'0'14115,"-5"1"-14136,4-1 19,0 0 0,0 0 1,0 0-1,0 0 0,0 0 0,0 0 1,0 0-1,0 1 0,0-1 1,0 0-1,0 1 0,0-1 1,0 0-1,0 1 0,1-1 0,-1 1 1,0 0-1,0-1 0,0 1 1,0 1-1,18 5 23,50 3 7,-59-9-52,38 4-274,-28-4 291,-1 1 0,1 0 0,29 9 0,-50-11 2802,2 0-2732,0 0 0,1 0 0,-1 1 0,0-1 0,0 0 0,1 0 0,-1 0-1,0 0 1,1-1 0,-1 1 0,0 0 0,0 0 0,1 0 0,-1 0 0,0-1 0,1 1 0,-1 0 0,0-1 0,1 1 0,-1-1 0,1 1 0,-1 0 0,0-1 0,1 1-1,-1-1 1,1 0 0,0 1 0,-1-1 0,1 1 0,-1-1 0,1 0 0,0 1 0,-1-1 0,1 0 0,0 1 0,0-1 0,0 0 0,-1 1 0,1-1 0,0 0 0,0 0 0,0 1-1,0-1 1,0 0 0,0 0 0,1 1 0,-1-1 0,0 0 0,0 0 0,-1-19 127,0 13-170,0 0 1,1 0-1,-1 0 1,1 1-1,1-1 1,-1 0 0,1 0-1,1 0 1,2-8-1,-3 14-34,0 0-1,0 0 1,0 0-1,1 1 1,-1-1-1,0 0 1,0 1 0,1-1-1,-1 1 1,0-1-1,1 1 1,-1 0-1,1 0 1,-1 0-1,1 0 1,-1 0 0,0 0-1,3 0 1,29 4-732,8 5-1442,39 5-4870,-28-13-1424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82 221 11819,'0'0'1127,"10"-9"912,-3 2-1268,40-36 1662,-45 40-1891,1 0 1,-1 0-1,0 0 0,0-1 0,0 1 1,0 0-1,0-1 0,-1 1 0,2-6 1,-3 9-458,-1-1-1,1 1 1,0-1 0,0 1 0,0-1 0,-1 1 0,1-1-1,0 1 1,-1-1 0,1 1 0,0-1 0,-1 1 0,1-1-1,0 1 1,-1 0 0,1-1 0,-1 1 0,1 0 0,-1-1-1,1 1 1,-1 0 0,1 0 0,-1-1 0,1 1 0,-1 0-1,0 0 1,1 0 0,-1 0 0,1 0 0,-1 0 0,1 0-1,-1 0 1,0 0 0,1 0 0,-1 0 0,1 0 0,-1 0-1,1 0 1,-1 0 0,0 1 0,1-1 0,-1 0 0,1 0 0,-1 1-1,-29 7 97,21-3-159,0 1 1,0-1-1,0 2 0,0-1 0,1 1 1,-13 13-1,17-15-26,-1 0 0,1 0-1,1 1 1,-1-1 0,1 1 0,0-1 0,0 1-1,0 0 1,1 0 0,0 1 0,0-1 0,-1 9 0,3-15 3,0 1 1,0 0-1,1 0 0,-1-1 1,0 1-1,0 0 1,1-1-1,-1 1 1,1 0-1,-1-1 1,1 1-1,-1-1 1,1 1-1,-1-1 1,1 1-1,-1-1 1,1 1-1,-1-1 1,1 1-1,0-1 1,-1 0-1,1 1 1,0-1-1,-1 0 1,1 0-1,0 1 1,0-1-1,-1 0 1,1 0-1,0 0 1,0 0-1,-1 0 1,1 0-1,0 0 1,0 0-1,-1 0 1,2-1-1,33-3 122,-19-1-83,0-2-1,-1 1 1,0-2-1,-1 0 1,1 0-1,-1-2 1,22-19-1,-4 1 29,52-62 0,-77 80-57,3 0 16,-1-1-1,-1-1 1,11-18-1,-42 71-95,16-31 19,1 0-1,0 0 1,1 0-1,0 1 1,0 0 0,1 0-1,1 0 1,0 0-1,0 1 1,1-1-1,1 1 1,-1 21-1,2-32-92,0 0 0,1 0-1,-1 1 1,0-1 0,1 0-1,-1 0 1,0 0-1,1 0 1,-1 0 0,1 0-1,0 0 1,-1 0 0,1 0-1,0 0 1,0-1 0,-1 1-1,1 0 1,0 0-1,0-1 1,0 1 0,0 0-1,0-1 1,0 1 0,0-1-1,0 1 1,0-1-1,2 1 1,0-1-811,1 1 0,-1-1 1,0 0-1,0 0 0,0 0 0,0 0 0,0 0 0,1-1 0,3 0 1,13-8-9300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13645,'0'0'11600,"11"5"-11071,40 14-214,-48-18-296,0-1 0,0 0 0,0 0 0,0-1 0,-1 1 0,1 0 0,0-1 0,0 0 0,0 0 0,-1 1-1,1-2 1,-1 1 0,1 0 0,-1 0 0,1-1 0,-1 0 0,0 1 0,1-1 0,-1 0 0,0 0 0,0 0 0,0 0 0,-1-1 0,1 1 0,0 0 0,-1-1 0,0 1 0,1-1 0,-1 1 0,0-1 0,0 0 0,-1 0 0,1 1 0,-1-1 0,1-5 0,-1 7-16,0 1 1,0-1-1,0 1 1,0-1-1,0 1 0,0-1 1,0 1-1,0-1 1,0 1-1,-1-1 1,1 1-1,0-1 0,0 1 1,-1-1-1,1 1 1,0 0-1,0-1 0,-1 1 1,1-1-1,0 1 1,-1 0-1,1-1 1,-1 1-1,1 0 0,-1-1 1,1 1-1,-1 0 1,1 0-1,0 0 0,-1-1 1,1 1-1,-1 0 1,0 0-1,-23 3 13,19-2 8,-1 1 0,1 0 0,0 1-1,0-1 1,0 1 0,-6 5 0,8-5 0,0 0 0,0 0 1,1 1-1,-1-1 0,1 1 0,0-1 0,0 1 1,0 0-1,1 0 0,-1 0 0,1 0 0,0 0 1,-1 7-1,2-9-20,0-1 1,0 1 0,0-1 0,1 1-1,-1 0 1,0-1 0,1 1-1,-1-1 1,1 1 0,-1 0-1,1-1 1,0 0 0,0 1-1,0-1 1,-1 1 0,1-1 0,1 0-1,-1 0 1,0 1 0,0-1-1,0 0 1,1 0 0,-1 0-1,0 0 1,1-1 0,-1 1-1,1 0 1,-1-1 0,1 1 0,-1-1-1,1 1 1,0-1 0,-1 0-1,1 1 1,0-1 0,2 0-1,20 1-13,0-1 1,-1-1-1,1-1 0,0 0 0,0-2 0,-1-1 0,28-10 0,1 1-272,-51 14 289,33-4-118,-34 4 107,1 1 0,0-1 1,0 1-1,0-1 0,-1 1 0,1-1 1,0 1-1,0 0 0,-1-1 1,1 1-1,-1 0 0,1-1 0,-1 1 1,1 0-1,-1 0 0,1 0 0,-1 0 1,0-1-1,1 1 0,-1 0 1,0 0-1,0 0 0,0 0 0,1 0 1,-1 0-1,0 0 0,0 0 0,0 0 1,-1 0-1,1 1 0,0 6 21,0-3 108,-1 1-1,2-1 0,-1 0 1,0 1-1,1-1 1,0 0-1,3 7 0,-4-10-86,1-1 0,1 1 0,-1-1 0,0 1 0,0-1 0,0 1 0,1-1 0,-1 0 0,1 1 0,-1-1 1,1 0-1,0 0 0,-1 0 0,1 0 0,0 0 0,-1-1 0,1 1 0,0 0 0,0-1 0,0 0 0,0 1 0,0-1 0,0 0 0,3 0 0,14 0 4,-1 0 1,1-2-1,0 0 1,-1-1-1,32-10 0,43-6-730,-92 19 676,-1 0 1,1 0 0,0 0-1,-1 0 1,1 0-1,-1 0 1,1 0-1,0 0 1,-1 0 0,1 0-1,-1 0 1,1 1-1,-1-1 1,1 0 0,0 0-1,-1 1 1,1-1-1,-1 0 1,1 1 0,-1-1-1,0 0 1,1 1-1,-1-1 1,1 1 0,-1-1-1,0 1 1,1-1-1,-1 1 1,0-1-1,1 1 1,-1-1 0,0 1-1,0 1 1,1-1-54,-1 0 1,0-1-1,1 1 1,-1 0 0,1 0-1,-1 0 1,1-1-1,-1 1 1,1 0-1,0 0 1,-1-1-1,1 1 1,0 0-1,0-1 1,-1 1 0,1-1-1,0 1 1,0-1-1,0 0 1,-1 1-1,1-1 1,0 0-1,0 1 1,0-1-1,0 0 1,0 0 0,0 0-1,1 0 1,7 1-2051,1-1 0,-1 0 0,1 0 0,13-3 0,5-7-5568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24 15310,'0'0'5163,"0"-5"-4272,0 4-818,0 1 0,0-1 0,-1 0 0,1 0 0,0 0 0,0 0 0,-1 1 0,1-1 0,0 0 0,-1 0 0,1 1 0,-1-1 0,1 0 0,-1 0 0,1 1 0,-1-1 0,0 1 0,1-1 0,-1 0 0,0 1 0,1 0 0,-1-1 0,0 1 0,0-1 0,1 1 0,-1 0 0,0-1 0,0 1 0,0 0 0,0 0 1,1 0-1,-1 0 0,0-1 0,0 1 0,-1 1 0,-2-1 160,-1 0 1,1 1-1,-1 0 1,1-1-1,0 2 1,-1-1-1,1 1 1,-5 2-1,5-3-79,-1 1 0,2 0 0,-1 0 0,0 0 0,0 0 0,1 1 0,-1-1 0,1 1 0,0 0 0,0 0 0,0 0 0,0 1 0,0-1 0,1 1 0,-1-1 0,1 1 0,0 0 0,0 0 0,-2 7 0,4-10-149,0 0 1,0 0-1,0 0 0,1 0 0,-1 0 0,0 0 1,1-1-1,-1 1 0,0 0 0,1 0 0,-1 0 1,1-1-1,-1 1 0,1 0 0,-1 0 0,1-1 1,0 1-1,-1 0 0,1-1 0,0 1 0,-1-1 1,1 1-1,0-1 0,0 0 0,0 1 0,31 6 143,-22-6-203,1-2 1,0 1-1,20-5 0,-24 4-56,0-1-1,0 0 0,0-1 1,0 0-1,-1 0 0,1-1 0,-1 1 1,0-2-1,0 1 0,0 0 1,0-1-1,5-6 0,-11 10 119,0 1 0,0 0 0,-1 0 0,1-1 0,0 1 1,0 0-1,0 0 0,0-1 0,-1 1 0,1 0 0,0 0 0,0 0 0,-1 0 0,1-1 0,0 1 0,0 0 0,-1 0 0,1 0 0,0 0 0,0 0 0,-1 0 0,1 0 0,0 0 0,0 0 0,-1 0 0,1 0 0,0 0 0,-1 0 0,1 0 0,0 0 0,0 0 0,-1 0 1,1 0-1,0 0 0,-1 0 0,1 0 0,0 0 0,0 0 0,-1 1 0,1-1 0,0 0 0,0 0 0,0 0 0,-1 0 0,1 1 0,0-1 0,0 0 0,-1 1 0,-16 7 107,16-8-111,0 0-1,1 1 1,-1-1-1,0 0 0,1 1 1,-1-1-1,1 1 0,-1-1 1,0 1-1,1 0 1,-1-1-1,1 1 0,0-1 1,-1 1-1,1 0 0,-1-1 1,1 1-1,0 0 1,0 0-1,-1-1 0,1 1 1,0 0-1,0 0 0,0-1 1,0 1-1,0 0 1,0 0-1,0-1 0,0 1 1,0 0-1,0 0 0,0-1 1,0 1-1,1 0 1,-1 0-1,0-1 0,1 1 1,-1 0-1,0-1 0,1 1 1,-1 0-1,1-1 1,-1 1-1,1-1 0,-1 1 1,1-1-1,0 1 0,-1-1 1,1 1-1,-1-1 1,1 1-1,0-1 0,-1 0 1,1 1-1,0-1 0,0 0 1,-1 0-1,1 0 1,0 1-1,0-1 0,-1 0 1,1 0-1,0 0 0,1 0 1,58 2 45,-51-2-10,10-1-594,0-1 1,31-7 0,-32 5 292,0 1-1,32-1 1,-9 28-2630,0-21-4432,-17-3 1218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131 108 12684,'0'0'9289,"-11"-1"-9038,0 1-78,-1-1 0,1 2 0,-19 2 0,27-3-105,1 0 0,-1 0 0,1 1 0,-1-1 0,1 1 0,-1 0 0,1-1 0,0 1 0,-1 0 0,1 1 0,0-1 0,0 0 0,0 1 0,0-1 0,0 1 0,0-1 0,0 1 0,1 0 0,-1 0 0,0 0 0,1 0 0,-1 0 0,1 0 0,0 0 0,0 1 0,0-1 0,0 0 0,-1 5 0,2-7-66,0 1 0,1-1 1,-1 1-1,0 0 1,0-1-1,0 1 1,1 0-1,-1-1 1,0 1-1,0-1 1,1 1-1,-1-1 1,1 1-1,-1-1 1,0 1-1,1-1 0,-1 1 1,1-1-1,-1 1 1,1-1-1,-1 0 1,1 1-1,0-1 1,-1 0-1,1 0 1,-1 1-1,1-1 1,0 0-1,-1 0 1,1 0-1,0 0 0,-1 0 1,1 0-1,-1 0 1,2 0-1,31 0 205,-25 0-155,3-2-128,-1 1 0,1-1 0,0-1 0,-1 0 0,1-1-1,-1 1 1,0-2 0,0 0 0,14-9 0,-10 5 43,-1 0 0,-1-1 0,0 0-1,0-1 1,-1 0 0,11-15 0,-9-2 1091,-14 17 675,-14 14-280,12-1-1376,0 0 1,0 1-1,0-1 1,1 1-1,-1 0 1,1 0-1,0 0 1,-1 0-1,2 0 1,-1 0-1,0 1 1,0-1-1,1 0 1,0 1-1,0 0 1,0-1-1,0 1 1,0 0-1,1 6 0,-1-7-43,1 0-1,0 0 0,0 1 0,0-1 0,0 0 0,1 0 0,-1 1 0,1-1 1,0 0-1,0 0 0,0 0 0,0 0 0,1 0 0,-1 0 0,1 0 0,0 0 0,0-1 1,0 1-1,0-1 0,0 1 0,0-1 0,6 4 0,0-1-285,1-1-1,-1 0 1,1 0-1,0-1 1,0-1-1,0 1 1,15 1-1,36-3-6877,-15-7-3306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14606,'0'0'7426,"-9"7"-6850,2-2-386,1 0 0,-1 1 0,1-1 0,1 1 0,-1 1 0,1-1 0,0 1 0,0 0 0,1 0 1,0 1-1,0-1 0,1 1 0,0 0 0,-3 10 0,-1 23 252,1 0-1,2 0 1,2 0 0,1 0 0,3 0-1,1 0 1,16 77 0,-21-131-112,1-1 0,1 1 1,2-25-1,0-2-279,-2 28-44,1-11-36,-2 1-1,0-1 0,-1 0 0,-1 1 1,-8-31-1,10 52-88,9 15-399,-1-7 523,0-1 1,0 0-1,1 0 1,0-1-1,0 0 1,0-1-1,0 0 1,1 0 0,0-1-1,0 0 1,0 0-1,0-1 1,0 0-1,1 0 1,-1-1-1,1-1 1,-1 0 0,0 0-1,1-1 1,-1 0-1,14-3 1,-17 1 53,0 0 0,0-1-1,-1 0 1,1 0 0,-1 0 0,0 0 0,0-1 0,0 0 0,-1 0 0,0 0 0,0-1 0,0 1-1,3-8 1,-4 9 79,-6 10-89,0 0 0,0 0 0,1 0 1,0 1-1,0-1 0,1 1 1,-1 0-1,1-1 0,1 1 0,-1 0 1,2 12-1,0-18-27,0 1 1,1-1-1,-1 0 1,1 0-1,-1 1 0,1-1 1,-1 0-1,1-1 1,0 1-1,-1 0 0,1 0 1,0-1-1,0 1 1,-1-1-1,1 0 0,0 1 1,0-1-1,0 0 1,0 0-1,0 0 0,-1 0 1,1 0-1,2-1 1,45-7 220,-21-10-114,3-1-1193,-12 14-3764,-17 5 3751,1 1 0,0 0 0,-1 0 0,1 1 0,-1-1 0,0 0 0,1 1 0,-1-1 0,0 1 0,0 0 0,4 4 0,18 12-3869,-2-12 797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 5221,'0'0'20990,"-11"-4"-20637,-35-12 15,44 16-322,1 0 0,-1 0-1,0 0 1,0 0 0,0 1-1,0-1 1,0 0 0,1 1 0,-1 0-1,0-1 1,0 1 0,1 0 0,-1 0-1,1 0 1,-1 0 0,1 0-1,-1 0 1,1 1 0,-1-1 0,1 0-1,0 1 1,0-1 0,0 1 0,0-1-1,0 1 1,0 0 0,-1 2-1,1-3-28,1 1-1,-1-1 0,0 0 0,1 0 0,-1 1 1,1-1-1,-1 1 0,1-1 0,0 0 1,0 1-1,-1-1 0,1 1 0,0-1 0,0 1 1,1-1-1,-1 0 0,0 1 0,0-1 0,1 1 1,-1-1-1,0 0 0,1 1 0,0-1 0,-1 0 1,1 1-1,0-1 0,0 0 0,-1 0 0,1 0 1,0 0-1,0 1 0,2 0 0,6 1-240,0 0 0,0 0 1,0 0-1,0-2 0,1 1 0,-1-1 0,1 0 0,9-1 0,44-4-6815,-29-5 30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18225,'0'0'7698,"-6"11"-6897,0 0-537,1 0 0,0 1 0,1-1 0,0 1 0,0 0 0,2 1 0,-1-1 0,0 20 0,3 162 248,6-201 105,1-14-380,1-152-530,-8 178 283,1-1 0,-1 1 0,1-1 0,0 1 0,1-1 0,-1 0 0,1 0 0,0 1 0,0-1 0,0 0 0,0-1 0,1 1 0,-1 0 0,1-1 0,0 1 1,0-1-1,0 0 0,1 0 0,-1 0 0,1-1 0,0 1 0,0-1 0,0 0 0,0 0 0,0 0 0,0 0 0,0-1 0,1 1 0,7 0 0,-7-1 23,0 0-1,0 0 1,0 0-1,0-1 0,1 0 1,-1 0-1,0 0 1,0-1-1,0 0 1,1 0-1,-1 0 0,0 0 1,0-1-1,-1 0 1,1 0-1,0 0 1,0-1-1,-1 1 0,0-1 1,1 0-1,-1-1 1,0 1-1,-1-1 1,1 1-1,-1-1 0,5-6 1,4-7-35,-24 43 34,-2 6 227,11-22-134,1 0-1,0 0 0,1 0 0,-1 15 1,2-24-130,0 1 1,0 0 0,0 0 0,0 0-1,0-1 1,1 1 0,-1 0-1,1-1 1,-1 1 0,1 0 0,0-1-1,-1 1 1,1 0 0,2 2-1,-2-4-52,0 1 0,0-1 0,0 0-1,-1 1 1,1-1 0,0 0-1,0 1 1,0-1 0,0 0-1,0 0 1,0 0 0,0 0-1,0 0 1,0 0 0,0 0 0,0 0-1,0 0 1,0-1 0,0 1-1,0 0 1,0-1 0,0 1-1,0 0 1,0-1 0,-1 1 0,1-1-1,0 0 1,0 1 0,1-2-1,0 0-563,0 0-1,0-1 1,0 1-1,0-1 1,0 1-1,-1-1 1,1 0-1,-1 1 1,0-1-1,0 0 1,1-3-1,7-22-6196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16816,'0'0'9353,"7"60"-9289,11-43-769,0 0-2370,9-3-1409,1-3-2114,-4-3 1601</inkml:trace>
  <inkml:trace contextRef="#ctx0" brushRef="#br0" timeOffset="0.99">201 136 12556,'0'0'15081,"-9"9"-13965,-28 30-545,36-38-569,0 0 1,-1 0 0,1 0 0,0 0-1,0 1 1,0-1 0,0 0 0,1 1-1,-1-1 1,0 0 0,1 1 0,-1-1-1,0 1 1,1-1 0,0 1 0,-1 0-1,1-1 1,0 1 0,0-1 0,0 4-1,1-4-20,-1 0 0,1 0-1,-1 0 1,1 0-1,0-1 1,0 1-1,0 0 1,-1 0 0,1-1-1,0 1 1,0 0-1,0-1 1,0 1-1,0-1 1,0 1 0,0-1-1,0 0 1,0 1-1,1-1 1,-1 0-1,1 1 1,9 0-280,0-1 0,0 1 0,0-1-1,11-3 1,-18 3 130,43-5-1259,55-3-3862,-91 6 2070,3-5-1703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18353,'0'0'6310,"-10"0"-4516,-28 4-369,36-4-1356,0 0-1,1 0 1,-1 1-1,0-1 1,1 0 0,-1 1-1,0-1 1,1 1 0,-1-1-1,0 1 1,1 0-1,-1 0 1,1-1 0,-1 1-1,1 0 1,0 1 0,-1-1-1,1 0 1,0 0-1,0 0 1,0 1 0,0-1-1,0 1 1,0-1 0,0 1-1,-1 1 1,6-1-371,-1-1 0,0 1 0,1-1 0,0 1 0,-1-1 0,1 0 0,-1-1 0,1 1 0,0-1 1,0 0-1,6 0 0,-3 1-111,11 1-209,-9-2 589,0 0-1,-1 1 1,1 0-1,0 1 1,-1 0 0,1 0-1,-1 1 1,0 0 0,14 7-1,-21-9 100,0-1 0,0 1 0,-1-1 0,1 1 0,0 0 0,-1-1 0,1 1-1,-1 0 1,1-1 0,-1 1 0,1 0 0,-1 0 0,1 0 0,-1-1 0,0 1 0,0 0-1,1 0 1,-1 0 0,0 0 0,0 0 0,0 0 0,0-1 0,0 1 0,0 0-1,0 0 1,0 0 0,0 1 0,-1 0 56,0 0 0,0-1 0,0 1 0,0 0 0,0 0 0,-1-1 0,1 1 0,0-1 0,-1 1 0,1-1 0,-4 2-1,-47 25 1938,50-27-1970,-9 4 169,-1-1 0,-1 0 0,1-1-1,0 0 1,-1 0 0,-24 0 0,36-4-619,0 0 1,1 1-1,-1-1 1,1 0-1,0 0 1,-1 0-1,1 0 1,0 0 0,-1 0-1,1 0 1,0-1-1,0 1 1,0 0-1,0 0 1,0 0-1,0 0 1,0 0 0,0 0-1,1 0 1,-1 0-1,0 0 1,1 0-1,-1 0 1,1-1-1,14-23-7769,6-5-5130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1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17969,'0'0'11627,"-9"62"-10378,3-26-704,3 3-417,3 1-96,0 1-320,0-1-962,0-2-960,1-2-1473,1-3-1250,-2-5-1953</inkml:trace>
  <inkml:trace contextRef="#ctx0" brushRef="#br0" timeOffset="1">68 599 15599,'0'0'13388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9225,'0'0'9427,"14"-4"-8177,139-39 688,117-31-2072,-261 72-209,23-4-631,-14 7-2717,-21 2-64,-14 9 1014,-15 3-2656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55 5381,'-56'24'2627,"13"-1"-1,15-7-768,15-5-449,13-5-448,9-5-256,27-1 672,16-7-192,18-12-224,9-4-192,6-3-257,0 3-191,-5 2-257,-13 7-64,-9 12-449,-14 2-1248,-11 0-2179,-11 0-2242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78 12940,'0'0'7421,"-2"9"-6845,-1 4-292,-3 9-124,1 1 0,1 0 0,1 0 0,1 0 0,1 0 0,3 36 0,-1-57-135,-1-1 0,0 0 0,1 0 0,-1 0-1,0 0 1,1 0 0,-1 0 0,1 0 0,0 0 0,-1 0 0,1 0 0,0 0-1,0 0 1,0 0 0,-1-1 0,1 1 0,0 0 0,0 0 0,0-1 0,0 1-1,0-1 1,0 1 0,0-1 0,1 1 0,-1-1 0,0 0 0,0 0 0,0 1-1,0-1 1,0 0 0,1 0 0,-1 0 0,0 0 0,0 0 0,0 0 0,0-1-1,1 1 1,-1 0 0,0-1 0,0 1 0,0-1 0,0 1 0,0-1 0,0 1-1,0-1 1,0 1 0,1-2 0,6-3 299,0 0 0,-1 0 0,1 0 0,11-12-1,15-21 326,53-77 0,-10 10 349,-77 105-1002,0 0 1,0 0-1,0-1 1,0 1-1,0 0 0,0 0 1,0-1-1,0 1 1,0 0-1,0-1 0,1 1 1,-1 0-1,0 0 1,0 0-1,0-1 0,0 1 1,1 0-1,-1 0 1,0 0-1,0-1 0,0 1 1,1 0-1,-1 0 0,0 0 1,0 0-1,1-1 1,-1 1-1,0 0 0,0 0 1,1 0-1,-1 0 1,0 0-1,0 0 0,1 0 1,-1 0-1,0 0 1,1 0-1,-1 0 0,0 0 1,0 0-1,1 0 1,-1 0-1,0 0 0,0 0 1,1 0-1,-1 1 1,0-1-1,0 0 0,1 0 1,-1 0-1,0 0 1,0 0-1,0 1 0,1-1 1,-1 0-1,0 0 1,0 0-1,0 1 0,1-1 1,-1 0-1,0 0 1,0 1-1,0-1 0,0 0 1,0 1-1,0 30-72,-12 41 155,7-54-60,-1 0 13,1 1-1,1 0 0,-2 35 0,6-53-28,0-1 0,0 1 0,0-1 0,0 0 0,0 1 0,1-1 0,-1 1 0,0-1 0,0 0-1,0 1 1,1-1 0,-1 0 0,0 1 0,1-1 0,-1 0 0,0 0 0,1 1 0,-1-1 0,0 0 0,1 0 0,-1 1 0,0-1 0,1 0-1,-1 0 1,1 0 0,-1 0 0,0 0 0,1 0 0,-1 0 0,1 0 0,-1 0 0,0 0 0,1 0 0,-1 0 0,1 0 0,-1 0-1,1 0 1,-1 0 0,0 0 0,1 0 0,-1 0 0,0-1 0,1 1 0,0 0 0,19-9 127,4-8 67,-2 0-1,0-2 1,-1 0 0,28-34 0,-26 27 67,1 1 1,40-32-1,-61 56-453,0-1-1,0 1 1,0-1-1,1 1 1,-1 0-1,0 0 1,0 0-1,1 1 1,-1-1-1,1 1 1,-1 0-1,1 0 1,-1 0-1,5 1 1,4-1-4053,1 0-3082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 8200,'0'0'9059,"8"-9"-6603,24-29-364,-31 38-1976,-1-1 0,1 0 0,-1 1-1,0-1 1,1 1 0,-1-1 0,1 1 0,-1-1-1,1 1 1,-1-1 0,1 1 0,-1 0 0,1-1-1,0 1 1,-1 0 0,1-1 0,0 1 0,-1 0-1,1 0 1,0 0 0,-1-1 0,1 1-1,0 0 1,-1 0 0,2 0 0,1 14 539,-9 22-691,-40 80 304,6-17 2571,70-177-1239,-17 48-1584,-2 0 1,-1 0-1,8-43 1,-19 78-45,0 0-1,1-1 1,-1 1 0,1 0-1,1 0 1,-1 0 0,1 0-1,0 0 1,0 0 0,0 0 0,0-1-1,5 10 1,-4-12 38,0 1 0,0 0 0,0-1 0,0 1 0,1-1 0,-1 0-1,1 0 1,-1 0 0,1 0 0,0 0 0,0-1 0,0 1 0,0-1 0,0 0 0,0 1 0,0-2 0,1 1 0,-1 0 0,0-1 0,0 1 0,6-1-1,-1 0 24,-1 1 0,0-2 0,0 1 0,0-1-1,0 0 1,0-1 0,0 0 0,0 0 0,0 0-1,-1-1 1,10-5 0,-3 0-15,-1 0 1,1-2-1,-2 1 1,16-16-1,-38 62-920,7-23 749,0 0 0,1 0 0,-3 24-1,9 4-1898,-3-39 1667,1-1 0,0 0 0,-1 0 0,1 0 0,0 0 0,0 0 0,0 0 0,0 0 0,1-1 0,-1 1 0,0 0 0,1-1 0,-1 1 0,3 1 0,18 8-7206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11339,'0'0'6182,"11"53"-4965,-7-18-288,-1 2-417,-1 4-352,-2 3 64,0-2-159,0 3-1,0-4 0,0-3-385,-7-5-1248,-1-10-1602,-1-5-2242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6694,'0'0'4266,"13"-11"-1757,-2 1-2282,0 1 0,1 1 1,0 0-1,0 0 0,1 1 1,0 1-1,0 0 0,1 1 1,-1 0-1,1 1 0,19-3 1,-24 6-279,-1 0 0,1 0 1,-1 1-1,0 0 0,1 1 0,-1 0 1,1 0-1,11 4 0,-17-4 163,-1 0 0,0 0 0,0 1 0,0-1 0,0 1 0,0-1-1,0 1 1,0 0 0,0-1 0,-1 1 0,1 0 0,-1 0 0,1 1 0,-1-1-1,0 0 1,0 0 0,0 0 0,0 1 0,0-1 0,-1 1 0,1-1-1,-1 1 1,1-1 0,-1 1 0,0-1 0,0 1 0,0-1 0,0 1-1,0-1 1,-1 1 0,1-1 0,-1 0 0,-1 3 0,1-1 143,0 0 1,-1 0-1,1-1 0,-1 1 1,0-1-1,-1 1 0,1-1 1,0 0-1,-1 0 0,0 0 1,0 0-1,0 0 1,0-1-1,0 1 0,0-1 1,-1 0-1,1 0 0,-1 0 1,1 0-1,-1-1 0,-6 2 1,-1 1 29,-1 0 0,0-1 1,0-1-1,0 0 0,-23 0 0,12-10-592,14 0-2097,14 1-5129,7 5 929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 10730,'0'0'6865,"-9"-3"-4612,8 3-2231,-6-2 306,0 0 0,1 0 1,-1 1-1,0 0 0,0 0 0,-10 1 0,14 0-249,-1 1 0,1-1 0,0 1 0,-1 0-1,1 0 1,0 1 0,0-1 0,-1 1 0,1 0 0,0-1-1,1 1 1,-1 1 0,0-1 0,1 0 0,-1 1 0,1-1-1,-1 1 1,-1 2 0,-29 50 1407,32-53-1405,-1 1 0,1-1 0,0 1-1,0 0 1,0 0 0,0 0 0,1-1 0,-1 1-1,1 0 1,0 0 0,0 0 0,0 0-1,0 0 1,0 0 0,0 0 0,1 0-1,0 0 1,-1-1 0,3 5 0,-2-5-70,1-1 1,0 1 0,0 0 0,0-1-1,1 0 1,-1 1 0,0-1-1,0 0 1,1 0 0,-1 0 0,1-1-1,-1 1 1,1-1 0,-1 1-1,1-1 1,-1 0 0,1 0 0,-1 0-1,1 0 1,-1 0 0,1 0 0,3-2-1,-1 2 11,1-1 1,-1 0-1,0-1 0,0 1 0,0-1 0,0 0 0,0 0 0,0-1 1,8-5-1,-10 6-16,0-1 0,-1 0 1,0 0-1,1 0 1,-1-1-1,0 1 0,0 0 1,-1-1-1,1 1 0,-1-1 1,0 1-1,1-1 0,-2 0 1,1 0-1,0 0 0,-1 1 1,0-1-1,0 0 1,0 0-1,-1-6 0,1 10-4,0 0 1,0-1-1,0 1 0,0 0 0,-1 0 0,1-1 0,0 1 0,0 0 0,0 0 1,-1 0-1,1 0 0,0-1 0,0 1 0,0 0 0,-1 0 0,1 0 1,0 0-1,0 0 0,-1-1 0,1 1 0,0 0 0,-1 0 0,1 0 0,0 0 1,0 0-1,-1 0 0,1 0 0,0 0 0,0 0 0,-1 0 0,1 0 0,0 0 1,-1 0-1,1 1 0,0-1 0,0 0 0,-1 0 0,1 0 0,0 0 1,0 0-1,-1 1 0,1-1 0,0 0 0,0 0 0,0 0 0,-1 0 0,1 1 1,0-1-1,0 0 0,0 0 0,0 1 0,0-1 0,-1 0 0,1 1 1,-10 12 61,9-12-53,1 0 0,-1 1 1,0-1-1,0 1 0,1-1 1,-1 1-1,1 0 0,0-1 1,-1 1-1,1 0 0,0-1 0,0 1 1,0-1-1,0 1 0,0 0 1,0-1-1,0 1 0,1 0 1,-1-1-1,1 1 0,-1-1 1,1 1-1,0 0 0,-1-1 0,1 0 1,0 1-1,0-1 0,0 1 1,0-1-1,0 0 0,0 0 1,0 0-1,1 0 0,-1 0 1,0 0-1,1 0 0,-1 0 0,1 0 1,1 0-1,5 1-273,1 0 1,-1-1-1,0 0 0,1 0 1,0-1-1,11-1 0,2 0-2197,-22 2 2336,0-1-1,1 0 0,-1 1 0,0-1 0,1 1 0,-1-1 0,0 1 0,0-1 0,0 1 0,0-1 0,1 1 0,-1-1 0,0 1 0,0-1 0,0 1 0,0-1 0,0 1 0,0-1 0,0 1 0,0-1 0,0 1 0,-1-1 0,1 1 0,0-1 0,0 1 1,0-1-1,-1 1 0,1-1 0,0 0 0,0 1 0,-1-1 0,1 1 0,-1 0 0,-7 16-1267,-13 16-4193,12-21 950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14350,'0'0'18417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88 12844,'0'0'5798,"1"10"-4015,-6 197 2578,-1-28-3848,6-132 786,0-42 313,0-30-787,2-89-592,1 44-400,-4 1 1,-12-98 0,7 143 6,5 36-167,7 36 168,-6-45 168,1 0 0,0 0 1,1 0-1,-1 0 0,0 0 1,1-1-1,0 1 0,-1 0 1,1-1-1,0 0 0,0 1 1,1-1-1,-1 0 0,0 0 0,1 0 1,-1 0-1,1-1 0,0 1 1,-1-1-1,1 1 0,0-1 1,0 0-1,0 0 0,0 0 1,0-1-1,0 1 0,0-1 1,0 0-1,0 1 0,0-1 1,1-1-1,-1 1 0,4-1 1,0-1 11,0 0 0,-1-1 0,1 1 0,-1-2 1,1 1-1,-1-1 0,0 1 0,0-2 0,0 1 1,-1-1-1,0 0 0,0 0 0,7-8 1,20-38 40,-27 40-89,1 1 1,1 0 0,0 0-1,15-17 1,-17 27-155,-4 9-22,-1 34 47,-3-1 0,-12 71 0,8-76 77,2-1 1,1 1 0,2 1 0,4 50-1,-2-87-124,0 1 0,0 0 0,1-1 0,-1 1 0,0-1 0,1 1 0,-1 0 0,1-1 0,0 1 0,0-1 0,-1 0 0,1 1 0,0-1 0,0 1 0,0-1 0,2 2 0,16 2-7311,-6-5-4716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1345,'0'0'28155,"23"51"-27835,-23-10-128,0 5-128,1 4-64,1-1-384,0-4-1217,0-3-1186,3-11-384,-4-8-609,1-11-1216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17521,'0'0'2156,"1"-9"652,-1 6-2607,1-1 0,-1 1 0,1 0 0,0 0 0,0-1 0,0 1 0,1 0 0,-1 0 0,1 0 0,-1 0 0,1 1 0,0-1-1,4-4 1,0 2 97,0 0-1,0 0 1,0 1-1,1 0 1,0 0-1,11-4 1,8-3-122,0 1 0,0 2 0,1 0 0,0 2 0,0 1 1,0 1-1,51 0 0,-76 3-182,0 1 0,0 0 0,0 0 0,0 0 0,0 0 1,0 0-1,0 0 0,0 1 0,0-1 0,0 1 0,0-1 0,0 1 0,0 0 1,0 0-1,0-1 0,0 2 0,-1-1 0,1 0 0,0 0 0,-1 0 0,1 1 0,-1-1 1,1 1-1,-1-1 0,0 1 0,0 0 0,1-1 0,-1 1 0,0 0 0,-1 0 1,1 0-1,0 0 0,-1 0 0,1 0 0,-1 0 0,1 0 0,-1 0 0,0 0 0,0 0 1,0 0-1,0 0 0,0 0 0,0 0 0,-1 0 0,0 4 0,-1 3 103,-1 0 0,0 0 0,0-1 0,-1 1 0,0-1 0,0 0 0,-1 0 0,0 0 0,-7 8 0,-5 2 167,0 0-1,-1-1 0,-34 24 1,1-14-4617,48-26-136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10666,'0'0'15748,"7"14"-14749,-2-5-810,-2-5-103,0 1 1,0 0-1,-1 0 1,1 0-1,-1 0 0,0 1 1,-1-1-1,0 0 1,1 1-1,-2-1 0,1 1 1,0-1-1,-1 1 1,0-1-1,-1 1 0,1 0 1,-1-1-1,-2 7 1,-29 70 1046,22-60-944,1-1 0,0 1 0,2 1-1,1-1 1,0 1 0,-3 39 0,9-61-174,1 0-1,-1 0 1,0-1-1,1 1 0,-1 0 1,1-1-1,-1 1 1,1 0-1,-1-1 1,1 1-1,-1 0 0,1-1 1,0 1-1,-1-1 1,1 1-1,0-1 0,0 0 1,-1 1-1,1-1 1,0 0-1,0 1 1,-1-1-1,1 0 0,0 0 1,0 0-1,0 0 1,0 0-1,-1 0 0,1 0 1,0 0-1,0 0 1,0 0-1,-1 0 1,1 0-1,0 0 0,0-1 1,0 1-1,0-1 1,38-9 180,60-39-2090,-39 19-6395,-38 19 976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0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22 17617,'0'0'8418,"-10"-4"-7889,-31-13-284,38 17-242,0 0 0,0 0-1,0 1 1,0-1 0,1 1 0,-1-1-1,0 1 1,0 0 0,1 0-1,-1 0 1,1 1 0,-1-1 0,1 1-1,-1-1 1,1 1 0,0 0-1,0 0 1,0 0 0,0 0-1,0 0 1,0 0 0,1 1 0,-4 4-1,0 0-3,-2-1 124,1 1 0,1 1 0,-1-1 0,1 1-1,0 0 1,1 0 0,0 0 0,0 1-1,1-1 1,0 1 0,0 0 0,1 0 0,0 0-1,1 0 1,0 0 0,0 16 0,2-23-107,0 0 1,0-1-1,0 1 1,0 0 0,0 0-1,0-1 1,1 1-1,-1-1 1,1 1 0,-1-1-1,1 1 1,-1-1-1,1 0 1,0 0-1,-1 0 1,1 0 0,0 0-1,0 0 1,0-1-1,0 1 1,0 0 0,0-1-1,0 0 1,0 1-1,0-1 1,0 0-1,0 0 1,0 0 0,0 0-1,3-1 1,1 1-1,1 0 1,-1-1-1,1 0 0,-1 0 1,0 0-1,1-1 1,-1 0-1,9-4 1,-10 2-17,0 0 1,0 0 0,0 0-1,-1-1 1,0 0 0,0 0-1,4-5 1,-7 8 12,0 1 1,0-1-1,0 1 0,0-1 1,0 0-1,0 1 0,0-1 1,0 0-1,-1 0 0,1 0 1,-1 1-1,0-1 0,1 0 1,-1 0-1,0 0 1,0 0-1,0 0 0,0 0 1,0 1-1,-1-1 0,1 0 1,0 0-1,-1 0 0,0 0 1,1 1-1,-1-1 0,-2-3 1,2 4-1,-1 0 1,0 0 0,0 0-1,0 0 1,0 0 0,0 0-1,0 1 1,0-1 0,-1 1-1,1 0 1,0-1 0,0 1-1,0 0 1,0 0 0,-1 0-1,1 1 1,0-1 0,0 0-1,0 1 1,0 0 0,0-1-1,0 1 1,0 0-1,0 0 1,0 0 0,0 0-1,0 0 1,0 1 0,1-1-1,-1 1 1,0-1 0,1 1-1,-1-1 1,1 1 0,0 0-1,0 0 1,0-1 0,0 1-1,0 0 1,0 0 0,0 0-1,-1 5 1,3-7-8,0 1 0,0 0 0,-1-1-1,1 1 1,0-1 0,0 1 0,0-1 0,0 1 0,0-1 0,0 0 0,0 1-1,0-1 1,0 0 0,0 0 0,0 0 0,0 0 0,0 0 0,0 0-1,1 0 1,-1 0 0,1 0 0,28-2 89,-21-1-166,0 0 1,0 0-1,0 0 0,0-1 0,-1 0 1,0-1-1,0 0 0,0 0 1,0-1-1,-1 0 0,13-14 0,-38 70 322,13-39 59,1 1-1,1-1 0,0 1 0,-2 18 1,4-26-327,1 0 0,0 0 0,0 0 0,0 0 0,0 0 1,1 0-1,0 0 0,-1 0 0,2 0 0,-1 0 0,0-1 0,1 1 1,0 0-1,-1-1 0,2 1 0,3 5 0,14 18-3788,-9-9-2672,-6-7-1391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7175,'0'0'20750,"16"-1"-19650,246-23 729,-79 0-7737,-160 16 1651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14318,'0'0'10025,"69"-15"-8391,-21 2-641,6-2-673,4 2-256,-1 4 0,-4 5-320,-6 4-1730,-8 0-1538,-8 0-2882,-6 0-7591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8840,'0'0'12204,"9"-1"-10597,-7 1-1485,1-1 0,-1 1 0,0 0 0,1 0 0,-1 0 0,1 0 0,-1 0 0,1 1 0,-1-1 0,1 1 0,-1-1 0,0 1 0,1 0 0,-1 0 0,0 0 0,0 0 0,0 1 0,1-1 0,-1 0 0,0 1 0,-1 0 0,1-1 0,0 1 0,0 0 0,-1 0 0,1 0 0,-1 0 0,0 0 0,0 0 0,1 0 0,-1 1 0,-1-1 0,3 5 0,7 18 939,-2-4-773,1 0-1,1-1 1,0 0-1,15 19 1,-23-36-256,0 0-1,0 0 1,0 0 0,1 0-1,-1 0 1,1-1 0,0 1-1,-1-1 1,1 0 0,0 0-1,1 0 1,-1 0 0,0 0-1,0-1 1,1 0 0,-1 1-1,1-1 1,-1 0 0,1-1-1,0 1 1,-1-1 0,1 1-1,-1-1 1,1 0 0,0-1-1,-1 1 1,1 0 0,0-1-1,-1 0 1,1 0 0,6-3-1,-3 0 67,0-1 0,0 0 0,0-1 0,0 0 0,-1 0 0,0 0 0,0-1 0,-1 1-1,0-1 1,0-1 0,6-12 0,5-9-29,17-51 1,-7 6 4,-26 126-730,-4-22 668,1-12-2,1-1 1,1 0-1,1 30 0,0-44-6,0-1 1,0 1-1,0 0 1,1-1-1,-1 1 1,1 0-1,0-1 1,0 1-1,0-1 1,0 1-1,0-1 1,0 0-1,1 0 1,-1 1-1,1-1 1,-1 0-1,1 0 1,0 0-1,0 0 1,0-1-1,0 1 1,0 0-1,0-1 0,1 0 1,-1 1-1,0-1 1,1 0-1,-1 0 1,1 0-1,3 0 1,-1 0 15,1 0 1,-1-1-1,1 0 0,0 0 1,-1-1-1,1 1 0,-1-1 0,0 0 1,1 0-1,-1-1 0,0 0 1,0 0-1,1 0 0,-2-1 1,7-3-1,-3 0 3,0 1 1,-1-2-1,0 1 1,-1-1-1,1 0 1,-1-1-1,0 0 0,5-9 1,2-8-64,-1 1 1,-1-2-1,-2 1 1,0-1-1,6-35 1,-11 42-2110,-5 34-5648,0-12 6767,-1 12-7869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87 12684,'0'0'2872,"2"-9"102,3-28-54,-5 35-2787,0 1 0,0-1 0,0 1 0,0-1 0,0 0 0,0 1 0,-1-1 0,1 1 0,-1-1 0,1 1 0,-1-1 0,1 1 0,-1 0 0,0-1 0,1 1 0,-1 0 0,0-1 0,0 1 0,0 0 0,0 0 0,0 0 0,-1 0 0,1 0 0,0 0 0,0 0 0,-1 0 0,1 1 0,0-1 0,-1 0 0,1 1 0,-1-1-1,1 1 1,-1-1 0,1 1 0,-1 0 0,1 0 0,-1-1 0,1 1 0,-1 0 0,1 1 0,-1-1 0,1 0 0,-4 1 0,-1-1-67,-1 1-1,1 0 0,-1 0 0,1 1 0,0 0 0,-1 0 0,1 0 1,-9 5-1,7 0-20,0 0 1,1 0-1,0 0 1,0 1 0,0 0-1,1 0 1,0 1-1,1 0 1,0 0-1,1 0 1,-6 16-1,6-17 5,1 1-1,1 0 1,0-1-1,0 1 0,1 0 1,0 0-1,1 0 1,-1 0-1,2 0 1,-1 0-1,2 0 0,-1 0 1,4 13-1,-3-18-34,0 0 0,0 0 0,1-1 0,-1 0 0,0 1-1,1-1 1,0 0 0,0 0 0,0 0 0,0 0 0,1-1 0,-1 0 0,1 1-1,-1-1 1,1 0 0,0-1 0,0 1 0,0-1 0,0 1 0,0-1 0,0 0-1,0-1 1,0 1 0,0-1 0,1 0 0,-1 0 0,0 0 0,0 0 0,0-1-1,5 0 1,-1 0 14,0-1 0,0 1 0,0-1 1,0-1-1,0 0 0,0 0 0,0 0 0,-1-1 0,0 0 0,0 0 0,0-1 0,0 0 0,0 0 0,6-8 0,-10 9 0,0 0-1,0 0 1,0 0 0,-1 0-1,0 0 1,0-1 0,0 1-1,0-1 1,-1 1 0,0-1-1,0 0 1,0 0 0,0-7-1,-1 11-13,0 0 1,0-1-1,0 1 0,0 0 0,-1-1 0,1 1 1,-1 0-1,1 0 0,-1 0 0,1-1 0,-1 1 1,1 0-1,-1 0 0,0 0 0,0 0 0,0 0 1,0 0-1,0 0 0,0 0 0,-1 0 0,0 0-1,0 0-1,0 0 0,-1 0 0,1 0 0,0 1 1,-1-1-1,1 1 0,0 0 0,-1 0 0,1-1 1,-1 1-1,1 1 0,0-1 0,-4 1 0,2 0-5,1 0-1,-1 0 0,1 0 1,0 1-1,0-1 1,0 1-1,0 0 0,0 0 1,0 0-1,0 0 1,1 0-1,-1 1 0,1-1 1,-1 1-1,1-1 1,0 1-1,0 0 0,0 0 1,1 0-1,-1 0 1,1 1-1,-1-1 0,1 0 1,0 1-1,-1 4 0,3-8-2,0 1-1,-1-1 1,1 1-1,-1-1 1,1 1-1,0-1 1,0 0-1,-1 1 1,1-1-1,0 0 1,0 0-1,-1 1 1,1-1-1,0 0 1,0 0-1,-1 0 1,1 0-1,0 0 1,0 0-1,0 0 1,-1 0-1,1 0 1,0-1-1,0 1 1,-1 0-1,1 0 1,0-1-1,0 1 1,-1 0-1,2-1 1,27-9 128,1-7-193,-1 0 0,35-28 1,6-4-867,-69 48 907,0 0 0,1 0 0,-1 0 1,0 1-1,1-1 0,-1 0 0,0 0 0,1 1 1,-1-1-1,1 1 0,-1-1 0,1 1 0,-1 0 1,1 0-1,0 0 0,-1-1 0,1 1 1,-1 1-1,1-1 0,1 0 0,-2 1 14,0 0 0,-1-1 0,1 1-1,-1 0 1,1-1 0,0 1 0,-1 0 0,0 0-1,1 0 1,-1 0 0,1 0 0,-1-1 0,0 1-1,0 0 1,1 0 0,-1 0 0,0 0 0,0 0-1,0 0 1,0 0 0,0 0 0,0 0 0,-1 1-1,-1 10 140,0 1-1,-1-1 0,-7 18 0,10-29-114,-5 12-7,-1 1-122,1 0-1,0-1 1,1 1 0,1 1 0,0-1 0,1 1 0,1-1 0,0 1 0,1 20 0,8-25-4033,7-9-3822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126 154 4388,'11'-4'2136,"-4"1"-2284,15-6 2278,-2 0 1,32-19-1,-48 26-1581,1 0 0,-1 0 1,-1-1-1,1 0 0,0 0 0,-1 0 1,1 0-1,-1 0 0,0-1 0,0 0 1,-1 1-1,1-1 0,-1 0 0,1 0 1,-1 0-1,-1-1 0,1 1 0,0 0 0,-1-1 1,0 1-1,1-7 0,-3 9-447,1 1 0,-1 0 0,0 0 0,1 0-1,-1 0 1,0 1 0,0-1 0,1 0 0,-1 0 0,0 0-1,0 0 1,0 1 0,0-1 0,0 1 0,0-1 0,0 0 0,0 1-1,0 0 1,-1-1 0,1 1 0,0 0 0,0-1 0,0 1-1,0 0 1,-1 0 0,1 0 0,0 0 0,0 0 0,-3 1 0,-39 1 344,32 1-408,1-1 0,0 1 0,0 1 0,0 0 0,1 0-1,-1 1 1,1 0 0,0 1 0,0 0 0,1 0 0,0 1 0,0 0 0,0 0 0,1 1-1,0 0 1,1 1 0,-7 10 0,4-6 9,2 0 0,-1 1 0,2 0-1,-1 0 1,2 1 0,0-1 0,1 1 0,1 0 0,0 0-1,1 1 1,-1 16 0,3-29-44,0 0 0,0 0-1,0 0 1,1 0 0,-1 0 0,1 0-1,0 0 1,0 0 0,0-1 0,0 1-1,0 0 1,1 0 0,-1-1 0,1 1-1,0-1 1,-1 1 0,1-1 0,0 0-1,1 1 1,-1-1 0,3 2 0,-1-2 7,1 1 1,-1-1-1,1 0 1,-1-1-1,1 1 1,0-1-1,-1 0 1,1 0-1,0 0 1,0-1-1,0 0 1,6 0 0,-2 0 4,0-1 0,-1 0 0,1 0 1,0-1-1,-1 0 0,0-1 1,1 0-1,-1 0 0,0-1 1,0 0-1,-1 0 0,1-1 0,-1 0 1,12-11-1,-17 15 24,-1-1 0,1 0-1,0 0 1,-1 0 0,0 0 0,1 0-1,-1-1 1,0 1 0,0 0 0,0 0-1,0-1 1,-1 1 0,1-1 0,-1 1-1,1-1 1,-1 1 0,0-1 0,0-4-1,-1 6 8,1-1-1,-1 1 1,0 0-1,0-1 1,0 1-1,0 0 1,0 0-1,0 0 1,0 0-1,0-1 1,0 1-1,0 1 1,0-1-1,-1 0 1,1 0-1,0 0 0,-1 1 1,1-1-1,-1 1 1,1-1-1,-1 1 1,1-1-1,-1 1 1,1 0-1,-1 0 1,1 0-1,-1 0 1,1 0-1,-1 0 1,-1 0-1,-1 1-24,-1 0-1,1 0 1,0 0-1,0 1 1,0-1-1,0 1 1,0 0-1,-6 4 1,9-5-20,0-1 0,0 0-1,0 1 1,0-1 0,0 1 0,0 0 0,0-1 0,0 1-1,0 0 1,1 0 0,-1-1 0,0 1 0,1 0 0,-1 0-1,0 0 1,1 0 0,-1 0 0,1 0 0,-1 0 0,1 0-1,0 0 1,-1 0 0,1 0 0,0 0 0,0 0 0,0 0-1,0 0 1,0 0 0,0 1 0,0-1 0,0 0 0,0 0-1,0 0 1,1 0 0,-1 0 0,0 0 0,1 0-1,-1 0 1,1 0 0,1 2 0,1-1 3,1-1 1,0 1-1,1-1 0,-1 0 1,0 0-1,0 0 0,1 0 1,-1-1-1,0 0 0,1 0 0,-1 0 1,0 0-1,9-2 0,4 1 27,-4 0-106,1-1 1,0-1-1,-1 0 1,1 0-1,-1-1 1,0-1-1,12-6 1,27-9-403,-52 20 472,0 0 0,1 0 1,-1 0-1,1-1 0,-1 1 0,0 0 1,1 0-1,-1 0 0,1 0 0,-1 0 1,0 1-1,1-1 0,-1 0 1,1 0-1,-1 0 0,0 0 0,1 0 1,-1 0-1,0 1 0,1-1 1,-1 0-1,0 0 0,1 1 0,-1-1 1,0 0-1,1 0 0,-1 1 0,0-1 1,0 0-1,1 1 0,-1-1 1,0 0-1,0 1 0,0-1 0,0 1 1,1-1-1,-1 0 0,0 1 0,0-1 1,0 1-1,0-1 0,0 0 1,0 1-1,0-1 0,0 1 0,0-1 1,0 0-1,0 1 0,0-1 0,0 1 1,-1-1-1,1 0 0,0 1 1,0-1-1,0 0 0,-1 1 0,1-1 1,0 0-1,-1 1 0,-8 27 38,-13 16 297,-13 31 299,32-69-707,1 0 0,1 0 0,-1 0 0,1 0 0,0 0 0,0 0 0,1 1 0,0-1 0,0 0 0,1 8 0,0-13-170,-1 0 0,0 0 0,1-1-1,-1 1 1,1 0 0,-1-1 0,1 1 0,-1 0-1,1-1 1,-1 1 0,1 0 0,0-1 0,-1 1-1,1-1 1,0 1 0,-1-1 0,1 1 0,0-1-1,0 0 1,-1 1 0,1-1 0,0 0-1,0 0 1,0 0 0,0 0 0,-1 1 0,1-1-1,0 0 1,0 0 0,0 0 0,0-1 0,-1 1-1,1 0 1,0 0 0,0 0 0,0-1 0,1 1-1,-2-1 35,28-4-14093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0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15535,'0'0'5669,"58"-17"-4260,-23 15-416,7 2-640,8 0-289,2 0-32,0 0 0,-9 0-385,-5 0-800,-8 0-160,-10 0-545,-10 0-416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11531,'0'0'8232,"57"11"-7367,5-11-513,7 0-288,2 3-64,-5 3-1025,-6 1-2338,-12-1-2243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1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13 10410,'0'0'1569,"-14"-2"417,1-2-1625,0 2 0,-1 0 1,1 1-1,0 0 0,0 1 0,-1 0 0,1 1 0,0 0 0,0 2 0,0-1 0,0 1 0,0 1 1,-21 10-1,20-6-94,0 1 1,1 0 0,0 1 0,1 1-1,0 0 1,1 1 0,-11 13 0,18-20-135,0 1 0,0-1 0,0 0 0,1 1 0,0 0 1,0 0-1,1 0 0,0 0 0,0 0 0,0 0 0,0 0 0,1 1 1,0-1-1,1 1 0,-1-1 0,1 1 0,1-1 0,-1 1 0,1-1 1,2 11-1,0-12-62,0 0 0,0 1 0,1-1 0,-1-1 1,1 1-1,0 0 0,0-1 0,1 0 0,-1 0 0,1 0 1,0-1-1,0 1 0,0-1 0,1-1 0,-1 1 1,1-1-1,-1 1 0,1-2 0,0 1 0,0-1 0,9 2 1,15 2 253,0-1 0,55-1 0,-71-3-259,0 0 1,0-1-1,0 0 1,-1-2 0,1 1-1,-1-2 1,1 0-1,-1 0 1,20-11-1,-29 13-3,1-1-1,-1 1 0,0-1 0,-1 0 0,1-1 0,0 1 0,-1-1 0,0 1 0,0-1 0,0 0 0,0 0 0,-1-1 0,0 1 0,0 0 0,0-1 0,0 0 0,0 1 0,-1-1 0,0 0 0,0 0 0,0 0 0,-1 1 1,0-1-1,0 0 0,0 0 0,0 0 0,-1 0 0,0 0 0,0 0 0,-2-7 0,-1 3-42,1 0 0,-1 1 1,0-1-1,-1 1 0,0 0 1,0 1-1,-1-1 0,0 1 0,0 0 1,-1 0-1,0 1 0,0 0 1,-1 0-1,-10-6 0,10 7-196,1 0-1,-1 1 1,0 0-1,0 0 1,0 1-1,0 0 1,0 1-1,-1-1 1,0 2-1,1-1 1,-1 1-1,0 1 1,1-1-1,-1 1 1,-14 3-1,21-3-139,1 0 0,-1 1 0,1-1 1,-1 1-1,0 0 0,1-1 0,-1 1 0,1 0 0,0 0 0,-1 0 0,1 0 0,0 0 1,-1 0-1,1 1 0,0-1 0,0 0 0,0 1 0,0-1 0,0 0 0,1 1 0,-1-1 0,-1 3 1,1 10-7554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2:5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61 5926,'0'0'14798,"4"-8"-12385,8-27-572,-12 34-1763,0 0-1,0 1 1,0-1-1,0 0 0,0 0 1,0 1-1,-1-1 1,1 0-1,0 0 1,-1 1-1,1-1 0,-1 0 1,1 1-1,0-1 1,-1 1-1,1-1 1,-1 0-1,0 1 0,1-1 1,-1 1-1,1-1 1,-1 1-1,0 0 1,1-1-1,-1 1 0,0 0 1,0-1-1,1 1 1,-1 0-1,0 0 0,0 0 1,1-1-1,-1 1 1,0 0-1,0 0 1,0 0-1,1 0 0,-1 1 1,0-1-1,0 0 1,0 0-1,-36 2 1071,37-2-1106,-7 2 13,1 0 0,-1 0 0,1 0 0,0 1 0,0 0 0,0 0 0,0 0 0,0 1 0,1 0 0,0 0 1,0 0-1,0 1 0,0 0 0,1 0 0,-1 0 0,-6 11 0,6-9-24,1 1 1,-1 0-1,1 0 1,1 0-1,-1 0 1,2 0-1,-1 1 1,1 0-1,0-1 1,1 1-1,0 0 1,0 11-1,1-19-28,0 1 0,0 0 0,1 0 0,-1 0 0,1-1 0,-1 1 0,1 0 0,0-1 0,-1 1 0,1-1 0,0 1 0,0-1 0,0 1 0,0-1 0,0 1 0,1-1-1,-1 0 1,0 0 0,1 0 0,-1 1 0,1-1 0,1 0 0,1 1 25,0 0-1,1 0 1,-1-1 0,0 1-1,1-1 1,0-1 0,-1 1-1,8 0 1,-1-1 24,1 0 1,-1-1-1,0 0 0,0-1 1,0 0-1,20-7 0,-21 4-30,1 0 0,-1 0 0,-1-1 0,14-10 0,-20 14 28,0 0 0,-1 0-1,1-1 1,-1 1-1,1-1 1,-1 0-1,0 0 1,0 0 0,0 0-1,0 0 1,-1 0-1,1 0 1,-1-1-1,0 1 1,0 0-1,0-1 1,0 1 0,0-5-1,-1 7-44,0 0-1,0 1 1,0-1 0,0 0 0,0 1-1,-1-1 1,1 0 0,0 1-1,0-1 1,-1 0 0,1 1-1,0-1 1,-1 0 0,1 1-1,-1-1 1,1 1 0,-1-1 0,1 1-1,-1-1 1,1 1 0,-1-1-1,1 1 1,-1 0 0,0-1-1,1 1 1,-1 0 0,0-1-1,1 1 1,-2 0 0,-27-2 76,-26 16-36,49-12-45,1 0 0,-1 1 0,1 0 0,0 0 0,0 0 0,0 1 0,1-1 0,-1 1 0,1 0 0,0 1 0,0-1 0,0 1 0,-3 5 0,7-9 0,0-1 0,0 1 0,0-1 0,0 0 0,1 1 0,-1-1 0,0 0 0,0 1 0,0-1 0,0 0 0,0 1 0,1-1 0,-1 0 0,0 1 0,0-1 0,1 0 0,-1 0 0,0 1 0,0-1 0,1 0 0,-1 0 0,0 0 0,1 1 0,-1-1 0,0 0 0,1 0 0,-1 0 0,0 0 0,1 0 0,-1 1 0,0-1 0,1 0 0,-1 0 0,0 0 0,1 0 0,-1 0 0,1 0 0,-1 0 0,0 0 0,1-1 0,-1 1 0,23 0 0,-19-1 0,10-1 0,-1 0 0,0-1 0,0-1 0,0 0 0,13-6 0,-14 5 0,0 1 0,0 0 0,1 0 0,-1 1 0,19-2 0,-30 5 0,-1 0 0,1 1 0,-1-1 0,0 0 0,1 0 0,-1 0 0,1 0 0,-1 0 0,0 0 0,1 1 0,-1-1 0,1 0 0,-1 0 0,0 0 0,1 1 0,-1-1 0,0 0 0,0 1 0,1-1 0,-1 0 0,0 1 0,0-1 0,1 0 0,-1 1 0,0-1 0,0 0 0,0 1 0,1-1 0,-1 1 0,0-1 0,0 0 0,0 1 0,0-1 0,0 1 0,0 0 0,-2 23 0,-11 22 0,8-32-6,0-2-246,1 1 0,0-1-1,0 1 1,2 0-1,-1 0 1,1 13 0,3-11-3912,8-10-3641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9065,'82'5'288,"-6"-1"-224,0 0-480,-3 1-2211,-1-1-1281,1-1 3300,0-1 1569,1-2-513,5 0-416,1 0-1025</inkml:trace>
  <inkml:trace contextRef="#ctx0" brushRef="#br0" timeOffset="1">1916 107 2242,'70'0'6118,"-4"0"-5990,1-6-128,1-1-1089,-1-2-1153,-2 4-289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7399,'0'0'3780,"94"-23"-1026,-45 13-1184,-4 2-1026,2 4 1,-6 4 287,-3 0 322,-2 0-258,-5 11-255,-4 0-481,0 0-128,-2 1-704,1-4-1090,-1 0-1313,1-8-1890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14510,'0'0'3267,"49"3"-2883,-4-3-192,4 0-128,11-4-64,2-1 32,6-1-32,3 0-992,-1-2-1187,2-3-735,0-2-2435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11851,'0'0'3299,"51"13"-1409,-23-12-929,7-1-352,12 0-321,10 0-256,12 0-513,3-5-3618,8-5-5414</inkml:trace>
  <inkml:trace contextRef="#ctx0" brushRef="#br0" timeOffset="1">1059 3 10890,'0'0'865,"96"0"-481,-37 0 257,12 0-545,7-1-64,11 0-480,8 1-2083,0 0-1280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1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7239,'193'-1'3475,"338"-47"0,-392 28-5068,212-4-1,-140 30 8054,-41 15-4398,-27-3-1547,-47-14-5179,-67-4 692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13485,'0'0'2925,"17"4"-2567,37 5-496,-1-2 1,71-1-1,131-9-4618,-202 2 3225,305-22-2083,-6 0 5617,-263 22-562,174 20 0,-157-3 167,192 25 1935,-100-26-5363,-118-13-2440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18001,'0'0'3684,"0"11"-3092,-2 13-522,0 8 196,1 43 0,1-68-167,0-1 0,1 1-1,0-1 1,0 1 0,0-1 0,1 0 0,0 1 0,0-1 0,1 0-1,0 0 1,0 0 0,0-1 0,8 11 0,-9-15 32,-1 0 0,1 1 0,0-1-1,0 0 1,0 0 0,0 0 0,0 0 0,1 0 0,-1-1 0,0 1 0,0-1-1,0 1 1,1-1 0,-1 0 0,0 0 0,1 0 0,-1 0 0,0 0 0,0-1-1,1 1 1,-1-1 0,0 1 0,0-1 0,0 0 0,0 0 0,0 0 0,1 0-1,-2 0 1,1 0 0,0-1 0,0 1 0,0-1 0,-1 1 0,1-1 0,1-2-1,8-6 201,-2 0-1,1-1 1,-1 0-1,8-14 0,-3 1-14,-1-1-1,-2-1 0,13-37 1,-2 5-104,-23 63-274,0 0 1,1 0 0,-1 0-1,1 0 1,0 0-1,1 0 1,0 6 0,0 9 39,-3 50-25,0-41 8,1 1-1,6 52 1,-5-81 41,0 0 0,0 1 0,1-1 1,-1 0-1,0 1 0,1-1 1,-1 0-1,1 1 0,-1-1 0,1 0 1,0 0-1,0 0 0,-1 0 0,1 0 1,0 0-1,0 0 0,0 0 0,0 0 1,0 0-1,0 0 0,0 0 0,1-1 1,-1 1-1,2 1 0,0-2 8,-1 1 0,1-1 0,0 0 0,-1 0 0,1 0 0,-1 0 0,1 0 0,-1-1 0,1 1 0,-1-1 0,1 0 1,3-1-1,3-1 25,-1-1 1,1-1 0,0 0 0,-1 0 0,0-1 0,7-6-1,10-12 95,-2-2 0,0 0-1,-2-1 1,-1-1 0,-1-2-1,27-55 1,-45 100-3714,1 8-3482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8712,'0'0'16757,"0"13"-15961,1 28-303,-1 9-282,3-1 0,9 56 0,-11-102-177,-1-1 0,1 1 0,-1-1 0,1 0 0,0 1 0,0-1 1,0 1-1,0-1 0,0 0 0,1 0 0,-1 0 0,1 0 0,-1 0 0,1 0 0,0 0 0,0 0 0,0-1 0,0 1 0,0-1 0,0 1 0,0-1 0,4 2 0,-3-3 43,-1 1 0,1-1 1,-1 0-1,1 0 0,-1 0 0,1-1 0,-1 1 0,1-1 0,-1 1 1,1-1-1,-1 0 0,0 0 0,1 0 0,-1 0 0,0 0 0,0 0 0,0-1 1,0 1-1,0-1 0,0 1 0,0-1 0,2-3 0,11-11 36,0-2-1,-2 1 1,0-2 0,-1 0-1,-1 0 1,11-26-1,-7 8-40,-1 1 0,14-67 0,-30 122-145,0 1 0,2 34 0,-1-4 142,1-37-53,-2 0-10,2 1 1,0 0 0,0-1-1,1 1 1,1-1 0,4 21-1,-5-31 2,0-1 0,0 0-1,0 0 1,0 0 0,1 1-1,-1-1 1,0-1 0,1 1-1,-1 0 1,1 0 0,0 0-1,0-1 1,0 1 0,0-1-1,0 0 1,0 1 0,3 1-1,-1-2 17,0 0 0,0-1-1,0 1 1,0-1 0,0 0-1,0 1 1,0-2 0,1 1-1,-1 0 1,0-1 0,0 0 0,-1 0-1,1 0 1,4-2 0,2-2 7,0 1 1,-1-2 0,0 1 0,0-1-1,0-1 1,0 0 0,-1 0-1,0-1 1,-1 1 0,0-2 0,0 1-1,11-19 1,4-10 106,31-73 0,-47 96 44,2-4-206,-6 34-635,-4-3-651,1-3-2677,1-3-4778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16111,'0'0'10987,"0"11"-10288,0 1-558,-1 0-1,-1 0 1,0 0 0,0 0 0,-1-1-1,-1 1 1,0-1 0,0 0 0,-1 0-1,-10 16 1,-76 99 1652,43-64-799,71-102-915,28-71 1,-27 55-389,-16 38 256,12-21-70,-19 84-512,-2 8 614,0-17 5,4 52-1,-2-78 19,0 0 0,1-1 0,0 1 0,1-1 0,0 0 0,1 1 0,0-1 0,0-1 0,0 1 0,8 9 0,-12-18 10,0 0 0,0 0 0,0 1 0,0-1 0,0 0 0,0 0 0,0 0 0,0 0 0,0 0 0,0 1 0,0-1 1,0 0-1,1 0 0,-1 0 0,0 0 0,0 0 0,0 0 0,0 0 0,0 0 0,0 1 0,0-1 0,1 0 0,-1 0 0,0 0 0,0 0 0,0 0 1,0 0-1,0 0 0,0 0 0,1 0 0,-1 0 0,0 0 0,0 0 0,0 0 0,0 0 0,0 0 0,1 0 0,-1 0 0,0 0 0,0 0 0,0 0 0,0 0 1,0 0-1,0 0 0,1 0 0,-1 0 0,0 0 0,0 0 0,0-1 0,0 1 0,0 0 0,0 0 0,1 0 0,-1 0 0,0 0 0,0 0 0,0 0 0,0 0 1,0-1-1,0 1 0,0 0 0,0 0 0,0 0 0,0 0 0,0 0 0,0-1 0,0 1 0,0 0 0,1-19 304,-9-24-194,-1 27-162,-1 1-1,0 0 0,-1 0 0,-1 1 1,0 0-1,-21-18 0,26 26-7,-1 0 1,0 0 0,0 0-1,0 1 1,0 0-1,-1 1 1,0 0-1,0 0 1,0 1-1,0 0 1,-1 1-1,1 0 1,-19-2-1,27 4 45,0 0-1,1 0 1,-1 0 0,1-1-1,-1 1 1,0 0-1,1 0 1,-1 0 0,0 0-1,1 0 1,-1 0-1,0 1 1,1-1 0,-1 0-1,0 0 1,1 0 0,-1 1-1,1-1 1,-1 0-1,1 0 1,-1 1 0,0-1-1,1 1 1,-1-1-1,1 0 1,-1 1 0,1-1-1,0 1 1,-1-1 0,1 1-1,-1-1 1,1 1-1,0 0 1,0-1 0,-1 1-1,1-1 1,0 1-1,0 0 1,0-1 0,-1 1-1,1 0 1,0-1 0,0 1-1,0 0 1,0-1-1,0 1 1,0 0 0,1-1-1,-1 1 1,0-1-1,1 2 1,-1 1 1,2-1 1,-1 0-1,0 0 0,0 0 1,1 0-1,-1 0 0,1 0 1,0 0-1,-1 0 1,1-1-1,0 1 0,4 2 1,8 3 27,1-1 1,0-1 0,0 0 0,0-1 0,1 0 0,-1-1 0,25 1 0,120-3-548,-87-3-1613,-60 2 253,-5 0-2708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13229,'0'0'12395,"89"2"-12203,-33-2-160,-1 0-800,-2 0-2275,-12-2-1217,-14-1-3267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18193,'0'0'1474,"54"2"-513,-7-6-97,13-1-287,1-4-449,4-2-1986,-7-5-7719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5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12620,'0'0'11488,"8"11"-10580,12 23-452,19 42 1,-38-73-449,0-1 1,0 1 0,1 0 0,-1-1 0,0 1 0,1-1 0,0 0-1,0 1 1,0-1 0,0 0 0,0 0 0,0 0 0,0 0 0,0-1-1,1 1 1,-1-1 0,1 1 0,0-1 0,-1 0 0,1 0 0,0 0-1,3 1 1,-2-2 15,-1 0-1,1-1 0,-1 1 0,1-1 1,-1 1-1,1-1 0,-1 0 0,0-1 1,0 1-1,1 0 0,-1-1 1,0 0-1,0 0 0,0 0 0,-1 0 1,1 0-1,0 0 0,2-4 0,26-26 107,-2-2 0,31-44 0,-60 78-123,0-1-1,0 1 1,1-1-1,-1 1 1,0-1-1,0 1 0,0 0 1,1-1-1,-1 1 1,0 0-1,1-1 1,-1 1-1,0 0 1,1-1-1,-1 1 1,0 0-1,1-1 1,-1 1-1,1 0 1,-1 0-1,0 0 1,1-1-1,-1 1 0,1 0 1,-1 0-1,1 0 1,-1 0-1,1 0 1,-1 0-1,1 0 1,-1 0-1,0 0 1,1 0-1,0 0 1,5 17 164,-5 45 125,-2-41-114,2-14-170,-1-1 0,1 0 0,0 1 1,0-1-1,1 0 0,0 0 0,4 8 1,-6-13 11,1 0 0,-1 0 0,1 0 0,0 0 0,-1 0 0,1 0 0,0 0 0,0 0 0,0 0 0,-1 0 1,1-1-1,0 1 0,0 0 0,0-1 0,1 1 0,-1-1 0,0 1 0,0-1 0,0 1 0,0-1 1,0 0-1,0 0 0,1 1 0,-1-1 0,0 0 0,0 0 0,0 0 0,1 0 0,-1-1 0,0 1 1,0 0-1,0 0 0,0-1 0,1 1 0,-1-1 0,0 1 0,0-1 0,0 1 0,0-1 0,0 0 0,0 1 1,0-1-1,0 0 0,-1 0 0,1 0 0,0 0 0,0-1 0,10-8 113,-2-1 1,0-1-1,0 1 0,-1-2 0,0 1 1,-1-1-1,0 0 0,-2-1 0,1 1 1,5-23-1,14-30-221,-22 80-13174,-3-13 12315,0 11-9322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13068,'0'0'13859,"-2"13"-12957,0 1-609,-2 1 0,0-1 0,0 0 0,-2 0 0,1-1 0,-2 0 0,-11 19 0,-30 41 1490,61-95-2392,1 0 0,1 1 1,34-38-1,-49 59 602,1 0-1,-1-1 0,0 1 0,1 0 1,-1-1-1,0 1 0,1 0 1,-1-1-1,0 1 0,1 0 0,-1 0 1,1-1-1,-1 1 0,1 0 0,-1 0 1,0 0-1,1 0 0,-1 0 1,1 0-1,-1 0 0,1 0 0,-1 0 1,1 0-1,-1 0 0,1 0 1,-1 0-1,0 0 0,1 0 0,-1 0 1,1 0-1,-1 1 0,1-1 1,10 16-90,3 35 100,-12-39-23,0-7 31,-2-2-2,1 1 0,-1-1 0,1 1 0,0-1 0,0 1 0,0-1 0,1 0 0,-1 0 0,1 0 0,0 0 0,0 0 0,4 5 0,-14-29 311,-6 9-353,0 0 0,-1 0-1,-1 2 1,0-1 0,-1 2-1,1 0 1,-28-9-1,22 8 40,-10 1 67,21 6-7,19 6-8,25 6-263,1-1 0,-1-2 0,65 3 1,-29-7-2798,-3-2-3277,10-1-7425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12780,'0'0'9823,"-11"1"-9065,4 0-723,0 0 1,1 0-1,-1 1 1,0 0-1,0 0 1,1 0-1,-1 1 1,1 0-1,0 0 1,0 1-1,0 0 1,0 0-1,1 0 1,0 1-1,-1 0 1,-6 9-1,-3 4 229,1 1-1,0 0 1,2 1-1,0 1 1,-14 36-1,20-44-78,2 1-1,-1-1 0,2 1 1,0 0-1,0 1 0,2-1 1,0 0-1,0 1 0,1-1 0,3 22 1,-2-33-157,0-1 1,0 1 0,0 0-1,1-1 1,-1 1-1,1-1 1,-1 0 0,1 1-1,0-1 1,0 0 0,0 0-1,0 0 1,0 0-1,1 0 1,-1-1 0,0 1-1,1-1 1,-1 1 0,1-1-1,0 0 1,-1 0-1,1 0 1,0-1 0,0 1-1,0-1 1,-1 1 0,1-1-1,0 0 1,0 0-1,4 0 1,0 0 20,-1 0 1,1-1-1,0 1 0,0-1 0,-1-1 1,1 1-1,0-1 0,-1 0 1,1-1-1,-1 1 0,11-7 1,-15 7-13,1-1 1,0 1-1,-1 0 1,1-1-1,-1 1 1,0-1 0,0 0-1,0 0 1,0 1-1,0-1 1,-1-1 0,1 1-1,-1 0 1,0 0-1,0 0 1,1-7 0,-2 8 1,0 0 0,0 1 0,-1-1 0,1 1 1,0-1-1,-1 0 0,1 1 0,-1-1 0,1 1 1,-1-1-1,0 1 0,0-1 0,0 1 0,0 0 0,0-1 1,0 1-1,0 0 0,0 0 0,0 0 0,-1 0 1,1 0-1,0 0 0,-1 0 0,1 0 0,-1 0 1,1 1-1,-1-1 0,1 0 0,-1 1 0,1 0 0,-1-1 1,0 1-1,1 0 0,-1 0 0,-2 0 0,-49-4 178,52 4-221,-1-1 0,1 1 1,-1 0-1,0 0 1,1 0-1,-1 0 0,1 0 1,-1 0-1,1 0 1,-1 1-1,1-1 1,-1 1-1,1-1 0,-1 1 1,1-1-1,0 1 1,-1 0-1,1 0 0,0-1 1,-1 1-1,1 0 1,0 0-1,0 0 0,0 1 1,0-1-1,0 0 1,0 0-1,-1 3 1,2-4-7,0 1 0,0-1 1,0 1-1,0-1 0,1 1 1,-1-1-1,0 0 0,0 1 1,0-1-1,1 1 0,-1-1 1,0 0-1,1 1 0,-1-1 1,0 1-1,1-1 0,-1 0 1,0 1-1,1-1 0,-1 0 1,0 0-1,1 1 0,-1-1 1,1 0-1,-1 0 0,1 0 1,-1 0-1,1 1 0,-1-1 1,1 0-1,-1 0 0,0 0 1,2 0-1,19 1-174,-16-2 136,21-1-102,0-1 1,0-1-1,-1-2 0,0 0 1,0-2-1,-1 0 0,0-2 1,26-14-1,-47 22 146,-3 2 11,1 0-1,-1 0 1,0 0-1,0-1 1,0 1-1,1 0 0,-1 0 1,0 0-1,0 0 1,1 0-1,-1 0 1,0-1-1,0 1 0,1 0 1,-1 0-1,0 0 1,1 0-1,-1 0 1,0 0-1,0 0 0,1 0 1,-1 0-1,0 0 1,0 0-1,1 1 1,-1-1-1,0 0 0,0 0 1,1 0-1,-1 0 1,0 0-1,0 0 1,1 1-1,-1-1 0,0 0 1,0 0-1,0 0 1,1 0-1,-1 1 1,0-1-1,0 0 1,0 0-1,1 1 0,-4 16 303,-17 29 270,14-34-410,-1 1-171,2 0 0,-1 0 0,2 0 1,0 0-1,0 1 0,1-1 0,1 1 0,0 0 0,1 0 0,1 20 0,8-19-2413,3-11-2569,1-4-4337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8200,'0'0'8456,"14"-11"-5808,4-3-1986,0 1 0,1 1-1,0 1 1,1 0 0,0 2 0,1 0 0,22-6 0,-26 11-366,0 0 0,0 1 0,0 1 0,1 1 0,-1 0 0,28 3 0,-43-2-295,-1 1 1,1-1 0,-1 0-1,1 0 1,-1 1 0,0-1-1,1 1 1,-1-1 0,1 1 0,-1-1-1,0 1 1,0 0 0,1 0-1,-1-1 1,0 1 0,0 0 0,0 0-1,0 0 1,0 1 0,0-1-1,0 0 1,0 0 0,-1 0-1,1 1 1,0-1 0,-1 0 0,1 1-1,-1-1 1,1 1 0,-1-1-1,0 0 1,1 1 0,-1-1-1,0 1 1,0-1 0,0 1 0,0-1-1,0 1 1,-1-1 0,1 1-1,0-1 1,-1 0 0,1 1 0,-1-1-1,0 2 1,-2 4 16,0 0 0,0 0 1,-1-1-1,0 1 0,0-1 0,-1 0 1,-9 10-1,-25 19 74,-47 33 0,-23 20 856,105-85-843,1 1 0,-1-1 1,1 1-1,-1 1 1,1-1-1,0 0 1,-2 6-1,5-10-97,0 1 1,-1 0-1,1 0 0,0-1 0,0 1 0,0 0 1,-1 0-1,1 0 0,0-1 0,0 1 1,0 0-1,0 0 0,1 0 0,-1 0 0,0-1 1,0 1-1,0 0 0,1 0 0,-1-1 1,0 1-1,1 0 0,-1 0 0,1-1 0,-1 1 1,1 0-1,-1-1 0,1 1 0,-1-1 0,1 1 1,0-1-1,-1 1 0,1-1 0,0 1 1,-1-1-1,1 1 0,0-1 0,0 0 0,-1 1 1,1-1-1,0 0 0,0 0 0,0 0 1,-1 0-1,1 0 0,0 0 0,0 0 0,0 0 1,-1 0-1,2 0 0,33 3-34,0-1 0,-1-2 1,1-1-1,36-6 0,65-20-4286,-90 13-621,-12-1-2354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 64 2787,'-12'-7'8023,"1"-1"-7542,0 1 0,-1 1 0,-1 0 0,1 0 0,-1 1-1,0 1 1,0 0 0,0 1 0,0 0 0,-1 1 0,1 0 0,-24 1-1,21 4-339,0 0 0,1 1 0,-1 0 0,1 2 0,0 0-1,0 0 1,1 1 0,0 1 0,0 0 0,1 2-1,0-1 1,-17 17 0,1 1 221,2 1 0,0 1-1,-43 64 1,56-71-188,1 1 1,1-1-1,1 2 0,1 0 0,2 0 0,0 0 0,1 1 0,2 0 0,0 1 1,2-1-1,1 1 0,0 26 0,3-40-145,-1 0 0,2-1 0,0 1 1,0 0-1,1 0 0,0-1 0,1 1 0,0-1 0,1 0 1,0-1-1,1 1 0,0-1 0,1 0 0,0 0 0,0-1 1,1 0-1,0 0 0,1-1 0,0 0 0,0 0 0,1-1 1,0-1-1,0 1 0,1-2 0,-1 1 0,1-1 0,19 5 0,-1-3 202,-1 0-1,1-3 0,0 0 1,0-2-1,0-1 0,1-1 0,-1-1 1,0-2-1,0-1 0,0-1 0,-1-2 1,0-1-1,0-1 0,49-23 0,-56 21-102,0-2-1,0-1 0,-2 0 1,0-2-1,0 0 1,-2-1-1,0-1 0,-1 0 1,-1-1-1,0-1 0,-2 0 1,16-30-1,-19 30-43,-1-1 0,-1 0 1,-1 0-1,0-1 0,-2 0 0,-1 0 1,0 0-1,-2 0 0,0-1 0,-1 1 0,-2-1 1,0 1-1,-7-35 0,6 49-108,0 1 0,0-1 0,0 1 0,-1 0 0,0 0 0,-1 0 0,1 0 0,-2 0 0,1 1 1,0-1-1,-1 1 0,0 0 0,-1 1 0,1-1 0,-1 1 0,0 0 0,-1 1 0,1-1 0,-1 1 0,0 1 0,0-1 0,0 1 0,0 0 0,0 1 0,-1-1 0,0 2 0,1-1 0,-1 1 0,0 0 0,1 1 0,-1-1 0,0 2 0,0-1 0,0 1 1,1 0-1,-1 1 0,1-1 0,-1 2 0,1-1 0,-1 1 0,1 0 0,-9 6 0,-2 3-1122,0 0 1,-26 26 0,-3 9-4409,17-14-2347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53 15887,'0'0'5338,"-8"-8"-2823,4 3-2290,0 1 0,0 0 0,-1 1 0,0-1 0,0 1 0,0 0 1,0 0-1,0 0 0,-1 1 0,1 0 0,-1 0 0,0 0 0,1 1 0,-1 0 0,0 0 0,0 0 1,-8 0-1,0 2-77,-1 0 1,1 1-1,0 0 1,0 1-1,-16 5 1,24-6-150,1 0 0,-1 0 1,1 0-1,0 1 1,0 0-1,0-1 0,0 2 1,0-1-1,0 1 0,1 0 1,0 0-1,0 0 0,0 0 1,0 1-1,-4 7 0,7-11-2,1 0 0,-1-1-1,1 1 1,-1 0 0,1 0-1,0 0 1,0 0 0,-1 0-1,1 0 1,0 0 0,0 0-1,0 0 1,0-1 0,0 1-1,0 0 1,0 0 0,0 0-1,1 0 1,-1 0 0,0 0-1,0 0 1,1 0 0,-1 0-1,1-1 1,-1 1 0,0 0-1,1 0 1,0 0 0,-1-1-1,1 1 1,-1 0 0,1-1-1,0 1 1,0-1 0,-1 1-1,1 0 1,0-1-1,0 0 1,0 1 0,1 0-1,43 9-119,-31-8 79,11 3-29,-10-4-111,1 1 0,0 1 0,-1 1 1,0 0-1,0 1 0,0 1 0,-1 0 1,1 1-1,19 13 0,-32-18 171,0-1 0,0 1 0,0 0 0,0 0 0,0 0 0,-1 0 0,1 0 0,-1 0 0,1 0 0,-1 0 0,0 1-1,0-1 1,0 0 0,0 1 0,0-1 0,-1 1 0,1-1 0,-1 1 0,1 0 0,-1-1 0,0 1 0,0 3 0,-1-2 20,-1 0 0,1 0 0,0 0 1,-1 0-1,0 0 0,0 0 0,0-1 0,-1 1 0,1-1 1,-1 1-1,0-1 0,-4 4 0,-6 4 190,0 1 1,-1-2-1,-1 0 0,0-1 1,-23 11-1,23-13 175,1 0 0,-1-1 0,0-1 0,-1 0-1,1-1 1,-1 0 0,0-2 0,-30 2 0,45-4-378,1 0-1,0 0 0,-1-1 1,1 1-1,0 0 1,0-1-1,-1 1 1,1 0-1,0-1 1,0 1-1,-1 0 0,1-1 1,0 1-1,0 0 1,0-1-1,0 1 1,0 0-1,0-1 0,-1 1 1,1-1-1,0 1 1,0 0-1,0-1 1,0 1-1,0-1 1,0 1-1,1-1 0,-1 1 1,0 0-1,0-1 1,0 1-1,0 0 1,0-1-1,0 1 0,1-1 1,-1 1-1,0 0 1,0-1-1,1 1 1,-1 0-1,0 0 1,1-1-1,-1 1 0,0 0 1,0 0-1,1-1 1,0 1-1,14-13-1357,0 1 0,1 1 0,0 0 0,1 1 0,30-13 0,7-5-3360,7-8-2809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18289,'0'0'4848,"-5"12"-2702,1-3-1741,-1 2 265,1 0 0,0 0 0,0 0 0,2 1 0,-4 21 0,6-32-651,0 0 0,0-1 0,0 1 0,0 0-1,0 0 1,1 0 0,-1 0 0,0 0 0,0 0 0,1-1 0,-1 1-1,1 0 1,-1 0 0,1-1 0,-1 1 0,1 0 0,-1 0 0,1-1-1,0 1 1,-1-1 0,1 1 0,0-1 0,0 1 0,-1-1 0,1 1-1,1 0 1,29 5 119,34-11-336,4-15-279,-56 15 423,1 1-1,0 0 0,1 1 0,-1 0 1,1 2-1,14-1 0,-27 2 111,0 1 0,1-1-1,-1 1 1,0 0 0,0 0 0,0 0-1,0 0 1,0 0 0,0 1 0,0-1 0,0 1-1,0-1 1,0 1 0,-1 0 0,1-1-1,-1 1 1,1 0 0,-1 0 0,0 0 0,2 3-1,-2-2 0,0-1-1,1 1 1,-1-1 0,1 0-1,-1 0 1,1 0-1,0 0 1,0 0-1,0 0 1,0 0-1,1 0 1,-1-1-1,0 1 1,1-1 0,-1 0-1,1 0 1,-1 0-1,1 0 1,0 0-1,3 0 1,2 0 8,0-2 0,1 1-1,-1-1 1,15-3 0,5-8-2394,-10-6-5912,-15 7 1367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19506,'0'0'9129,"56"8"-14638,-32-1-2178</inkml:trace>
  <inkml:trace contextRef="#ctx0" brushRef="#br0" timeOffset="1">426 48 18417,'0'0'2744,"-9"4"-523,-12 4-1085,0 0 219,0 1 0,0 1 1,-35 24-1,51-31-1295,0 1-1,0 0 1,0 0 0,1 1-1,0-1 1,0 1 0,0 0-1,0 0 1,1 0 0,0 0-1,0 1 1,0-1 0,1 1-1,-1 0 1,1 0 0,1 0-1,-1 0 1,1 0 0,0 0-1,0 8 1,1-12-66,0 0 0,1 0 0,-1 0 0,0 1 0,1-1 0,-1 0 0,1 0-1,0 0 1,0 0 0,-1 0 0,1 0 0,1 0 0,-1-1 0,0 1 0,0 0 0,1 0 0,-1-1 0,1 1-1,1 1 1,2 0-56,-1-1-1,0 1 0,0-1 0,1 0 0,0 0 0,-1 0 1,1 0-1,6 0 0,10 2-790,1-2 1,-1 0 0,24-2-1,-32 0-89,8 0-750,-1 0 1,1-1-1,-1-1 1,0-1-1,1-1 1,21-7-1,-7-4-641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7976,'0'0'17376,"10"7"-15582,2-2-1556,1 1 0,0-1 1,0-1-1,1-1 0,-1 0 1,1 0-1,0-1 0,-1-1 1,1-1-1,0 0 0,0 0 1,0-1-1,20-5 0,-13 2-199,0-1 0,0-2-1,24-10 1,-37 14-23,0-1 0,0 0 0,0-1 0,0 0 0,-1 0 0,0 0 0,0-1 0,0 0 0,-1-1 0,8-9 0,-13 15-16,0 0 1,0 0-1,0 0 0,0 0 0,-1 0 1,1-1-1,0 1 0,-1 0 0,1-1 1,-1 1-1,1 0 0,-1-1 1,1 1-1,-1 0 0,0-1 0,0 1 1,0-1-1,0 1 0,0 0 0,0-1 1,0 1-1,0-1 0,-1 1 0,1 0 1,0-1-1,-1 1 0,0-2 0,-1 1-4,0 1-1,0-1 1,1 1-1,-1 0 0,0-1 1,0 1-1,0 0 1,-1 1-1,1-1 0,0 0 1,0 0-1,0 1 1,0-1-1,-1 1 1,-2 0-1,-9-1-9,0 1 1,0 0 0,0 1-1,-19 4 1,10 1 58,1 0 0,1 2 1,-1 0-1,1 2 1,1 0-1,-1 1 0,2 1 1,0 1-1,-28 25 0,44-36-6,1 0 0,-1 1 0,1-1-1,0 1 1,0 0 0,0 0-1,0 0 1,0 0 0,1 0-1,0 0 1,-1 0 0,0 7-1,1-9-38,1 1 0,0-1 0,1 1 0,-1-1 0,0 1 0,0-1 0,1 1 0,-1-1 0,0 0 0,1 1 0,0-1 0,-1 0 0,1 1 0,0-1 0,-1 0 0,1 1 0,0-1 0,0 0 0,0 0 0,0 0 0,1 0 0,-1 0 0,0 0 0,0 0-1,0-1 1,1 1 0,-1 0 0,0-1 0,3 2 0,20 7-407,1 0 0,-1-2 1,1 0-1,49 5 0,16-5-4703,-3-5-5058,-17-2 585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12812,'-2'5'2298,"-9"20"4708,-2 7-3490,-50 145-2413,56-155-776,1 1 0,2 0 1,0 0-1,2 1 1,-1 30-1,4-52-275,-1-1 0,0 1 1,0 0-1,1-1 0,-1 1 0,1 0 0,0-1 0,-1 1 0,1-1 1,0 1-1,0-1 0,0 1 0,0-1 0,0 0 0,0 1 0,0-1 0,1 0 1,-1 0-1,0 0 0,1 0 0,1 1 0,1 0 23,0 0-1,1 0 0,-1-1 1,1 1-1,-1-1 1,1 0-1,8 1 1,6-1 28,1-1 1,35-4-1,-50 3-95,71-13-2433,-27 0-5800,-25 5 158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20083,'-10'3'2071,"-2"1"-1223,0 1 0,0 0 0,1 1-1,-21 12 1,29-16-744,0 0 0,0 0 1,1 0-1,-1 0 0,1 1 0,-1-1 0,1 1 0,0-1 0,-1 1 0,1 0 0,1 0 0,-1 0 0,0 0 0,1 0 1,-1 0-1,1 0 0,0 1 0,0-1 0,1 0 0,-1 1 0,1-1 0,-1 1 0,1-1 0,0 1 0,0-1 1,1 0-1,0 5 0,0-6-96,0 0-1,1 0 1,-1 0 0,1 0 0,0 0-1,0 0 1,0-1 0,0 1 0,0-1 0,0 1-1,0-1 1,0 0 0,0 1 0,1-1 0,-1-1-1,0 1 1,1 0 0,-1 0 0,1-1-1,-1 1 1,1-1 0,-1 0 0,1 0 0,-1 0-1,6-1 1,2 1 2,-1 0 0,1-1 0,0 0 0,-1-1-1,16-4 1,-18 2-70,1 1 0,-1-1-1,1-1 1,-1 1 0,0-1-1,-1 0 1,1-1 0,8-10 0,-11 12 47,0 0 0,-1-1 1,0 1-1,0-1 1,0 0-1,0 0 1,-1 0-1,0 0 0,0 0 1,0 0-1,0-1 1,-1 1-1,0 0 1,0-8-1,-19 44-275,14-20 237,1-1 0,0 1 1,0 0-1,1 0 0,0 0 0,1 0 1,1 0-1,-1 0 0,3 17 1,-2-27-122,1 1 0,-1-1 0,0 1 1,1-1-1,-1 1 0,1-1 1,0 1-1,-1-1 0,1 1 1,0-1-1,0 0 0,0 0 0,0 1 1,0-1-1,0 0 0,0 0 1,0 0-1,1 0 0,-1 0 0,0 0 1,1-1-1,-1 1 0,0 0 1,1-1-1,-1 1 0,3 0 1,26 3-6564,-7-4-1321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12332,'0'0'12054,"-8"13"-10997,1-2-830,1-1-1,0 1 1,1 1 0,0-1 0,1 1 0,0 0 0,0 0 0,2 0 0,-3 15 0,5-25-210,-1 1-1,1-1 1,0 0 0,0 1 0,0-1 0,0 1 0,0-1 0,0 0 0,0 1 0,1-1 0,0 0 0,-1 1 0,1-1 0,0 0 0,0 0 0,0 0 0,0 0 0,0 0 0,1 0 0,-1 0 0,1 0 0,-1 0-1,4 3 1,0-4-42,1 1 0,-1 0 0,1-1 0,-1 0-1,1 0 1,0-1 0,-1 0 0,1 0 0,6 0-1,3 0-493,-5-1 76,0 1-1,1 0 1,-1 1 0,0 0 0,0 1 0,12 3 0,-21-5 445,0 1 0,1-1 0,-1 1 0,0-1 1,1 1-1,-1 0 0,0 0 0,0 0 0,0 0 0,0 0 1,0 0-1,0 0 0,0 0 0,0 0 0,0 0 0,0 1 1,-1-1-1,1 0 0,0 0 0,0 3 0,-1-2 162,0 1 0,0 0 1,0-1-1,0 1 0,0 0 0,-1-1 0,1 1 0,-1 0 0,0-1 0,0 1 1,0-1-1,0 1 0,0-1 0,0 1 0,-2 2 0,-4 4 58,0 0-1,-1-1 1,0 0 0,0 0 0,0 0-1,-1-1 1,0 0 0,-1-1-1,1 0 1,-1-1 0,-1 0-1,1 0 1,0-1 0,-1 0-1,0-1 1,0 0 0,0-1-1,-14 1 1,24-3-304,1 0 0,-1 0 0,1 1 0,-1-1 0,1 0 0,0 0 0,-1 0 0,1 0 0,-1-1 0,1 1 0,-1 0 0,1 0 0,-1 0-1,1 0 1,0 0 0,-1 0 0,1-1 0,-1 1 0,1 0 0,0 0 0,-1-1 0,1 1 0,-1 0 0,1-1 0,0 1 0,0 0 0,-1-1 0,1 1 0,0 0 0,0-1 0,-1 1 0,1-1 0,0 1 0,0 0-1,0-1 1,6-17-3948,24-13-5183,0 14-561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85 12460,'0'0'14675,"-8"-2"-14312,5 1-352,0 1-1,0-1 1,0 1 0,0-1-1,0 1 1,0 0 0,0 0-1,0 0 1,0 0 0,0 1-1,0-1 1,0 1 0,0 0 0,1 0-1,-1 0 1,0 0 0,0 1-1,1-1 1,-1 1 0,1-1-1,-1 1 1,1 0 0,0 0-1,-1 0 1,-2 4 0,-1 0 127,2-3 81,0 0 0,1 0 0,-1 1 0,1 0 0,0 0 0,0 0-1,1 0 1,-1 0 0,-3 7 0,7-10-196,0 0 0,0 0 0,0-1 0,1 1 0,-1 0 0,0-1 0,0 1 0,0-1-1,1 1 1,-1-1 0,0 0 0,0 1 0,1-1 0,-1 0 0,0 0 0,1 0 0,-1 0 0,0 0 0,1 0 0,-1 0 0,2-1 0,0 1 17,22-2-134,47-7-1,-46 4 131,49-2-1,-75-34 862,0-47-299,0 88-593,0-1-1,0 1 1,0-1 0,0 1-1,1-1 1,-1 0-1,0 1 1,0 0 0,1-1-1,-1 1 1,0-1 0,1 1-1,-1-1 1,0 1 0,1-1-1,-1 1 1,1 0-1,-1-1 1,0 1 0,1 0-1,-1 0 1,1-1 0,-1 1-1,1 0 1,-1 0 0,1 0-1,-1-1 1,1 1-1,0 0 1,-1 0 0,1 0-1,-1 0 1,1 0 0,25 0-87,-17 1 59,79 7-1425,1 0-6419,-35-7-2596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7495,'0'0'17393,"0"57"-15504,0-24-351,0 6-513,1-2-673,8-5-224,3-4-96,-1-7-384,2-11-1057,-2-10-962,-4 0-1088,-7-18-577,0-13-2754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11851,'0'0'9962,"65"43"-10635,-38-32-3075,5-5-4708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12524,'0'0'5627,"-12"4"-2115,-37 12-616,-84 31 3283,133-47-6181,0 0 0,0 0-1,1 0 1,-1 0-1,0 0 1,0 0 0,0 1-1,0-1 1,0 0-1,0 0 1,0 0 0,0 0-1,0 0 1,0 0-1,0 0 1,1 1 0,-1-1-1,0 0 1,0 0-1,0 0 1,0 0 0,0 0-1,0 0 1,0 1-1,0-1 1,0 0-1,0 0 1,0 0 0,0 0-1,0 0 1,0 0-1,0 1 1,-1-1 0,1 0-1,0 0 1,0 0-1,0 0 1,0 0 0,0 0-1,0 0 1,0 1-1,0-1 1,0 0 0,0 0-1,0 0 1,-1 0-1,1 0 1,0 0 0,0 0-1,0 0 1,0 0-1,0 0 1,0 0 0,0 0-1,-1 0 1,1 0-1,0 0 1,0 0 0,0 0-1,0 0 1,0 0-1,-1 0 1,1 0 0,0 0-1,0 0 1,0 0-1,0 0 1,16 3-337,31-2-455,-41-1 681,14 0-340,15 0-997,42 5 0,-66-4 967,0 1-1,-1 0 1,0 1 0,1 0-1,-1 1 1,0 0 0,0 1-1,12 7 1,-21-11 499,1 0 0,-1-1 0,1 1 0,-1 0-1,1 0 1,-1 0 0,1 0 0,-1 0 0,0 0 0,0 0 0,0 0 0,1 1 0,-1-1 0,0 0 0,0 1 0,-1-1 0,1 1 0,0-1 0,0 1-1,-1-1 1,1 1 0,-1 0 0,1-1 0,-1 1 0,0 0 0,0-1 0,0 1 0,0 0 0,0-1 0,0 1 0,0 0 0,0 0 0,-1-1 0,1 1-1,-1-1 1,1 1 0,-1 0 0,0-1 0,1 1 0,-1-1 0,0 1 0,0-1 0,0 0 0,0 1 0,0-1 0,0 0 0,-1 0 0,-1 2 0,-6 4 474,1-1 0,-1 0 0,0 0 0,-1-1 0,1 0 1,-14 4-1,4-2-152,0 0-1,0-2 1,-1 0 0,0-1 0,0-1 0,-22 1 0,39-4-727,-3-1-945,5-4-2324,1-7-1772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5862,'0'0'16917,"-3"13"-15406,-5 30-518,2 0 0,-2 69 1,8-89-921,1 1 0,1 0 0,1-1 0,1 1 0,1-1 0,16 44 0,-14-50 898,1-4-3549,-7-10-1564,-9-18 426,-21-34-1214,-3 1 3660,-35-59 6589,67 106-5240,-1 1 0,1 0 0,0-1 0,0 1 0,0 0 0,-1 0-1,1-1 1,0 1 0,0 0 0,0-1 0,0 1 0,-1-1 0,1 1 0,0 0 0,0-1 0,0 1-1,0 0 1,0-1 0,0 1 0,0-1 0,0 1 0,0 0 0,0-1 0,0 1 0,1 0 0,-1-1-1,0 1 1,0 0 0,0-1 0,0 1 0,1 0 0,-1-1 0,0 1 0,0 0 0,0-1-1,1 1 1,-1 0 0,0 0 0,1-1 0,-1 1 0,21 0 661,30 15-1962,-46-13 1186,37 10-2686,5-2-2472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55 17264,'-9'1'2355,"-9"0"-1174,1 2 1,0 1 0,-26 8 0,38-10-923,-1 0 0,1 0 0,0 1 1,0 0-1,0 0 0,0 0 1,-6 7-1,9-9-201,0 1 0,1 0-1,-1 0 1,1 0 0,0 0 0,-1 0 0,1 0 0,0 0 0,0 1 0,0-1-1,1 0 1,-1 1 0,1-1 0,-1 0 0,1 1 0,-1-1 0,1 1-1,1 4 1,-1-6-55,0 0 0,1 0 0,-1 1 0,1-1-1,0 0 1,-1 0 0,1 1 0,0-1 0,0 0 0,0 0-1,0 0 1,0 0 0,0 0 0,0 0 0,0-1-1,0 1 1,0 0 0,0 0 0,1-1 0,-1 1 0,0-1-1,1 1 1,-1-1 0,0 1 0,1-1 0,-1 0 0,0 0-1,1 0 1,2 0 0,48 0 120,-43 0-106,-1-1 3,0 0 1,0-1-1,0 0 1,0 0-1,0-1 0,0 0 1,-1 0-1,1-1 1,-1 0-1,0 0 1,10-8-1,-14 10-3,0-1-1,1 0 0,-1 1 0,0-1 1,-1-1-1,1 1 0,0 0 0,-1-1 0,0 1 1,0-1-1,0 1 0,0-1 0,0 0 0,-1 0 1,0 0-1,0 0 0,0 0 0,0 0 1,-1-1-1,1 1 0,-1 0 0,0 0 0,0 0 1,-2-7-1,1 8-77,0 1 0,0 0 1,-1 0-1,1 0 0,-1 0 0,1 0 1,-1 0-1,0 0 0,0 1 0,0-1 1,0 0-1,0 1 0,0 0 0,0-1 1,0 1-1,-1 0 0,1 0 0,0 0 1,-1 1-1,1-1 0,-1 1 0,1-1 1,-1 1-1,1 0 0,-1 0 0,1 0 1,-1 0-1,-3 0 0,6 1-46,-1-1 1,1 0-1,-1 0 0,1 1 0,-1-1 1,1 0-1,-1 0 0,1 1 0,-1-1 1,1 1-1,0-1 0,-1 0 0,1 1 1,0-1-1,-1 1 0,1-1 0,0 1 1,-1-1-1,1 1 0,0-1 0,0 1 1,0-1-1,-1 1 0,1-1 0,0 1 1,0 0-1,0-1 0,0 1 0,0-1 1,0 1-1,0-1 0,0 1 0,0-1 1,1 1-1,-1 0 0,0-1 0,0 1 1,1 1-292,-1-1 0,0 1 0,1-1 1,-1 1-1,0-1 0,1 0 0,0 1 1,-1-1-1,1 0 0,0 1 0,0-1 1,0 0-1,0 0 0,0 0 0,1 2 1,15 3-5246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0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14990,'0'0'3844,"0"10"-2787,-2 45 143,2 1-1,3-1 1,15 78 0,-18-130-1194,9 39 198,-1 1 1,2 68-1,-11-118-406,-1 0 0,0 0 0,0 0 0,0 1-1,-1-1 1,0 1 0,-6-10 0,0-2-241,-8-14 188,0 1 1,-41-54 0,-17-1 2714,74 85-1675,34 23-342,-20-13-776,1-1 0,1 0-1,0-1 1,22 7 0,31 1-6121,-34-13-197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37 11915,'0'0'11360,"-8"-4"-9187,3 2-1975,0 0 1,0 0-1,0 0 0,0 1 0,0 0 0,0 0 1,0 0-1,0 1 0,-10 0 0,13 0-166,-1 0-1,1 1 0,0 0 0,0-1 1,0 1-1,0 0 0,0 0 1,0 0-1,0 0 0,0 1 0,0-1 1,1 0-1,-1 1 0,0-1 1,1 1-1,-1 0 0,1-1 0,-1 1 1,1 0-1,0 0 0,0 0 1,0 0-1,0 0 0,0 0 0,1 0 1,-1 1-1,0-1 0,1 0 1,0 0-1,-1 4 0,1-4-24,-1 0 0,1 0-1,-1 0 1,1 0 0,0 0-1,0-1 1,0 1 0,0 0-1,0 0 1,1 0 0,-1 0-1,0 0 1,1 0 0,0 0-1,-1 0 1,1-1 0,0 1 0,0 0-1,0-1 1,0 1 0,0 0-1,0-1 1,0 1 0,1-1-1,-1 0 1,1 1 0,-1-1-1,1 0 1,1 1 0,1 0 21,0-1 0,0 0 0,1 0 0,-1 0 0,0-1 0,1 1 0,-1-1 1,0 0-1,1 0 0,-1-1 0,0 1 0,7-2 0,-2-2 11,1 1 0,-1-1 0,0-1-1,-1 1 1,1-2 0,-1 1 0,0-1 0,0 0-1,-1-1 1,0 0 0,0 0 0,0 0 0,6-12 0,21-17 36,-34 36-83,0-1-1,1 1 0,-1 0 0,0 0 0,0 0 0,0 0 1,1 0-1,-1 0 0,0 0 0,0 0 0,1 0 1,-1 0-1,0 0 0,0 0 0,0 0 0,1 1 1,-1-1-1,0 0 0,0 0 0,1 0 0,-1 0 0,0 0 1,0 0-1,0 0 0,0 1 0,1-1 0,-1 0 1,0 0-1,0 0 0,0 0 0,0 1 0,0-1 1,1 0-1,-1 0 0,0 0 0,0 1 0,0-1 0,0 0 1,0 0-1,0 1 0,0-1 0,0 0 0,0 0 1,0 0-1,0 1 0,0-1 0,0 0 0,0 0 1,0 1-1,0-1 0,0 0 0,0 0 0,0 0 0,0 1 1,0-1-1,0 0 0,-1 0 0,1 0 0,0 1 1,0 22-102,0-18 102,0 14-217,-1 0 66,1-1 0,1 1-1,1-1 1,3 19-1,-4-33-159,0 0 0,0-1-1,1 1 1,-1-1 0,1 1 0,0-1-1,0 0 1,0 0 0,0 0 0,0 0-1,4 4 1,-5-6-122,1 0 0,0 1 0,0-1-1,0 0 1,0 0 0,0 0 0,1 0 0,-1 0-1,0-1 1,0 1 0,1-1 0,-1 1 0,0-1 0,0 0-1,1 0 1,-1 0 0,0 0 0,1 0 0,3-1-1,13-5-6204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12139,'0'0'4175,"-3"10"-2205,-5 28-343,1 0 1,2 0-1,2 0 0,2 1 1,6 68-1,-5-96-1574,2 0 1,0-1-1,0 1 1,1-1-1,0 0 1,8 18-1,-10-26-56,-1-1 0,1 1 0,0 0 0,0 0 0,0-1 0,0 1 0,0-1 0,1 1 0,-1-1 0,0 0 0,1 1 0,-1-1 0,1 0 0,-1 0 0,1 0 0,-1 0 0,1 0-1,0 0 1,0 0 0,-1-1 0,1 1 0,0 0 0,0-1 0,0 0 0,0 1 0,0-1 0,-1 0 0,1 0 0,0 0 0,0 0 0,0-1 0,0 1 0,0 0 0,0-1 0,0 1 0,-1-1 0,1 0 0,0 1 0,0-1 0,-1 0 0,1 0 0,-1 0 0,1-1 0,-1 1 0,3-2 0,4-5-408,1 0-1,-1-1 1,-1 0 0,0 0 0,0-1 0,-1 0 0,0 0-1,0 0 1,-2-1 0,1 0 0,-1 0 0,-1 0 0,0-1-1,3-17 1,0-15-594,-1-1 1,-2-62-1,-3 105 2405,-2 8-515,-4 20-173,-4 37-101,9-45-316,0 4-79,0 0 0,1 1-1,1-1 1,1 0 0,6 25-1,-8-44-207,1 1 0,0-1 0,0 1 0,1-1 0,-1 1 0,1-1 0,-1 0 0,1 0 0,0 1 0,1-1 0,-1 0 0,0-1 0,1 1 0,-1 0 0,1-1 0,0 0 0,0 1 0,0-1 0,0 0 0,0-1 0,1 1 0,-1 0 0,1-1 0,-1 0 0,1 0 0,-1 0 0,1 0 0,-1 0 0,1-1 0,0 0 0,-1 0 0,1 0 0,0 0 0,0 0 0,-1-1 0,1 1 0,-1-1 0,6-2 0,-5 2-224,0-1-1,0 1 1,0-1 0,0 0-1,0 0 1,0-1 0,0 1-1,0-1 1,-1 0 0,0 0-1,1 0 1,-1 0 0,0-1-1,-1 1 1,1-1 0,0 0-1,2-6 1,-2 5-521,0-1-1,-1 0 1,0 1 0,0-1-1,0 0 1,-1 0 0,0 0-1,0-1 1,-1 1 0,1 0-1,-1 0 1,-1-8 0,-2 10 1464,-1 11 576,0 11 692,4-13-1771,0 0 1,0 0 0,1 0-1,0 0 1,0 1 0,0-1 0,0 0-1,1-1 1,0 1 0,4 8-1,-4-11-124,-1 0 0,0-1 0,1 1 0,-1-1 0,1 1 0,-1-1 0,1 1 0,0-1 0,-1 0 0,1 0 0,0 0 0,0 0 0,0 0 0,0 0 0,0-1 0,0 1 0,0-1 0,0 1 0,0-1 0,1 0 0,-1 1 0,0-1 0,0 0 0,0-1 0,0 1 0,0 0 0,0-1 0,0 1 0,3-2 1,-3 1-70,0 0 0,1 0 0,-1-1 0,0 1 0,0-1 0,0 1 0,0-1 0,-1 0 0,1 0 0,0 0 0,-1 0 0,1 0 0,-1 0 0,0-1 0,1 1 0,0-4 0,10-29 1573,-11 34-522,-4 22-928,1-1-1,1 1 0,1 0 1,1-1-1,1 1 0,1-1 1,1 0-1,0 1 0,2-2 1,12 32-1,-17-47-149,35 112 35,-33-103-38,0 0-1,-2 0 1,1 0 0,-2 0-1,1 0 1,-2 0 0,-2 17-1,2-28 129,0 1 0,0 0 0,0-1-1,0 1 1,0 0 0,-1-1 0,1 0-1,-1 1 1,0-1 0,0 0 0,0 0 0,0 0-1,0 0 1,0 0 0,0 0 0,-1-1-1,1 1 1,-1-1 0,1 1 0,-1-1-1,1 0 1,-1 0 0,0 0 0,0-1 0,0 1-1,1-1 1,-1 1 0,0-1 0,0 0-1,0 0 1,0 0 0,0 0 0,1-1 0,-1 1-1,0-1 1,0 0 0,1 0 0,-1 0-1,0 0 1,1 0 0,-1 0 0,1-1 0,-1 1-1,1-1 1,0 0 0,-1 0 0,1 0-1,-3-3 1,-2-6-50,1 0-1,-1-1 1,2 0 0,0 0-1,0 0 1,1 0-1,1 0 1,0-1-1,-2-18 1,3 11-371,0 1 0,2-1 0,0 0 0,1 0 0,6-29 0,-6 44 136,0 0 1,0 0-1,1 0 0,0 1 0,0-1 1,0 0-1,1 1 0,-1 0 1,1-1-1,0 1 0,1 0 1,-1 1-1,1-1 0,-1 0 0,1 1 1,6-4-1,-5 3-656,1 1 0,0 0-1,0 1 1,0-1 0,0 1 0,1 0-1,11-1 1,22-2-7414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17136,'2'4'322,"-1"0"0,0-1 0,0 1-1,0 0 1,0-1 0,0 1 0,-1 0 0,1 0 0,-1 0-1,0 0 1,-1 6 0,1-4 146,2 43 1274,11 167 2787,-9-188-4191,0-1 0,2 1 1,1-1-1,2 0 0,17 39 1,-10-41 238,-7-22 83,-3-16 169,-4-27-822,-2 0-1,-2 1 1,-2-1 0,-1 1 0,-15-57 0,16 79-139,5 20 85,0 0 1,0 0-1,0 0 1,0 0-1,1 0 1,-1-1-1,1 1 0,0 0 1,0-1-1,0 0 1,0 1-1,0-1 0,1 0 1,-1 0-1,1 0 1,-1 0-1,1-1 1,4 3-1,0 0 18,1-1 0,0 0 0,1-1-1,-1 1 1,0-2 0,0 1 0,11 0 0,-8-1 36,0-1 1,1 0-1,-1 0 1,0-1 0,0-1-1,0 0 1,0 0-1,0-1 1,0 0 0,-1-1-1,0 0 1,11-7-1,-14 6-4,0-1 0,0 0-1,0-1 1,0 1-1,-1-1 1,-1-1-1,1 1 1,8-17-1,-11 19-4,0-1-1,-1 0 1,0 1-1,0-1 0,-1 0 1,1 0-1,-1 0 1,0 0-1,-1 0 0,1 0 1,-1 0-1,0 0 1,-1 0-1,-2-10 0,3 15-4,0 0 0,0 0 0,0 0 0,-1 1 0,1-1 0,0 0 0,0 1 0,-1-1 0,1 0 0,-1 0 0,1 1 0,-1-1 0,1 1 0,-1-1 0,1 0 0,-1 1 0,0-1 0,1 1 0,-1 0 0,1-1 0,-1 1 0,0-1 0,0 1 0,1 0 0,-1 0 0,0-1 0,0 1 1,1 0-1,-1 0 0,0 0 0,0 0 0,0 0 0,1 0 0,-1 0 0,0 0 0,0 0 0,0 0 0,1 0 0,-1 0 0,0 1 0,0-1 0,1 0 0,-1 1 0,0-1 0,0 1 0,-2 1-10,0-1 1,0 1 0,1 0-1,-1 0 1,1 0-1,-1 0 1,1 0 0,0 0-1,0 1 1,-2 3 0,-4 7 45,2 0 0,-1 1 0,2 0 0,0 0 0,1 1 0,0-1 0,1 1 1,1 0-1,0 0 0,1 23 0,1-36-10,0 0 0,0 1 0,0-1 0,1 0 0,-1 0 0,1 0 0,-1 0 0,1 1 0,0-1 0,0 0 0,0 0 0,0 0 0,0-1 0,0 1 0,1 0 0,-1 0 0,1-1 1,-1 1-1,1-1 0,0 1 0,-1-1 0,4 2 0,-1-1 8,0 0 0,1 0 0,-1-1 0,0 0 0,1 1 0,0-2 1,-1 1-1,1 0 0,0-1 0,6 0 0,-1-1-19,1 0 1,0 0-1,0-1 0,-1 0 1,1-1-1,-1 0 1,0-1-1,19-10 0,-23 11-58,0-1 0,0-1 1,-1 1-1,0-1 0,0 0 0,6-7 0,-9 9 19,-1 1 0,1 0 0,-1-1 1,1 1-1,-1-1 0,0 0 0,0 1 1,0-1-1,-1 0 0,1 1 0,-1-1 1,1 0-1,-1 0 0,0 0 0,0 0 0,0 0 1,0 1-1,-1-4 0,1 5 25,-1 0 1,1 0-1,-1 0 0,0 0 0,1 0 1,-1 0-1,0 0 0,1 0 1,-1 0-1,0 1 0,0-1 0,0 0 1,1 1-1,-1-1 0,0 0 0,0 1 1,0-1-1,0 1 0,0-1 0,0 1 1,-1 0-1,1-1 0,0 1 1,0 0-1,0 0 0,0 0 0,0 0 1,0 0-1,0 0 0,0 0 0,-1 0 1,1 1-1,0-1 0,-1 1 0,-2-1-4,0 1-1,1 0 0,-1 0 0,1 0 0,-1 1 0,1-1 0,0 1 0,0 0 0,-5 3 0,-1 3 54,0 1 0,1 0-1,-10 15 1,16-21-25,0-1 0,0 0-1,1 1 1,0-1 0,-1 1-1,1-1 1,0 1 0,0 0 0,0-1-1,1 1 1,-1 0 0,1 0 0,-1 0-1,1-1 1,0 1 0,0 0-1,0 0 1,1 0 0,-1 0 0,1 0-1,1 4 1,-1-5-77,1 0-1,-1-1 1,1 1 0,0-1-1,0 1 1,0-1-1,0 0 1,0 1 0,0-1-1,0 0 1,0 0 0,0-1-1,0 1 1,1 0-1,-1-1 1,3 1 0,43 6-4600,-37-5 2565,25 1-4782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27 11563,'6'-9'135,"5"-5"5327,-7 11-264,-11 15-3459,-38 59 600,-93 110-1,135-181-6543,2-10 1632,2-17-1484,-1 23 2544,1-25-5080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8456,'0'0'18065,"2"55"-17168,20-36-288,3 0-385,7 2-160,-1 0-1057,5-5-2306,-2-3-2082,0-6-4421</inkml:trace>
  <inkml:trace contextRef="#ctx0" brushRef="#br0" timeOffset="1">410 34 11723,'0'0'8392,"-44"58"-6566,32-35-577,11 3-512,1-5-321,0-1-352,12-4-1089,-3-5-1569,4-6-513,1-5-1634,-1 0-6213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17072,'0'0'7244,"-1"12"-6352,13 190 457,-8-154-1321,-4-45-11,0 0-1,0 0 1,1 0-1,-1 0 1,1 0 0,-1 0-1,1 0 1,0 0-1,0-1 1,1 1 0,-1 0-1,0-1 1,1 1-1,-1-1 1,1 1-1,0-1 1,0 0 0,0 0-1,0 0 1,0 0-1,1 0 1,2 2-1,-2-3-3,0 0 0,1 0 0,-1-1 0,1 1-1,-1-1 1,1 0 0,-1 0 0,1 0 0,-1 0 0,1 0-1,-1-1 1,1 1 0,-1-1 0,0 0 0,1 0-1,-1-1 1,0 1 0,5-3 0,16-8-291,-17 7 208,0 1-1,0 1 1,1-1-1,0 1 1,-1 1-1,1 0 1,0 0-1,0 0 1,11 0-1,-18 2 69,0 0 0,0 0 0,-1 0-1,1 0 1,0 0 0,0 0-1,0 0 1,0 1 0,-1-1-1,1 0 1,0 1 0,0-1 0,-1 1-1,1-1 1,0 0 0,-1 1-1,1 0 1,-1-1 0,1 1-1,0-1 1,-1 1 0,1 0 0,-1-1-1,0 1 1,1 0 0,-1 0-1,1-1 1,-1 2 0,2 29 143,-3-25-29,0 0 0,0 1 1,-1-1-1,0 0 0,0 0 0,0 0 0,-5 8 0,0-7 69,0 0 0,0 0 0,0-1-1,-1 1 1,0-2 0,0 1 0,-1-1 0,1-1 0,-1 0-1,0 0 1,0 0 0,0-1 0,-1-1 0,1 1 0,-1-2-1,0 1 1,1-1 0,-1-1 0,0 0 0,0 0 0,1-1 0,-1 0-1,-10-3 1,18 4-247,0-1 0,-1 0 1,1 0-1,0 0 0,-1 0 0,1 0 0,0 0 0,0-1 0,0 1 1,0-1-1,0 1 0,0-1 0,1 0 0,-1 0 0,0 0 0,1 0 0,0 0 1,-1 0-1,1 0 0,0 0 0,0-1 0,0 1 0,0 0 0,1-1 1,-1 1-1,1-1 0,-1 1 0,1-1 0,0 1 0,0-5 0,0 2-660,1 0-1,0 0 1,0 1-1,0-1 1,1 0-1,0 1 0,-1-1 1,2 1-1,-1-1 1,0 1-1,1 0 1,0 0-1,0 0 1,6-6-1,20-16-6245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18193,'0'0'12076,"1"48"-11596,-8-9-224,-1 2-192,2 0-32,2 3-32,4-4-160,0-2-737,0-8-800,7-6-1218,7-11-544,1-8-2050,0-5-6086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3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35 115 15054,'0'0'6219,"11"-1"-3934,18 2-874,-4 0 29,0-2 1,47-6-1,-66 7-1379,0-1 0,0-1 1,-1 1-1,1-1 0,-1 0 1,1 0-1,-1-1 1,0 1-1,0-1 0,0 0 1,0-1-1,0 1 0,-1-1 1,1 0-1,-1 0 0,0 0 1,-1-1-1,7-9 0,-9 13-50,0 0-1,-1 0 0,1 0 0,-1 0 0,1 0 0,-1 0 0,1 0 0,-1 0 1,0 0-1,1 0 0,-1 0 0,0 0 0,0 0 0,0-1 0,0 1 0,0 0 1,0 0-1,0 0 0,0 0 0,-1 0 0,1-1 0,0 1 0,-1 0 0,1 0 0,-1 0 1,1 0-1,-1 0 0,1 0 0,-2-1 0,0 0 5,0 1-1,0 0 0,-1 0 1,1 0-1,0 0 1,0 0-1,-1 0 1,1 0-1,-1 1 1,1-1-1,0 1 0,-1 0 1,-2 0-1,-6 0 16,-1 0 0,1 1-1,0 0 1,0 1-1,-14 4 1,12 0-14,0-1-1,0 1 1,1 1 0,0 0-1,0 1 1,1 0 0,0 1 0,-12 12-1,17-15 21,0 0-1,1 0 1,-1 1-1,2 0 0,-1 0 1,1 0-1,0 1 1,0 0-1,1-1 0,0 1 1,0 0-1,1 1 1,0-1-1,-2 15 0,4-19-25,1 0-1,-1 0 1,1 0-1,0-1 1,0 1-1,0 0 1,1-1-1,-1 1 0,1-1 1,0 1-1,-1-1 1,2 0-1,-1 0 1,0 0-1,1 0 1,-1 0-1,1 0 0,0-1 1,0 1-1,0-1 1,0 0-1,0 0 1,1 0-1,-1 0 1,1 0-1,-1-1 0,7 2 1,8 3-141,0-1 0,0-1 0,0 0 1,27 1-1,32-2-2307,-25-6-2176,20-9-5823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10698,'0'0'12428,"-6"10"-12060,-1 4-316,0 0-1,0 1 0,1 0 1,1 0-1,1 1 1,-4 22-1,3-5 85,1 1 1,1 47-1,3-79-82,0 1 1,0-1-1,-1 0 1,2 0-1,-1 1 1,0-1-1,0 0 1,1 1-1,-1-1 1,1 0-1,0 0 0,0 0 1,-1 0-1,1 0 1,1 0-1,-1 0 1,0 0-1,0 0 1,1 0-1,-1 0 1,1-1-1,0 1 0,-1-1 1,1 1-1,0-1 1,0 1-1,0-1 1,0 0-1,0 0 1,0 0-1,0 0 1,0-1-1,1 1 1,-1-1-1,0 1 0,0-1 1,1 1-1,-1-1 1,0 0-1,1 0 1,-1-1-1,0 1 1,0 0-1,3-1 1,4-1 123,-1 0 0,0-1 1,0 1-1,-1-1 0,1-1 1,0 0-1,-1 0 0,0 0 1,0-1-1,0 0 1,7-7-1,0-3-30,-1 1-1,-1-2 1,15-24-1,-22 33-83,-1-1 0,0 0 0,0 0-1,-1 0 1,0 0 0,0 0 0,-1-1 0,0 0-1,-1 1 1,1-10 0,-20 51 139,12-13-187,0 0 1,0 0 0,2 1-1,-2 29 1,6-45-12,-1 0 0,2 1 0,-1-1 0,1 1 0,0-1 1,0 0-1,0 0 0,1 1 0,-1-1 0,4 5 0,-4-8 2,1 1-1,-1-1 0,1 0 0,0 0 1,0 0-1,0 0 0,0 0 1,0 0-1,0 0 0,1 0 1,-1-1-1,1 0 0,-1 1 1,1-1-1,-1 0 0,1 0 1,0 0-1,-1 0 0,1-1 1,3 1-1,3 0 69,0 0-1,-1-1 1,1 0 0,0 0 0,0-1-1,-1 0 1,1 0 0,0-1 0,-1 0-1,0-1 1,1 0 0,-1 0 0,0-1-1,11-7 1,-13 7-26,-1 1 0,0-1-1,0-1 1,-1 1 0,1-1 0,-1 0 0,0 0-1,0 0 1,-1 0 0,1-1 0,-1 1 0,-1-1 0,1 0-1,-1 0 1,0 0 0,0 0 0,0 0 0,-1-1-1,0 1 1,0-12 0,-1 13-387,0-1 0,0 0 0,-1 1 0,0-1 0,0 1 0,0-1 0,-3-6 0,3 10 121,0 0 0,1 1 0,-1-1 0,0 1 0,0-1 0,0 1 0,0-1 0,0 1 0,0-1 0,-1 1 0,1 0 0,0 0 0,-1 0 0,1 0 0,-1 0 0,1 0 0,-1 0 0,0 0 0,1 1 0,-1-1 0,0 0 0,1 1 0,-1 0 0,0-1 0,0 1 0,-2 0 0,10 0-6755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6 130 14286,'0'0'7783,"1"9"-6150,-1-7-1540,0 0-1,0 0 0,1 0 0,-1 1 0,1-1 0,-1 0 0,1 0 0,0 0 1,-1 0-1,1 0 0,0 0 0,1 0 0,-1 0 0,0 0 0,0-1 0,1 1 1,-1 0-1,1-1 0,-1 1 0,1-1 0,0 0 0,0 1 0,0-1 0,0 0 0,-1 0 1,2 0-1,-1 0 0,0 0 0,0-1 0,0 1 0,0-1 0,0 1 0,0-1 1,1 0-1,-1 0 0,0 0 0,0 0 0,3 0 0,5-1 104,0 1-1,0-2 1,0 1-1,0-1 1,-1-1-1,1 1 0,-1-2 1,1 1-1,-1-2 1,0 1-1,13-9 1,-18 10-130,0 1 0,0-1-1,0 0 1,0 0 0,-1-1 0,1 1 0,-1-1-1,0 0 1,0 0 0,0 0 0,0 0 0,-1 0 0,0-1-1,0 1 1,0-1 0,0 0 0,-1 1 0,0-1 0,0 0-1,0 0 1,0 0 0,-1 0 0,0 0 0,0 0-1,-1-6 1,1 9-40,-1 0 0,0 0-1,0 0 1,0 0 0,0 0-1,0 0 1,0 1 0,-1-1 0,1 0-1,-1 1 1,1-1 0,-1 1-1,1-1 1,-1 1 0,0 0-1,0-1 1,0 1 0,0 0-1,1 0 1,-2 1 0,1-1 0,0 0-1,0 1 1,0-1 0,0 1-1,0-1 1,0 1 0,-1 0-1,1 0 1,-4 1 0,0-1-19,-1 0 1,1 0-1,-1 1 0,0 0 1,1 1-1,-1-1 0,1 1 1,0 1-1,-7 2 0,3 1-2,1 0-1,1 0 0,-1 1 0,1 0 0,0 1 0,1 0 0,0 0 0,0 0 1,1 1-1,0 0 0,0 0 0,1 1 0,0 0 0,1-1 0,0 2 0,0-1 1,1 0-1,1 1 0,0-1 0,0 1 0,0 20 0,3-28 0,0 0 0,-1 0-1,2 0 1,-1 0 0,0 0 0,0 0-1,1 0 1,0-1 0,0 1 0,-1-1-1,1 1 1,1-1 0,-1 0-1,0 1 1,0-1 0,1 0 0,0-1-1,-1 1 1,1 0 0,0-1 0,0 0-1,-1 1 1,1-1 0,0 0-1,0 0 1,0-1 0,1 1 0,5 0-1,12 2-136,0-1 0,1-1 0,24-2-1,-26 1-263,56-7-2815,-28-4-1989,6-9-5994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16688,'3'25'10889,"3"135"-9137,-6-155-1733,0 0-1,1 1 0,-1-1 1,1 0-1,0 1 1,1-1-1,-1 0 1,4 6-1,-5-10-10,0-1 0,1 1-1,-1 0 1,1-1-1,-1 1 1,1 0 0,-1-1-1,1 1 1,0-1-1,-1 1 1,1-1 0,0 1-1,-1-1 1,1 1-1,0-1 1,-1 0 0,1 1-1,0-1 1,0 0-1,-1 0 1,1 1 0,0-1-1,1 0 1,0 0 10,0-1 1,0 1 0,-1-1-1,1 0 1,0 1-1,0-1 1,-1 0-1,1 0 1,-1 0 0,1 0-1,-1 0 1,1-1-1,-1 1 1,0 0-1,2-2 1,7-10 53,0 0 1,0-1-1,-2 0 0,11-20 1,-11 17-57,2 0 1,17-23-1,-27 40-18,0-1 0,0 1 0,0 0 1,1 0-1,-1 0 0,0 0 0,0 0 0,0 0 0,0 0 0,0 0 1,0-1-1,0 1 0,1 0 0,-1 0 0,0 0 0,0 0 0,0 0 0,0 0 1,0 0-1,1 0 0,-1 0 0,0 0 0,0 0 0,0 0 0,0 0 0,0 0 1,1 0-1,-1 0 0,0 0 0,0 0 0,0 0 0,0 1 0,0-1 1,1 0-1,-1 0 0,0 0 0,0 0 0,0 0 0,0 0 0,0 0 0,0 0 1,0 0-1,1 1 0,-1-1 0,0 0 0,0 0 0,0 0 0,0 0 1,0 0-1,0 0 0,0 1 0,0-1 0,0 0 0,0 0 0,0 0 0,0 0 1,0 0-1,0 1 0,0-1 0,0 0 0,0 0 0,0 0 0,0 0 0,0 1 1,3 19-8,-3 22 150,-1 59 120,1-100-251,1 0-1,-1 0 1,1 0-1,-1-1 0,1 1 1,-1 0-1,1 0 1,-1-1-1,1 1 0,0-1 1,-1 1-1,1 0 1,0-1-1,0 1 0,-1-1 1,1 0-1,0 1 1,0-1-1,0 0 0,0 1 1,-1-1-1,1 0 1,0 0-1,0 0 0,0 1 1,0-1-1,0 0 1,0 0-1,0-1 1,-1 1-1,1 0 0,0 0 1,0 0-1,0-1 1,1 0-1,36-10 394,-25 2-361,-1-1-1,1 0 0,-2 0 1,0-2-1,0 1 1,-1-1-1,10-15 0,-20 27-45,0 0 1,0-1-1,0 1 0,0 0 0,0 0 0,0 0 0,1 0 0,-1-1 0,0 1 0,0 0 1,0 0-1,0 0 0,0 0 0,0 0 0,0-1 0,1 1 0,-1 0 0,0 0 0,0 0 0,0 0 1,0 0-1,1 0 0,-1 0 0,0 0 0,0 0 0,0-1 0,0 1 0,1 0 0,-1 0 1,0 0-1,0 0 0,0 0 0,1 0 0,-1 0 0,0 0 0,0 0 0,0 1 0,1-1 0,-1 0 1,0 0-1,0 0 0,0 0 0,0 0 0,1 0 0,-1 0 0,0 0 0,0 0 0,0 0 1,0 1-1,1-1 0,2 15-85,-1 35 139,-1-25 65,-1-23-107,0 0 1,0 1 0,1-1 0,-1 0 0,1 0 0,-1 0 0,1 1 0,0-1 0,0 0 0,0 0-1,0 0 1,1 0 0,-1-1 0,0 1 0,1 0 0,-1 0 0,1-1 0,0 1 0,0-1 0,-1 0-1,1 1 1,0-1 0,0 0 0,0 0 0,0 0 0,0 0 0,1 0 0,-1-1 0,0 1 0,0-1-1,0 1 1,1-1 0,-1 0 0,0 0 0,0 0 0,1 0 0,-1 0 0,4-1 0,1 0 10,-1 0 1,0-1-1,0 1 0,0-1 1,0 0-1,0-1 1,-1 0-1,1 1 1,-1-2-1,1 1 1,-1-1-1,0 1 0,6-8 1,-3-1-71,0 0 0,0-1 1,-1 0-1,-1-1 0,7-19 1,-18 62-13,3-23 139,1 1 0,0-1 0,0 1 0,1-1 0,-1 1-1,1 0 1,2 9 0,-1-15-69,0 0-1,-1 0 1,1 0-1,0 0 1,1 0-1,-1 0 1,0-1-1,0 1 1,0 0-1,0 0 1,1-1-1,-1 1 1,0-1 0,0 1-1,1-1 1,-1 0-1,1 1 1,-1-1-1,0 0 1,1 0-1,-1 0 1,1 0-1,-1 0 1,0 0-1,1 0 1,-1-1 0,0 1-1,2-1 1,40-10 102,-40 9-129,0 1 0,0-1 0,0 0-1,0 0 1,0-1 0,-1 1 0,1 0 0,-1-1 0,0 0 0,1 1-1,-1-1 1,0 0 0,-1 0 0,1 0 0,-1 0 0,1-1 0,-1 1-1,0 0 1,0-1 0,0 1 0,0-7 0,-14 26-818,-4 37-1518,13-17-4022,4-20 90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18866,'0'0'7628,"-10"-4"-6458,7 3-1098,-6-2 116,0 0-1,0 1 1,-1 0-1,-17-2 1,25 4-190,0 0 1,1 0 0,-1 0-1,0 0 1,0 0 0,1 0-1,-1 0 1,0 0 0,0 1-1,1-1 1,-1 1 0,0-1-1,1 1 1,-1 0 0,1 0-1,-1 0 1,1 0 0,-1 0-1,1 0 1,0 0 0,-1 0-1,1 0 1,0 1 0,0-1-1,0 0 1,0 1 0,0-1-1,0 1 1,0-1 0,0 1-1,1-1 1,-1 1 0,1 0-1,-1-1 1,1 1 0,0 0-1,-1 0 1,1-1 0,0 1-1,0 2 1,1-2-41,-1-1 0,0 1 0,1-1 0,0 1 0,-1 0 0,1-1 0,0 0 0,0 1 0,-1-1 0,1 1 0,0-1 0,1 0 0,-1 0 1,0 0-1,0 0 0,0 1 0,1-2 0,-1 1 0,0 0 0,1 0 0,-1 0 0,1-1 0,-1 1 0,1 0 0,0-1 0,-1 0 0,1 1 0,-1-1 0,4 0 0,59 7-1616,-48-6 881,4-1-104,36 4-1267,-53-4 2119,-1 0 0,1 1 1,0-1-1,0 1 0,0 0 1,-1 0-1,1 0 0,-1 0 1,1 0-1,-1 1 0,1-1 1,-1 1-1,1-1 0,2 4 1,-4-4 126,-1 1 0,1-1 0,-1 0 0,1 0 0,-1 0 0,0 1 0,1-1 0,-1 0 0,0 0 0,0 1 0,0-1 0,0 0 0,0 0 0,0 1 1,0-1-1,-1 0 0,1 0 0,0 1 0,-1-1 0,1 0 0,-1 0 0,1 0 0,-1 0 0,1 0 0,-1 0 0,0 0 0,0 0 0,1 0 0,-1 0 0,0 0 0,0 0 1,0 0-1,0 0 0,-2 0 0,-40 28 2146,37-25-1936,-27 15 518,0-1-1,-45 17 1,78-35-1096,-1-1 0,1 0 0,0 1 0,0-1 0,0 0 0,0 1 0,1-1 0,-1 0 0,0 1 0,0-1 0,0 0 0,0 1 0,1-1 0,-1 0 0,0 1 0,1-1 0,-1 1 0,0-1 1,1 1-1,-1-1 0,1 0 0,-1 1 0,1 0 0,-1-1 0,1 1 0,-1-1 0,1 0 0,19-25-5063,11-11-4783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5701,'0'0'10384,"-8"9"-6221,-4 6-3293,0 1 0,2 0-1,0 0 1,1 1 0,0 0-1,2 0 1,0 1-1,1 0 1,-5 21 0,9-22-726,0 0 0,2 0 1,-1 0-1,2 1 1,0-1-1,1 0 0,1 0 1,7 22-1,-3-17-714,2-1-1,0 0 1,15 24-1,-1-5-4831,-22-39 4628,-10-16 432,-5-8 500,-66-100 779,67 107 352,0 0 0,-1 0 0,0 1 1,-1 1-1,-19-13 0,33 26-472,22 2-321,35 4-682,53 3-5164,-55-8-1355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16496,'0'0'5423,"0"15"-3148,-1 44-440,2 107 1451,0-144-2956,1-1 0,1 0-1,1 1 1,0-1 0,13 32 0,-16-51-310,-1 1 0,1-1 1,0 0-1,0 1 0,0-1 0,0 0 1,0 0-1,1 0 0,-1 0 1,1 0-1,-1 0 0,1 0 1,0 0-1,0-1 0,-1 1 1,1-1-1,0 1 0,1-1 1,-1 0-1,0 1 0,0-1 0,0 0 1,1-1-1,-1 1 0,1 0 1,-1-1-1,0 1 0,1-1 1,-1 0-1,1 0 0,-1 0 1,1 0-1,-1 0 0,1 0 1,-1-1-1,1 1 0,-1-1 0,0 0 1,1 0-1,3-1 0,3-3 52,-1-1-1,0 1 0,0-1 0,0-1 0,0 0 0,-1 0 1,-1 0-1,11-14 0,5-16-71,-18 29 0,0 1 0,1-1 0,0 1 0,0-1 0,10-9 0,-14 17-3,-1 1-1,1-1 1,-1 1 0,1-1 0,-1 1-1,0-1 1,1 1 0,-1-1-1,1 1 1,-1-1 0,0 1-1,0-1 1,1 1 0,-1 0 0,0-1-1,0 1 1,0-1 0,0 1-1,1 0 1,-1-1 0,0 1-1,0 0 1,0-1 0,0 1 0,0-1-1,-1 1 1,1 0 0,0 0-1,1 27-87,-1-28 91,-2 35 31,1-23-40,0 0-1,1 0 0,0 0 1,1 0-1,4 19 0,-5-30-123,1 1 0,0-1 0,-1 0 0,1 0 0,0 1 0,0-1 0,0 0 0,0 0-1,0 0 1,0 0 0,0 0 0,0 0 0,0 0 0,0-1 0,0 1 0,1 0 0,-1 0-1,0-1 1,1 1 0,-1-1 0,0 1 0,1-1 0,-1 0 0,1 0 0,-1 1-1,1-1 1,-1 0 0,0 0 0,3-1 0,1 1-772,-1-1-1,0 1 1,0-1 0,1 0-1,-1-1 1,0 1 0,0-1-1,0 1 1,4-4-1,18-14-7518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18065,'-8'4'2659,"1"0"-1991,-69 39 4866,72-40-5224,-1 0-1,1 0 0,-1 0 0,1 1 1,0 0-1,0 0 0,1 0 1,-1 0-1,1 1 0,0-1 1,0 1-1,0 0 0,1 0 1,-3 7-1,5-12-302,0 1 1,0 0-1,0 0 0,0-1 1,0 1-1,0 0 0,0 0 1,0-1-1,0 1 0,0 0 1,0-1-1,1 1 0,-1 0 1,0 0-1,0-1 0,1 1 1,-1 0-1,0-1 0,1 1 1,-1-1-1,1 1 0,-1 0 1,1-1-1,-1 1 0,1-1 1,-1 1-1,2 0 0,24 6 41,28-10-173,-46 1 41,0 0 0,1 0 0,-2-1 0,1 0 0,0-1 0,-1 0 0,1 0 0,-1-1 0,9-7 0,-13 9 67,0 1 0,0 0 0,0-1 0,0 0 0,0 1 0,-1-1 0,0 0-1,1-1 1,-1 1 0,-1 0 0,1 0 0,0-1 0,-1 1 0,1-1 0,-1 0 0,0 1-1,0-1 1,-1 0 0,1 0 0,-1 1 0,0-1 0,0-8 0,0 12 17,-1-1-1,1 1 1,0-1 0,-1 1 0,1 0 0,-1-1 0,1 1-1,-1-1 1,1 1 0,-1 0 0,1-1 0,-1 1 0,1 0-1,-1-1 1,1 1 0,-1 0 0,1 0 0,-1 0 0,0-1-1,1 1 1,-1 0 0,1 0 0,-1 0 0,0 0 0,1 0-1,-1 0 1,1 0 0,-1 0 0,0 0 0,1 1-1,-1-1 1,1 0 0,-1 0 0,1 0 0,-1 1 0,1-1-1,-1 0 1,0 1 0,1-1 0,0 0 0,-1 1 0,0 0-1,-22 15 36,18-11-12,1-1 1,1 0-1,-1 1 1,1 0-1,0 0 1,0 0-1,0 0 1,0 1-1,1-1 1,0 1 0,0-1-1,1 1 1,0 0-1,0-1 1,0 1-1,0 11 1,2-15-57,0-1-1,0 1 1,0 0 0,1-1 0,-1 1-1,0-1 1,1 1 0,-1-1-1,1 0 1,-1 1 0,1-1 0,-1 0-1,1 0 1,0 0 0,0 0 0,0 0-1,-1-1 1,1 1 0,0-1-1,0 1 1,0-1 0,0 1 0,0-1-1,0 0 1,0 0 0,4-1-1,55 0-6156,-43-6 1946,-2-2-1922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12780,'0'0'9497,"10"-7"-7041,32-22-807,-41 28-1520,0 0 0,0 1-1,0-1 1,0 0-1,0 1 1,1-1 0,-1 1-1,0 0 1,0-1 0,1 1-1,-1 0 1,0 0-1,1-1 1,-1 1 0,0 0-1,1 0 1,-1 1 0,2-1-1,-2 1-89,0-1 1,-1 0-1,1 1 0,0 0 0,-1-1 0,1 1 1,-1-1-1,1 1 0,-1 0 0,1-1 1,-1 1-1,1 0 0,-1-1 0,1 1 0,-1 0 1,0 0-1,0 0 0,1-1 0,-1 1 0,0 2 1,-2 43 87,1-41 39,-4 26 233,2-20-300,1-1 0,1 1 0,-1 0 0,2-1 0,0 1 0,0 0 0,2 12-1,-1-22-88,-1 1 0,1 0-1,0-1 1,0 1 0,0-1-1,0 1 1,1-1-1,-1 1 1,0-1 0,0 0-1,1 1 1,-1-1-1,1 0 1,0 0 0,-1 0-1,1 0 1,-1 0-1,1-1 1,0 1 0,0 0-1,0-1 1,-1 0-1,1 1 1,0-1 0,0 0-1,0 0 1,0 0 0,0 0-1,-1 0 1,3 0-1,4-1 18,-1 1 0,0-1 0,0 0 0,0-1-1,0 0 1,0 0 0,6-3 0,-1-1-22,-1-1-1,0 0 1,0-1 0,-1 0-1,0 0 1,0-1 0,12-16-1,-17 20 3,-1-1-1,1 0 0,-1 0 1,0 0-1,0-1 1,-1 0-1,0 0 1,0 0-1,-1 0 0,0 0 1,0 0-1,0 0 1,-1-1-1,1-11 0,-2 18-2,0 0-1,-1 0 0,1 0 0,0 0 0,0 0 1,0 0-1,-1 0 0,1-1 0,0 1 0,-1 1 0,1-1 1,-1 0-1,1 0 0,-1 0 0,1 0 0,-1 0 1,0 0-1,0 0 0,1 1 0,-1-1 0,0 0 0,0 1 1,0-1-1,0 1 0,0-1 0,1 1 0,-1-1 1,0 1-1,0-1 0,0 1 0,-1 0 0,1 0 1,0-1-1,0 1 0,0 0 0,0 0 0,0 0 0,0 0 1,0 0-1,0 1 0,0-1 0,0 0 0,-2 1 1,1-1 0,0 1 1,0-1-1,0 1 1,0 0-1,0 0 1,0 0-1,0 0 1,0 0-1,1 0 1,-1 1 0,0-1-1,1 0 1,-1 1-1,1-1 1,-1 1-1,1 0 1,0 0-1,-1-1 1,1 1 0,0 0-1,-1 3 1,1-3-4,1 0 0,-1 1 0,1-1 0,-1 0 0,1 0 1,0 1-1,0-1 0,0 0 0,0 1 0,1-1 0,-1 0 1,0 1-1,1-1 0,0 0 0,-1 0 0,1 0 0,0 1 1,0-1-1,0 0 0,0 0 0,1 0 0,-1-1 0,1 1 1,-1 0-1,1 0 0,-1-1 0,1 1 0,0-1 0,0 1 1,0-1-1,0 0 0,0 0 0,0 0 0,0 0 0,0 0 1,1 0-1,3 0 0,8 2 13,0 0 1,0-1-1,1-1 0,26 0 1,-29-1-9,1-1 0,1-1-1,-1 0 1,0 0-1,0-1 1,0-1-1,0 0 1,19-10-1,-26 12-2,0-1 0,-1 1 0,0-1-1,1-1 1,-1 1 0,0-1 0,-1 0-1,1 0 1,-1 0 0,0 0 0,0-1-1,0 0 1,0 0 0,-1 0 0,0 0-1,0-1 1,0 1 0,3-12-1,-6 17 1,0-1 0,1 0 0,-1 0 0,0 0 0,0 0 0,0 0 0,0 0 0,0 0 0,0 0 0,-1 1 0,1-1 0,0 0 0,0 0 0,-1 0 0,1 0 0,0 0 0,-1 0 0,1 1 0,-1-1 0,1 0 0,-1 0 0,1 1 0,-1-1 0,0 0 0,1 1 0,-1-1 0,0 1 0,-1-2 0,0 1 12,-1 0 1,1 0 0,-1 0 0,0 1 0,1-1-1,-1 1 1,0-1 0,1 1 0,-6 0 0,-2 0 28,0 1 0,0 1 0,0-1 0,-16 6 0,16-2-37,0 0 0,0 0 0,0 1 0,0 1 0,1 0 0,0 0 0,0 1 0,-9 10 0,15-15-8,0 0 0,1 1 0,-1-1 1,1 1-1,0 0 0,0 0 1,0 0-1,0 0 0,1 0 0,0 0 1,-2 6-1,3-8-4,0 0 0,0 1 0,0-1 0,0 0 0,1 0 1,-1 1-1,1-1 0,-1 0 0,1 0 0,0 1 0,0-1 0,0 0 0,0 0 0,0 0 0,0 0 1,1 0-1,-1-1 0,1 1 0,-1 0 0,1-1 0,0 1 0,2 1 0,3 3-367,1-2 0,0 1 0,0-1 1,0 0-1,0-1 0,0 1 0,1-2 0,0 1 0,12 1 0,48 2-8027,-15-5-3767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16207,'0'0'10277,"4"15"-9055,5 33-480,9 51 56,-16-89-683,1 1 0,0-1 0,1 0-1,0 0 1,0-1 0,10 16 0,-12-23-91,-1 1 1,1-1-1,0 0 0,0 0 1,0 0-1,0 0 1,0 0-1,0-1 1,1 1-1,-1-1 0,1 1 1,-1-1-1,1 0 1,-1 0-1,1 0 0,0 0 1,-1 0-1,1-1 1,0 1-1,0-1 1,4 0-1,-2-1 53,-1 1 0,1-1-1,0-1 1,-1 1 0,1-1 0,0 0 0,-1 0-1,0 0 1,0 0 0,0-1 0,6-5-1,4-3 134,-2-1 0,1-1 0,-2 0-1,0 0 1,17-27 0,-21 30-210,-1 0 0,0-1 0,-1 1 0,0-1 0,-1 0 0,0-1 0,4-18 0,-12 80 0,2-22 0,0 0 0,4 56 0,-1-79 0,-1 0 0,1 1 0,0-1 0,0 0 0,0 0 0,1 0 0,0 0 0,0 0 0,0 0 0,1 0 0,0-1 0,0 1 0,0-1 0,0 0 0,0 0 0,1 0 0,0 0 0,0 0 0,0-1 0,0 0 0,9 5 0,-9-6 0,0 0 0,0-1 0,0 1 0,1-1 0,-1 0 0,1 0 0,-1-1 0,1 1 0,-1-1 0,1 0 0,-1 0 0,1 0 0,-1-1 0,1 1 0,-1-1 0,0-1 0,1 1 0,6-3 0,-5 0 0,1 0 0,-1 0 0,1 0 0,-1-1 0,-1 0 0,1 0 0,-1-1 0,0 0 0,0 0 0,5-8 0,-1-1 0,0 0 0,-1 0 0,-1-1 0,0 0 0,-2 0 0,0-1 0,0 0 0,-2 0 0,2-17 0,-4 31 1,-1-40 36,-5 28-80,4 14 38,1 1 1,-1 0-1,1 0 1,0 0-1,-1 0 1,1 0-1,-1 0 0,1 0 1,-1 0-1,1 1 1,-1-1-1,1 0 1,-1 0-1,1 0 1,0 0-1,-1 1 1,1-1-1,-1 0 1,1 0-1,0 1 1,-1-1-1,1 0 1,0 1-1,-1-1 0,1 0 1,0 1-1,-1-1 1,1 1-1,0-1 1,0 0-1,-1 1 1,1 0-1,-2 2-391,0 0 0,1 1 0,-1-1 0,1 0 1,0 1-1,-1-1 0,2 1 0,-1-1 0,-1 7 0,2 19-9898,3-20-634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18321,'0'0'12284,"0"10"-11366,-2-2-840,1 1 0,-1-1-1,0 0 1,0 1 0,-1-1 0,0-1-1,-1 1 1,0 0 0,0-1 0,0 0-1,-1 0 1,0 0 0,-1 0 0,0-1-1,-10 9 1,15-13-78,-32 33 0,-1-2 0,-1-2 0,-48 34 0,82-65-2,1 1 0,-1-1 0,0 1 0,0 0 0,1-1-1,-1 0 1,0 1 0,0-1 0,0 1 0,1-1 0,-1 0 0,0 0 0,0 1 0,0-1 0,0 0 0,0 0-1,0 0 1,0 0 0,0 0 0,1 0 0,-1 0 0,-2-1 0,2-15-158,18-26-593,29-35-2220,-42 70 2710,1 0 0,0 1 1,0 0-1,1 0 0,-1 1 1,1-1-1,1 1 0,-1 1 1,8-5-1,-13 8 251,-1 1 0,1 0 0,0 0 0,-1-1 0,1 1 0,0 0-1,-1 0 1,1 0 0,0 0 0,0 0 0,-1 0 0,1 0 0,0 0 0,-1 0 0,1 0 0,0 0-1,0 0 1,-1 1 0,1-1 0,0 0 0,-1 0 0,1 1 0,0-1 0,-1 0 0,1 1 0,-1-1 0,1 1-1,-1-1 1,1 1 0,-1-1 0,1 1 0,-1-1 0,1 1 0,-1 0 0,1-1 0,-1 1 0,0 0-1,0-1 1,1 1 0,-1 0 0,0 0 0,9 40 221,-5-20 42,0-9 103,0-1 1,1 0-1,10 17 1,-13-25-282,0 1 0,1-1 1,-1 1-1,1-1 1,0 0-1,0 0 0,0 0 1,0 0-1,0 0 1,1-1-1,-1 0 0,1 1 1,6 2-1,-7-8 240,-8-7-228,-7-8-136,-24-13-48,-1 2 1,-1 1-1,-52-28 0,137 69 274,-21-8-174,72 15-1131,-29-13-3297,-3-4-3885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 19987,'-18'4'2242,"11"-2"3684,26-2-4773,23 0-128,18 0 64,15-5-385,10-3-543,0 3-129,-3 0-225,-10 4-1056,-20 1-929,-17 0-1377,-20 6-161,-15 3-1441,-10 1-3683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16143,'0'0'7623,"52"30"-6085,1-26-97,10-2-352,5 0-704,1-2-257,-2 0-128,-9 0-1762,-9 0-2786,-8-11-4869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16688,'0'0'6368,"0"12"-4878,2 24-395,3 69 883,-4-95-1876,1 0 0,0 0 1,0 0-1,1 0 0,0-1 0,0 1 1,1-1-1,6 10 0,-9-17-65,0-1 1,0 1-1,1-1 0,-1 1 1,1-1-1,-1 1 1,1-1-1,0 0 0,-1 1 1,1-1-1,0 0 0,0 0 1,0-1-1,0 1 1,0 0-1,0 0 0,0-1 1,0 0-1,0 1 0,0-1 1,0 0-1,0 0 1,0 0-1,0 0 0,0 0 1,0 0-1,0-1 0,0 1 1,0-1-1,0 0 0,0 1 1,0-1-1,0 0 1,0 0-1,0 0 0,1-2 1,6-2 97,0-1 0,0-1 0,-1 1 1,0-2-1,11-12 0,-5 4-73,-1 0-1,0-1 1,-2 0 0,0-1-1,0 0 1,-2-1 0,0 0-1,-2 0 1,0-1-1,5-21 1,-18 100-54,4 61 0,1-116-5,1 0 1,0-1-1,1 1 1,-1 0-1,1 0 0,-1-1 1,1 1-1,0-1 1,1 1-1,-1-1 0,0 1 1,1-1-1,0 0 1,0 1-1,0-1 0,4 5 1,-4-7 15,1 1 0,-1 0 0,1-1 0,0 0 0,-1 0 0,1 1 0,0-1 0,0-1 0,-1 1 0,1 0 0,0-1-1,0 1 1,0-1 0,0 0 0,0 0 0,0 0 0,0-1 0,0 1 0,0-1 0,0 1 0,5-3 0,2-1 19,0 0 0,-1 0-1,1-1 1,-1-1 0,0 0 0,0 0-1,-1 0 1,0-1 0,0-1 0,0 1-1,-1-1 1,0 0 0,5-10 0,-2 4 4,-1 0 0,0 0 0,-2-1 0,0 0 0,0 0 0,-1-1 0,6-27 0,-9 31-1452,-5 37-1969,-1 6-1532,3-22-2013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249 124 12684,'0'0'1724,"0"-11"342,1-5-1722,0 8 289,-1 1-1,0 0 1,0-1-1,0 1 1,-1 0 0,-3-10-1,4 15-448,-1 0-1,0 0 0,0 0 1,0 0-1,0 1 0,0-1 1,0 0-1,-1 0 0,1 1 1,0-1-1,-1 0 1,0 1-1,1 0 0,-1-1 1,0 1-1,0 0 0,0 0 1,1 0-1,-1 0 1,0 0-1,0 0 0,-1 1 1,1-1-1,0 1 0,0-1 1,0 1-1,0 0 0,-3 0 1,-4 0-59,1 1 0,-1-1 0,1 2 1,0-1-1,-1 1 0,1 1 0,0-1 1,0 1-1,0 1 0,1 0 0,-1 0 0,1 0 1,0 1-1,0 0 0,0 0 0,1 1 1,-1 0-1,1 0 0,1 0 0,-1 1 0,1 0 1,1 0-1,-1 0 0,1 0 0,0 1 1,1 0-1,0 0 0,0 0 0,0 0 0,1 0 1,1 1-1,-1-1 0,1 1 0,1 15 1,0-22-107,0 1 0,1-1 0,0 1 0,-1-1 0,1 0 0,0 1 0,0-1 0,0 0 0,1 0 0,-1 0 0,0 1 0,1-1 0,0-1 0,-1 1 0,1 0 0,0 0 0,0-1 0,2 2 0,1 1 3,0-1 0,1-1 0,-1 1 0,1-1 0,-1 0 0,1 0 0,8 1 1,1 0-21,0-2 0,0 1 0,0-2 0,0 0-1,21-3 1,-33 2 1,0 0 0,0 0 0,0 0-1,0 0 1,-1 0 0,1 0-1,0-1 1,-1 1 0,1-1 0,4-4-1,-7 6 7,0-1-1,1 1 0,-1 0 0,1-1 1,-1 1-1,0-1 0,0 1 1,1 0-1,-1-1 0,0 1 1,0-1-1,1 1 0,-1-1 0,0 1 1,0-1-1,0 1 0,0-1 1,0 1-1,0-1 0,0 0 0,0 1 1,0-1-1,0 1 0,0-2 1,-1 1 16,1 1 0,-1-1 0,0 0 0,0 0 0,1 1 1,-1-1-1,0 0 0,0 1 0,0-1 0,0 1 0,0-1 1,0 1-1,0-1 0,0 1 0,0 0 0,0 0 0,0-1 1,-1 1-1,-11-2 44,0 0 1,0 0-1,1 1 0,-1 1 1,0 0-1,0 1 1,-23 4-1,31-1-76,16-2-6,18-2 17,-12-4-89,0 0 0,-1-2 0,29-12 0,-27 10-244,-1 1 1,1 1-1,20-4 0,-38 10 329,1 0-1,-1 0 0,0 0 1,1 0-1,-1 0 1,0 0-1,1 0 1,-1 0-1,1 0 0,-1 0 1,0 0-1,1 0 1,-1 1-1,0-1 1,1 0-1,-1 0 0,0 0 1,1 1-1,-1-1 1,0 0-1,0 0 1,1 1-1,-1-1 0,0 0 1,0 1-1,1-1 1,-1 0-1,0 1 1,0-1-1,0 0 1,0 1-1,0-1 0,1 1 1,-1-1-1,0 0 1,0 1-1,0-1 1,0 0-1,0 1 0,-1 25 187,-11 23 366,3-21-379,5-16-312,0-1 0,1 0 0,0 1 0,0 0-1,0 17 1,3-28-53,0-1-1,0 0 0,0 0 0,0 0 0,0 0 0,1 1 0,-1-1 0,0 0 0,0 0 1,0 0-1,0 0 0,0 0 0,0 0 0,1 0 0,-1 1 0,0-1 0,0 0 0,0 0 0,0 0 1,0 0-1,1 0 0,-1 0 0,0 0 0,0 0 0,0 0 0,1 0 0,-1 0 0,0 0 1,0 0-1,0 0 0,0 0 0,1 0 0,-1 0 0,0 0 0,0 0 0,0 0 0,0 0 0,1 0 1,-1 0-1,0-1 0,0 1 0,0 0 0,0 0 0,0 0 0,1 0 0,-1 0 0,0 0 1,0-1-1,0 1 0,0 0 0,0 0 0,0 0 0,0 0 0,0 0 0,0-1 0,0 1 0,1 0 1,-1 0-1,0 0 0,12-18-17333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9353,'0'0'16298,"-5"12"-15487,-10 19-423,0-1-1,-2-1 1,-1-1-1,-1 0 0,-1-2 1,-31 32-1,60-69-334,-1 0 0,0 0 0,11-21 0,-1 0-761,36-47-936,-55 107 1318,-15 34 563,9-40-61,2 0-1,0 0 1,1 0 0,-1 32 0,6-54-165,-1-1 1,0 1 0,0 0-1,0 0 1,0 0 0,0 0 0,0-1-1,0 1 1,0 0 0,1 0-1,-1 0 1,0 0 0,0 0-1,0 0 1,0-1 0,1 1 0,-1 0-1,0 0 1,0 0 0,0 0-1,0 0 1,1 0 0,-1 0-1,0 0 1,0 0 0,0 0 0,1 0-1,-1 0 1,0 0 0,0 0-1,0 0 1,1 0 0,-1 0-1,0 0 1,0 0 0,0 0 0,0 0-1,1 0 1,-1 0 0,0 0-1,0 1 1,0-1 0,0 0-1,1 0 1,-1 0 0,0 0 0,0 0-1,0 1 1,0-1 0,0 0-1,0 0 1,1 0 0,-1 0-1,0 1 1,0-1 0,0 0 0,0 0-1,0 0 1,0 0 0,0 1-1,0-1 1,0 0 0,0 0-1,0 0 1,0 1 0,0-2-6,1 0 0,-1 0 1,0 0-1,1 0 0,-1 1 1,0-1-1,0 0 0,0 0 1,0 0-1,0 0 0,0 0 1,0 0-1,0 0 0,0 0 1,-1 0-1,1 1 0,0-1 1,-1 0-1,1 0 0,0 0 1,-1 0-1,1 1 0,-1-1 1,1 0-1,-1 0 0,1 1 1,-1-1-1,-1 0 0,-76-74-279,50 50 319,-35-39 0,95 71 253,17 10-362,79 25-609,-41-23-4321,-27-12-3378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15631,'0'0'9353,"85"12"-7816,-28-12-416,9 0-576,9 0-353,-4 0-96,-5 0-96,-9-3-1441,-17 1-1602,-13 1-1474,-17-1-1504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14221,'0'0'8649,"72"9"-7144,-17-9-736,8-6-481,1-5-256,1 0-1537,-9-1-5158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11339,'0'0'8216,"2"9"-5969,2 13-841,-2-8-702,0 0 1,2 1 0,0-2 0,0 1 0,11 22-1,-13-33-620,0 0-1,0 0 1,-1 0-1,2 0 1,-1-1-1,0 1 1,1-1-1,-1 0 1,1 0-1,-1 1 1,1-2-1,0 1 1,0 0-1,0-1 1,0 1-1,0-1 1,0 0-1,1 0 1,-1 0-1,0 0 1,1-1-1,-1 1 1,0-1-1,1 0 1,-1 0-1,0 0 1,1 0-1,-1-1 1,1 1-1,-1-1 1,6-2-1,-3 1 22,0-1 0,1 0 0,-1 0 0,0-1 0,0 1 0,-1-1 0,1 0 0,-1-1 0,0 0 0,0 1-1,-1-2 1,1 1 0,-1 0 0,0-1 0,5-10 0,2-4 51,-1-2-1,-1 1 1,8-28-1,-18 66-154,1 0 0,1-1 1,0 1-1,7 31 0,-7-41 5,1-1 1,-1 0 0,1 1-1,0-1 1,1 0 0,-1 0-1,1 0 1,1 0 0,-1 0-1,1-1 1,0 1-1,0-1 1,7 7 0,-8-10 2,0 0 0,0 0 0,0 0 0,1 0 0,-1-1 0,0 1 0,1-1 0,-1 0 0,1 0 0,-1 0 0,1 0 0,-1-1 0,1 1 0,0-1 0,-1 0 0,1 0 0,0-1 0,-1 1 0,1-1 0,0 1 0,-1-1 0,1 0 0,-1-1 0,1 1 0,-1 0 0,4-3 0,1-1 29,0 1-1,0-2 1,0 1-1,0-1 1,-1 0 0,0-1-1,-1 0 1,1 0-1,-1 0 1,0-1 0,-1 1-1,0-2 1,7-13-1,-5 5-534,0 0 0,8-33 0,-3-7-4335,-19 86-2381,3-10 60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40 4484,'0'0'9871,"6"-8"-6647,15-23-522,-21 31-2625,0 0 0,0 0 0,0 0 1,0 0-1,0 0 0,0 1 1,0-1-1,0 0 0,0 0 0,0 0 1,0 0-1,0 0 0,0 0 1,0 1-1,0-1 0,0 0 0,1 0 1,-1 0-1,0 0 0,0 0 1,0 0-1,0 0 0,0 0 0,0 0 1,0 1-1,1-1 0,-1 0 1,0 0-1,0 0 0,0 0 0,0 0 1,0 0-1,1 0 0,-1 0 1,0 0-1,0 0 0,0 0 0,0 0 1,0 0-1,1 0 0,-1 0 1,0 0-1,0 0 0,0 0 1,0-1-1,0 1 0,0 0 0,1 0 1,-1 0-1,0 0 0,0 0 1,0 0-1,0 0 0,0 0 0,-1 14 370,-10 13 294,-1 0-1,-1-1 0,-2 0 0,0-1 1,-2-1-1,-30 36 0,38-49-530,-2 4 70,6-8-179,1 0-1,-1 0 0,-1 0 1,1-1-1,-1 0 0,0 0 1,-1-1-1,1 1 0,-1-1 1,0-1-1,-12 7 0,18-12-195,1 0 0,-1 0 1,0 0-1,1 0 0,-1 0 0,1-1 0,-1 1 0,1 0 0,0 0 0,-1 0 1,1 0-1,0-1 0,0 1 0,0 0 0,0 0 0,0-1 0,0 1 1,0 0-1,0 0 0,0-1 0,1 1 0,0-2 0,-1 1-61,17-81-3951,-3 19 187,-10 20-2301,-12 43 2790,-9 4 3320,-7 9 7560,26-8-7151,0-1 0,0 1-1,0-1 1,1 1-1,-1-1 1,1 0-1,0 0 1,0 0 0,0 0-1,0 0 1,6 3-1,4 5 323,13 14-181,7 7 633,42 32 0,-64-56-2247,1 0-1,0 0 1,1-2 0,20 9-1,-30-14-4189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13869,'0'0'7474,"9"0"-5921,22 4-651,0 1-1,0 1 0,-1 2 0,56 21 1,-31-10-2051,-80-27-3772,-28-10 1178,31 11 3796,-1 1 1,0 1-1,0 1 1,-26-2-1,31 5 376,-31-1 697,46 2-940,1 0 1,0 0-1,-1 0 1,1 0-1,0 1 0,-1-1 1,1 1-1,0 0 0,-1-1 1,1 1-1,0 0 1,0 0-1,0 1 0,-3 1 1,6-2-82,1 0 1,-1-1-1,1 1 0,0 0 1,-1-1-1,1 1 1,-1-1-1,1 1 1,0-1-1,0 0 0,-1 0 1,1 0-1,0 0 1,-1 0-1,3 0 1,82 1 603,50-1-1096,-45-5-5599,-37-1-4334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5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40 101 15246,'0'0'9962,"-1"12"-9434,-15 74 773,-7 50 1450,24-129-1593,3-9-430,11-21-181,13-38-423,-22 42-73,-1 0 0,-1 0-1,0-1 1,-2 1 0,0-1 0,-1 0-1,-2-29 1,1 48-53,0 1-1,0-1 1,0 0 0,-1 0 0,1 0-1,0 1 1,0-1 0,-1 0 0,1 0-1,0 1 1,-1-1 0,1 0 0,0 1-1,-1-1 1,1 0 0,-1 1-1,0-1 1,1 1 0,-1-1 0,1 1-1,-1-1 1,0 1 0,1-1 0,-1 1-1,-1-1 1,2 1-2,-1 0 1,1 0-1,-1 0 1,1 0-1,-1 0 0,1 0 1,-1 0-1,1 1 1,-1-1-1,1 0 0,-1 0 1,1 0-1,-1 1 1,1-1-1,0 0 0,-1 0 1,1 1-1,-1-1 1,1 0-1,0 1 0,-1-1 1,1 1-1,0-1 1,-1 0-1,1 1 0,0-1 1,0 1-1,-1-1 1,1 1-1,0-1 0,0 1 1,0-1-1,0 1 1,0-1-1,0 1 0,0-1 1,0 1-1,0-1 1,0 1-1,-1 4 3,0-1-1,1 0 1,0 0 0,-1 1-1,2-1 1,-1 0 0,0 0-1,1 1 1,0-1 0,0 0-1,0 0 1,0 0-1,1 0 1,0 0 0,-1 0-1,2-1 1,-1 1 0,4 4-1,-3-5 10,0 0-1,0-1 1,1 0-1,-1 0 0,1 0 1,-1 0-1,1 0 1,0-1-1,0 1 1,0-1-1,0 0 0,0 0 1,0-1-1,0 1 1,0-1-1,0 0 1,0 0-1,0 0 0,8-2 1,-1 0-2,-1 0 0,-1-1 0,1-1 0,0 1 0,-1-1 0,0-1 0,0 0 0,0 0 0,0-1 0,-1 0 0,14-13 0,0-2 2,-1-1 0,31-43 0,-65 130-8,5-33-594,1 0 0,-3 47 0,9-71 330,0 1 0,1-1 0,0 0 0,1 1 0,0-1 0,0 0 0,1 0 0,-1 0 0,2 0 0,-1 0 0,1 0 0,1 0 0,-1-1 0,1 0 0,6 9 0,15 3-7220,3-12-6924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50 16912,'0'0'7025,"-4"-8"-5268,-13-25-343,17 32-1376,-1 1-1,1-1 1,-1 0-1,0 1 1,1-1-1,-1 1 1,0-1-1,1 1 1,-1-1-1,0 1 0,0-1 1,1 1-1,-1 0 1,0-1-1,0 1 1,0 0-1,1 0 1,-1 0-1,0 0 1,0 0-1,0 0 1,0 0-1,0 0 1,1 0-1,-1 0 0,0 0 1,0 0-1,0 0 1,0 1-1,1-1 1,-1 0-1,0 1 1,0-1-1,-1 2 1,-24 17-35,22-15 60,-12 10-39,-17 13 593,1 1 0,1 2 0,-35 44 1,61-64-414,9-7-76,19-12-39,28-19-147,-13 1-264,-28 19 255,0 0 0,0 1 0,1 0 0,0 0 0,0 2 0,14-6 1,-25 11 61,1 0-1,-1 0 1,0 0 0,0 0 0,1 0 0,-1 1 0,0-1 0,1 0 0,-1 0 0,0 0 0,0 0 0,1 1 0,-1-1 0,0 0 0,0 0 0,0 0 0,1 1 0,-1-1 0,0 0 0,0 0 0,0 1 0,0-1 0,1 0-1,-1 1 1,0-1 0,0 0 0,0 0 0,0 1 0,0-1 0,0 0 0,0 1 0,0-1 0,0 0 0,0 1 0,0-1 0,0 0 0,0 0 0,0 1 0,0-1 0,0 0 0,0 1 0,-1-1 0,1 1 0,-3 16-40,-7 10 138,-1-1 0,-1 0 0,-2-1 0,0 0-1,-23 29 1,26-39 156,14-22-220,-1 0 0,0-1 0,0 1 0,0-15 0,0 13-126,-1 2 57,-1 0 0,1 0 0,-1 0 0,0 0 0,-1 1 1,0-1-1,0 0 0,0 0 0,-1 0 0,0 1 0,0-1 0,-1 1 0,0 0 1,0 0-1,0 0 0,-1 0 0,0 0 0,0 0 0,0 1 0,-1 0 0,1 0 1,-1 0-1,-1 1 0,1 0 0,-1 0 0,1 0 0,-1 0 0,0 1 1,-1 0-1,1 0 0,-9-2 0,68 25 28,-1 2 0,-1 3 0,57 36 0,-107-60-53,34 27-2711,-21-4-3640,-13-10-913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19763,'0'0'7943,"49"-11"-6822,-11 10-576,4-1-481,3 2-160,-1 0-1250,-4 0-1184,-10 0-1185,-10 0-545,-12 7-65,-8 2 834,-16 0-1313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11403,'0'0'16079,"95"22"-15150,-42-22-481,6-5-352,0-4-96,-6 1-1473,-11-1-2883,-12 5-2242,-12-2-5862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16720,'0'0'8995,"0"12"-7260,1 24-183,8 55 1,-8-80-1461,1 0 0,0 0 0,1 0 0,0 0-1,1-1 1,0 1 0,1-1 0,0 0 0,0 0 0,12 15 0,-16-24-82,0 0-1,0 0 1,0 0 0,1 0 0,-1 0 0,0 0 0,0 0-1,1-1 1,-1 1 0,0 0 0,0-1 0,1 1 0,-1-1-1,1 0 1,-1 1 0,1-1 0,-1 0 0,0 0-1,1 0 1,-1 0 0,1 0 0,-1 0 0,3-1 0,-1 0 7,0 0 1,0 0 0,-1 0 0,1-1 0,0 0 0,-1 1 0,1-1 0,-1 0 0,0 0 0,4-4-1,4-6 24,-2 1 0,1-1 0,10-21 0,-18 31-45,59-137 613,-65 158-609,0-1 0,1 1 0,1 0 0,1 0 0,1 1 0,0-1 0,4 36 0,-3-53 0,0 0 0,0 0 0,1 0 0,-1 0 0,0 0 0,1 0 0,-1 0 0,1-1 0,0 1 0,-1 0 0,1 0 0,0 0 0,0-1 0,0 1 0,1 0 0,-1-1 0,0 1 0,1-1 0,-1 1 0,1-1 0,-1 0 0,1 0 0,-1 0 0,1 1 0,0-2 0,0 1 0,-1 0 0,1 0 0,0 0 0,0-1 0,0 1 0,0-1 0,0 0 0,0 1 0,0-1 0,0 0 0,0 0 0,2-1 0,1 0 0,-1 0 0,1 0 0,-1-1 0,0 0 0,1 0 0,-1 0 0,0-1 0,0 1 0,0-1 0,-1 0 0,1 0 0,-1 0 0,1 0 0,-1-1 0,3-4 0,4-6 0,0 0 0,0-1 0,-2 0 0,0-1 0,-1 0 0,0 0 0,-1 0 0,-1-1 0,-1 0 0,4-33 0,-12 71-7826,1-11 2397,0 4-3385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39 128,'0'0'29948,"1"11"-29307,3 145 1062,-4-156-1700,0 1 0,0-1 0,0 0 0,0 0 1,0 1-1,0-1 0,1 0 0,-1 0 0,0 0 0,0 1 0,0-1 0,0 0 0,0 0 1,0 0-1,0 1 0,1-1 0,-1 0 0,0 0 0,0 0 0,0 0 0,0 1 0,1-1 0,-1 0 1,0 0-1,0 0 0,0 0 0,1 0 0,-1 0 0,0 0 0,0 0 0,1 0 0,-1 1 1,0-1-1,0 0 0,0 0 0,1 0 0,-1 0 0,0 0 0,0 0 0,1 0 0,-1-1 1,0 1-1,0 0 0,1 0 0,-1 0 0,0 0 0,0 0 0,0 0 0,1 0 0,-1 0 0,0-1 1,0 1-1,0 0 0,0 0 0,1 0 0,-1 0 0,0-1 0,0 1 0,0 0 0,0 0 1,0 0-1,1-1 0,-1 1 0,0 0 0,0 0 0,0 0 0,0-1 0,0 1 0,0-1 1,13-14 125,-7 0-129,1-1 0,-2 0 0,0 0 0,-1-1 0,0 1 0,-1-1 0,-1 0 0,-1 0 0,-1-27 0,-2 58 0,1-9 0,0 0 0,0 0 0,1 0 0,-1 0 0,1 0 0,1 0 0,0 8 0,0-12 0,-1 1 0,1 0 0,0 0 0,-1-1 0,1 1 0,0 0 0,0-1 0,1 1 0,-1-1 0,0 0 0,0 1 0,1-1 0,-1 0 0,1 1 0,-1-1 0,1 0 0,-1 0 0,1 0 0,0-1 0,-1 1 0,1 0 0,0-1 0,0 1 0,-1-1 0,1 1 0,0-1 0,0 0 0,3 0 0,2 0 0,0 0 0,0-1 0,0 0 0,0-1 0,0 1 0,0-1 0,0-1 0,-1 1 0,1-1 0,-1-1 0,1 1 0,-1-1 0,0 0 0,0 0 0,-1-1 0,1 1 0,-1-1 0,0-1 0,-1 1 0,5-7 0,-15 25 0,0 0 0,1 0 0,0 1 0,1 0 0,1 0 0,0 0 0,1 0 0,0 0 0,1 1 0,1 20 0,8-20-1675,-8-15 1495,1 1-1,0-1 0,-1 0 0,1 0 0,0 1 0,-1-1 1,1 0-1,0 0 0,0 0 0,-1 0 0,1 0 0,0 0 1,-1 0-1,1 0 0,0 0 0,-1 0 0,1 0 0,0-1 1,-1 1-1,1 0 0,0 0 0,-1-1 0,1 1 1,0 0-1,-1-1 0,1 1 0,-1-1 0,1 1 0,-1-1 1,1 1-1,-1-1 0,1 1 0,-1-1 0,1 1 0,-1-1 1,1 0-1,10-20-7597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1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14318,'0'0'13794,"5"13"-12128,-4-11-1584,2 3 33,-1 0 1,0 0 0,0 0-1,0 0 1,-1 0 0,1 0-1,-1 0 1,0 0 0,-1 1-1,0-1 1,1 0-1,-2 1 1,1-1 0,-1 0-1,1 1 1,-1-1 0,-1 0-1,-3 9 1,-87 160 520,40-84-562,47-85-126,6-14-120,5-16-629,6-5-465,-3 5 303,1 1 1,1 0-1,2 1 1,0 0-1,24-32 1,-37 55 980,0 0 0,0 0 0,0-1 0,0 1 0,1 0 0,-1 0 0,0 0 0,0 0 0,0 0 0,0 0 0,0 0 0,0 0 0,1-1 0,-1 1 0,0 0 0,0 0 0,0 0 0,0 0 0,0 0 0,1 0 0,-1 0 0,0 0 0,0 0 0,0 0 0,0 0 0,0 0 0,1 0 0,-1 0 0,0 0 0,0 0 0,0 0 0,0 0 0,1 0 0,-1 0 0,0 0 0,0 0 0,0 0 0,0 1 0,0-1 0,0 0 0,1 0 1,-1 0-1,0 0 0,0 0 0,0 0 0,0 0 0,0 1 0,0-1 0,0 0 0,0 0 0,0 0 0,1 0 0,-1 0 0,0 1 0,0-1 0,0 0 0,0 0 0,0 0 0,0 0 0,0 0 0,0 1 0,0-1 0,2 19 667,-4 23 164,0-18-521,-5 99 1661,7-111-1885,1 0 0,0 0 0,1 0 0,0 0 0,1-1 0,0 1 0,10 22 1,-12-33-97,-1 0 0,0 0 1,1 0-1,-1-1 1,0 1-1,1 0 0,-1 0 1,1 0-1,0 0 1,-1 0-1,1-1 0,0 1 1,-1 0-1,1-1 0,0 1 1,0 0-1,0-1 1,-1 1-1,3 0 0,3-14 294,-10-35-61,-2 33-401,0-1 0,-1 2 0,-1-1 0,-1 1 0,0 0 0,-1 0 0,0 1 1,-24-23-1,18 21 93,-1 0 0,-1 1 1,-1 1-1,0 1 0,0 0 0,-23-9 1,20 15 325,22 6-247,0 0 0,0 0-1,-1 0 1,1 0-1,0 0 1,0 0 0,0 0-1,-1 0 1,1 0 0,0 0-1,0 0 1,-1 1 0,1-1-1,0 0 1,0 0 0,0 0-1,-1 0 1,1 0-1,0 0 1,0 0 0,0 1-1,-1-1 1,1 0 0,0 0-1,0 0 1,0 0 0,0 1-1,0-1 1,0 0 0,-1 0-1,1 0 1,0 1-1,0-1 1,0 0 0,0 0-1,0 0 1,0 1 0,0-1-1,0 0 1,0 1 0,1 1 31,0 0 1,0 0 0,0 0 0,0-1-1,0 1 1,0 0 0,1 0 0,-1-1-1,1 1 1,-1-1 0,1 1 0,0-1 0,-1 0-1,5 3 1,21 11 121,2-2 0,0 0 0,0-2-1,1-1 1,1-1 0,32 5 0,61 19-3668,-110-30-1782,0-2-4954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415 145 2947,'-53'9'5452,"-1"-1"0,-63 0 1,117-8-5380,0 0 1,1 0-1,-1 0 1,0 0-1,0-1 1,0 1-1,0 0 1,1 0-1,-1 0 1,0 0-1,0 0 1,0 0 0,0 0-1,0-1 1,0 1-1,1 0 1,-1 0-1,0 0 1,0 0-1,0-1 1,0 1-1,0 0 1,0 0-1,0 0 1,0 0-1,0-1 1,0 1 0,0 0-1,0 0 1,0 0-1,0 0 1,0-1-1,0 1 1,0 0-1,0 0 1,0 0-1,0-1 1,0 1-1,0 0 1,0 0-1,0 0 1,-1 0 0,1 0-1,0-1 1,0 1-1,0 0 1,0 0-1,0 0 1,0 0-1,-1 0 1,1 0-1,0-1 1,0 1-1,0 0 1,0 0-1,-1 0 1,18-9 710,29-1-37,1 2 1,0 2-1,65 1 1,-38 1-604,1448-25 83,-1413 29-246,680 40-2590,-162-3 888,-131-21 3046,759 8 62,-1059-32-1341,251-41-1,-406 39-208,-41 10 161,0 0 1,0 0-1,1 0 0,-1 0 1,0 0-1,0 1 0,0-1 0,0 0 1,0 0-1,0 0 0,0-1 1,1 1-1,-1 0 0,0 0 1,0 0-1,0 0 0,0 0 0,0 0 1,0 0-1,0 0 0,1 0 1,-1 0-1,0 0 0,0 0 0,0 0 1,0 0-1,0 0 0,0 0 1,0-1-1,0 1 0,0 0 0,0 0 1,1 0-1,-1 0 0,0 0 1,0 0-1,0 0 0,0 0 0,0-1 1,0 1-1,0 0 0,0 0 1,0 0-1,0 0 0,0 0 0,0 0 1,0-1-1,0 1 0,0 0 1,0 0-1,0 0 0,0 0 0,0 0 1,0 0-1,0 0 0,0-1 1,-1 1-1,1 0 0,0 0 0,0 0 1,0 0-1,0 0 0,0 0 1,0 0-1,0 0 0,0 0 0,-1-1 1,-22-1-62,-1101 17-205,355 3-179,-667-22 401,361-1 44,836 4-248,-968 18 180,1062-14 224,743-16-397,12-1-5,216 42 260,1 32 10,-108-6-13,753 32-415,-11-47-384,-1584-46-523,-168-30-1,159 17 1336,-916-97 1880,-6 36-899,338 28-1041,-1426-37-42,1961 89-74,-491 21-440,597-9 557,67-5-209,18-3 73,21 1-17,752 3 167,-442-10 41,1503 54-121,-989-19-104,665 33 593,-611-23-78,-490-32-1188,-653-30-62,122 7 939,-343-33 26,-761-71 171,-5 54-59,-550 121-3450,812 41-3678,471-38-1330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3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12844,'0'0'1756,"10"0"-1499,27 4-157,0 2 0,37 11 0,44 7-336,64-6 188,217-7 0,-42-3 1073,161 26-348,320 15-959,2554 7 2332,-2195-133 635,-1162 76-2471,-23 0-1550,-30-8-2427,-10-6-2787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13068,'0'0'12391,"-4"10"-12098,-1 2-213,-22 64 957,25-70-887,0 0 0,1 1 0,0-1 0,0 1 0,0 0-1,1-1 1,0 1 0,0-1 0,1 1 0,2 10 0,-2-16-109,0 1 0,0 0 0,1-1 0,-1 1 0,1-1 0,-1 1 0,1-1 0,0 0 0,-1 1 0,1-1 0,0 0 0,0 0 0,0-1 0,0 1 0,0 0 0,0 0 0,0-1 0,0 0 0,0 1 0,0-1 0,0 0 0,1 0 1,-1 0-1,0 0 0,0 0 0,4-1 0,4 0 38,0 0 1,0-1-1,1 0 1,11-5-1,-10 2-70,0 0 0,0-1-1,-1-1 1,0 0 0,0 0 0,-1-1-1,1 0 1,-2-1 0,1 0 0,-1-1 0,-1 0-1,0 0 1,9-16 0,-15 14 148,-14 21-36,-15 22 167,21-21-171,1 0 1,1 0 0,0 0-1,0 0 1,1 1-1,0-1 1,-2 20 0,4-27-108,1 0 0,-1 0 1,1 0-1,0 0 1,0 0-1,0 0 1,0 0-1,1 1 1,-1-1-1,1 0 1,0 0-1,0 0 1,0 0-1,0-1 1,1 1-1,-1 0 0,1 0 1,-1-1-1,1 1 1,0-1-1,0 1 1,0-1-1,0 0 1,1 0-1,-1 0 1,1 0-1,-1 0 1,1-1-1,0 1 0,5 2 1,-2-3 10,0 1 0,1-1 0,-1 1 0,1-2 0,-1 1 0,1-1 0,-1 0 0,1 0 0,0-1-1,-1 0 1,1 0 0,-1-1 0,0 1 0,1-1 0,-1-1 0,0 1 0,0-1 0,0 0 0,9-7 0,-11 7-5,1-1 0,-1 0 0,0 1 1,0-1-1,0-1 0,0 1 0,-1-1 0,0 1 0,0-1 0,0 0 0,-1 0 1,1 0-1,-1-1 0,0 1 0,-1 0 0,1-1 0,-1 1 0,0-1 0,0 0 1,-1 1-1,0-1 0,-1-10 0,1 14-70,-1 0-1,0 0 1,0 0-1,0 0 1,0 0-1,0 1 1,0-1-1,0 0 1,-1 1 0,1-1-1,0 1 1,-1-1-1,1 1 1,-1 0-1,0 0 1,1 0-1,-1 0 1,0 0 0,0 0-1,0 0 1,0 0-1,0 1 1,0-1-1,0 1 1,0-1 0,0 1-1,0 0 1,-2 0-1,3-1-22,-1 1 1,1 0-1,0 0 0,0 0 0,-1 0 0,1 0 0,0 0 1,-1 0-1,1 0 0,0 0 0,0 1 0,-1-1 0,1 0 1,0 1-1,0-1 0,0 1 0,-1-1 0,1 1 0,0 0 1,0 0-1,0-1 0,0 1 0,0 0 0,0 0 0,0 0 1,1 0-1,-1 0 0,0 0 0,0 0 0,1 0 0,-1 1 1,1-1-1,-1 0 0,1 0 0,-1 0 0,1 1 0,0-1 1,0 0-1,0 0 0,-1 1 0,1-1 0,0 0 1,1 2-1,-1-2-274,0 0 0,0-1-1,1 1 1,-1 0 0,1-1 0,-1 1 0,0 0 0,1-1 0,-1 1 0,1 0 0,0-1 0,-1 1 0,1-1 0,-1 1 0,1-1 0,0 1-1,-1-1 1,1 0 0,0 1 0,-1-1 0,1 0 0,0 0 0,0 1 0,0-1 0,-1 0 0,1 0 0,0 0 0,0 0 0,-1 0 0,3 0 0,-3 0 343,20 1-9510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2947,'0'0'26516,"8"2"-25438,2-2-1031,1 0 0,-1 0-1,0-1 1,0 0 0,0-1 0,0 0 0,0 0 0,-1-1-1,1 0 1,-1-1 0,1 0 0,-1-1 0,0 0 0,-1 0-1,1-1 1,-1 0 0,0 0 0,-1-1 0,0 0 0,0-1-1,7-8 1,-13 15-36,-1 0 0,1 1 0,-1-1 0,1 0 0,-1 1 0,1-1 0,-1 0-1,1 1 1,-1-1 0,0 0 0,0 0 0,1 1 0,-1-1 0,0 0 0,0 0 0,0 0 0,0 1-1,0-1 1,0 0 0,0 0 0,0 0 0,0 0 0,0 1 0,-1-1 0,1 0 0,0 0 0,0 1-1,-1-1 1,1 0 0,0 0 0,-1 1 0,1-1 0,-1 0 0,1 1 0,-1-1 0,1 1 0,-1-1-1,0 0 1,1 1 0,-1 0 0,0-1 0,1 1 0,-1-1 0,0 1 0,0 0 0,1-1 0,-1 1-1,0 0 1,0 0 0,0 0 0,1-1 0,-1 1 0,0 0 0,0 0 0,0 0 0,1 0 0,-1 0-1,0 1 1,-1-1 0,-5 0 67,0 0-1,0 1 0,0 0 1,1 0-1,-1 0 1,-7 3-1,5 1-77,0 0 0,0 0 0,1 1 0,-1 0 0,1 0 0,0 1 0,1 0 0,0 1 0,0 0 0,-6 9 0,11-14 0,-1 1 0,1-1 0,0 1 0,0 0 0,1 0 0,-1 0 0,1 0 0,-1 0 0,1 0 0,1 0 0,-2 9 0,2-11 0,1 1 0,-1-1 0,0 1 0,1-1 0,0 0 0,0 0 0,-1 1 0,1-1 0,0 0 0,1 0 0,-1 0 0,0 0 0,1 0 0,-1 0 0,1-1 0,-1 1 0,1 0 0,0-1 0,0 1 0,0-1 0,0 0 0,0 1 0,2 0 0,4 2-304,0 0 0,0-1 1,1 0-1,15 3 0,36 3-5523,-16-9-5116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55 13389,'0'0'7399,"-2"-9"-4207,2 5-2931,-1 1 0,1 0 0,-1 0 0,0 0 0,-1-1 0,1 1 0,0 0 0,-1 1 0,-2-4 0,3 4-172,0 1 0,0 0 0,0 0 0,-1 1 0,1-1 0,0 0 0,-1 0 0,1 1 0,-1-1 0,1 0 0,0 1 0,-1 0 0,0-1 0,1 1 0,-1 0 0,1 0 0,-1-1 0,1 1 0,-1 1 0,1-1 0,-1 0 0,0 0 0,1 0 0,-1 1 0,1-1 0,-1 1 0,1-1 0,0 1 0,-3 1 0,-2 1-28,1 1-1,-1-1 1,1 1 0,0 0 0,0 0 0,0 0 0,0 1 0,1 0-1,0 0 1,0 0 0,0 0 0,0 1 0,1 0 0,0-1 0,-3 10-1,2-7-14,1 1-1,0 0 1,1 0-1,0 0 1,0 0-1,1 1 0,0-1 1,1 0-1,0 1 1,1 11-1,0-19-31,-1 1-1,1-1 1,0 1-1,0-1 1,0 1 0,1-1-1,-1 1 1,0-1-1,1 0 1,0 0 0,-1 0-1,1 0 1,0 0-1,0 0 1,0 0 0,0-1-1,1 1 1,-1-1-1,0 1 1,1-1 0,-1 0-1,1 0 1,-1 0-1,1 0 1,-1 0-1,1-1 1,0 1 0,-1-1-1,1 0 1,0 0-1,-1 0 1,5 0 0,3 0 42,-1-1 0,1 0 0,-1 0 0,1-1 0,-1-1 0,0 1 0,18-9 0,-9 2-18,-2 0 0,1-2 0,-1 0-1,27-26 1,-36 31-17,0-1-1,-1 0 0,1 0 0,-2-1 1,1 1-1,-1-2 0,0 1 0,-1 0 1,1-1-1,-2 0 0,6-16 0,-9 24-19,0 1-1,0 0 0,0 0 1,0-1-1,0 1 0,1 0 1,-1 0-1,0-1 0,0 1 1,0 0-1,0 0 1,0-1-1,0 1 0,0 0 1,0-1-1,0 1 0,0 0 1,0 0-1,0-1 0,0 1 1,-1 0-1,1 0 0,0-1 1,0 1-1,0 0 0,0 0 1,0-1-1,0 1 0,-1 0 1,1 0-1,0-1 1,0 1-1,0 0 0,-1 0 1,1 0-1,0 0 0,0-1 1,0 1-1,-1 0 0,1 0 1,-1 0-1,-11 6-9,-11 17-18,14-9 24,0 1 1,1 1-1,1 0 0,-6 20 1,10-29 0,1-1 0,1 1 0,-1-1 0,1 1 0,0-1 0,1 1 0,0 0 0,0 0 0,0-1 0,1 1 0,0 0 0,0-1 0,0 1 0,4 7 0,-4-12-42,1 1-1,0-1 0,0 1 1,0-1-1,0 0 0,1 0 1,-1 0-1,0 0 0,1 0 1,0-1-1,-1 1 0,1-1 1,0 0-1,0 0 0,-1 0 1,1 0-1,0 0 1,0 0-1,0-1 0,0 1 1,0-1-1,1 0 0,-1 0 1,4-1-1,0 1-623,1 0-1,-1-1 1,-1 0 0,1-1-1,0 1 1,0-1 0,0-1 0,-1 1-1,12-7 1,14-18-5375,-2-7-2600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19763,'0'0'5957,"-24"49"-3586,9-9-706,1 7-288,0 6-320,3 0-480,6-4-577,5-3 0,0-5 0,10-7-96,4-7-1345,3-8-802,1-7-1376,0-11-1730,0-1-4933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21941,'-9'0'3475,"-86"4"1680,85-3-4998,0 0 0,1 1-1,-1 1 1,1 0 0,-1 0 0,1 1 0,0 0-1,-15 9 1,23-13-157,0 1 0,0-1 0,0 1 0,0 0 0,1-1 0,-1 1 0,0 0 0,0-1 0,0 1 0,1 0-1,-1 0 1,0 0 0,1 0 0,-1-1 0,1 1 0,-1 0 0,1 0 0,-1 0 0,1 0 0,0 0 0,-1 1 0,1-1 0,0 0 0,0 1-1,0-1-5,1 0-1,-1 0 1,1 0-1,-1 0 1,1 0-1,0-1 0,0 1 1,-1 0-1,1 0 1,0-1-1,0 1 1,0 0-1,0-1 0,0 1 1,-1-1-1,1 1 1,0-1-1,0 0 0,2 1 1,54 11-514,-57-12 511,74 6-1430,-40-4 57,-1 1 1,59 14-1,-90-17 1408,-1 0-1,1 0 0,-1 0 1,0 1-1,1-1 1,-1 0-1,1 1 0,-1 0 1,0-1-1,0 1 1,1 0-1,-1-1 0,0 1 1,0 0-1,0 0 0,0 0 1,0 0-1,0 0 1,0 0-1,0 1 0,0-1 1,0 0-1,-1 0 1,1 1-1,0-1 0,-1 0 1,1 2-1,-1-1 111,-1 0 0,1 0-1,-1 0 1,0 0 0,1 0 0,-1 0 0,0-1-1,0 1 1,0 0 0,0-1 0,-1 1-1,1-1 1,0 1 0,-1-1 0,1 1 0,-4 1-1,-8 7 532,-1-1 0,0 0-1,-22 10 1,18-10-475,0-1 0,-1-1 0,0 0 0,0-1 1,-36 5-1,55-11-253,-1 1-1,1-1 1,-1 0 0,1 0 0,-1 0-1,1 0 1,-1 0 0,1 0-1,-1 0 1,1 0 0,-1 0 0,1 0-1,-1 0 1,1 0 0,-1 0 0,1 0-1,0 0 1,-1 0 0,1-1 0,-1 1-1,1 0 1,-1 0 0,1-1 0,-1 1-1,1 0 1,0 0 0,-1-1 0,1 1-1,0-1 1,-1 1 0,1 0 0,0-1-1,0 1 1,-1-1 0,1 1-1,0-1 1,8-17-2635,26-15-3253,4 5-1108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57 9129,'0'0'15657,"-10"4"-12870,-5 4-2195,0 0 1,0 0 0,1 1-1,0 1 1,-24 22 0,33-27-463,0 0 0,1 0 0,-1 1 1,1 0-1,0 0 0,1 0 1,-1 0-1,-3 11 0,6-14-117,0 1 1,0-1-1,0 1 0,1 0 0,-1-1 0,1 1 0,0 0 0,0-1 0,1 1 0,-1 0 1,1-1-1,-1 1 0,1-1 0,0 1 0,1-1 0,-1 1 0,4 6 0,-2-7-11,0 0-1,0 1 0,0-1 1,0 0-1,1 0 0,-1-1 0,1 1 1,0-1-1,0 0 0,0 0 1,0 0-1,0 0 0,1-1 1,-1 1-1,0-1 0,1 0 0,-1-1 1,0 1-1,1-1 0,-1 0 1,1 0-1,6-1 0,-3 1-31,1-1 0,-1 0 0,0 0 0,1-1 0,-1 0 0,0 0 0,0-1 0,0 0 0,-1-1 0,1 0 0,9-6-1,-8 2 22,-1 0-1,0 0 1,0-1-1,-1 0 0,0 0 1,-1-1-1,0 0 1,0 0-1,-1-1 0,0 0 1,-1 1-1,3-14 1,-5 20 17,-1 0 0,0 0 0,0 0 0,-1 0 1,1 0-1,-1-1 0,0 1 0,0 0 0,-1 0 1,1 0-1,-1 0 0,0-1 0,0 1 1,0 0-1,0 0 0,-1 0 0,0 1 0,1-1 1,-2 0-1,1 1 0,0-1 0,-1 1 1,1 0-1,-1-1 0,0 1 0,0 1 0,0-1 1,-1 0-1,1 1 0,-1 0 0,1-1 0,-1 1 1,0 1-1,0-1 0,-6-2 0,-45-7-164,53 11-75,0-1 0,0 1 1,-1 0-1,1 0 0,0 0 0,0 0 0,0 0 1,0 0-1,0 1 0,0-1 0,0 1 0,0-1 0,0 1 1,0 0-1,0 0 0,1 0 0,-1 0 0,0 0 0,0 0 1,1 0-1,-1 0 0,0 1 0,-1 1 0,1 10-6271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19410,'0'9'2232,"-2"31"703,-13 68 0,8-73-1929,2 0-1,1 0 0,2 69 1,3-100-984,-1 0 0,0 0-1,1 0 1,0 0 0,0 0 0,0 0 0,0-1 0,1 1 0,-1 0 0,1 0-1,0-1 1,0 1 0,0-1 0,1 0 0,-1 0 0,1 0 0,0 0 0,0 0-1,0 0 1,0-1 0,0 1 0,1-1 0,-1 0 0,1 0 0,-1 0 0,1 0-1,0-1 1,0 0 0,0 0 0,0 0 0,0 0 0,0 0 0,0-1 0,4 0 0,2 0-36,0 0 1,0-1 0,-1 0 0,1-1 0,0 0 0,-1-1 0,0 0-1,1 0 1,-1-1 0,0 0 0,-1 0 0,1-1 0,9-8 0,-4 2-189,-2-1 0,20-23 1,20-19 128,-54 72 292,-32 57 204,27-64-495,0 0-1,1 1 1,1 0 0,0 0 0,1 0 0,0 1-1,1-1 1,0 1 0,-1 14 0,4-26-42,0-1 0,0 1 0,0 0-1,1-1 1,-1 1 0,0 0 0,0 0 0,1-1 0,-1 1 0,0 0 0,1-1 0,-1 1 0,0-1 0,1 1 0,-1-1 0,1 1 0,-1 0 0,1-1 0,-1 0 0,1 1 0,0-1 0,-1 1 0,1-1 0,0 0 0,-1 1 0,1-1-1,0 0 1,-1 0 0,1 1 0,0-1 0,-1 0 0,1 0 0,0 0 0,0 0 0,-1 0 0,1 0 0,0 0 0,0 0 0,-1 0 0,1 0 0,0-1 0,-1 1 0,2 0 0,34-14-6282,-6-10-1793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19154,'-13'9'2061,"11"-7"-2004,-95 72 4754,84-63-4030,1 0 0,0 1 0,0 0 0,1 1 0,1 0 0,-11 18 0,21-30-771,-1 0 0,0 0 0,0 0 0,1 0 0,-1 1 0,1-1 0,-1 0 0,1 0 0,-1 0 0,1 0 0,0 1 0,0-1 0,-1 0 0,1 0 0,0 1 0,0-1 0,0 0 0,0 1 0,1-1 0,-1 0 0,0 0 0,0 1 0,1-1 0,-1 0 0,1 0 0,-1 0 0,1 0 0,0 2 0,1-2-7,0 0 1,0 0-1,-1 0 0,1-1 0,0 1 0,0 0 0,0-1 1,0 0-1,0 1 0,0-1 0,0 0 0,0 0 0,0 0 0,0 0 1,3-1-1,6 0-61,-1-1 0,1 0 0,-1-1 0,0 0 1,0-1-1,9-5 0,-7 3-160,-2-2 0,1 1 1,-1-1-1,0-1 0,12-13 1,-17 17 196,-1 0 1,0 0 0,-1 0 0,1 0-1,-1-1 1,0 0 0,0 0 0,-1 1-1,0-2 1,0 1 0,0 0 0,1-12-1,-3 18 32,0 0 0,0-1-1,0 1 1,0-1 0,0 1-1,0-1 1,0 1 0,0 0-1,0-1 1,-1 1 0,1-1-1,0 1 1,0 0 0,0-1-1,0 1 1,-1-1 0,1 1-1,0 0 1,-1-1 0,1 1-1,0 0 1,0-1 0,-1 1-1,1 0 1,-1 0 0,1-1-1,0 1 1,-1 0 0,1 0-1,0 0 1,-1-1 0,1 1-1,-1 0 1,1 0 0,-1 0-1,1 0 1,0 0 0,-1 0-1,1 0 1,-1 0 0,1 0-1,-1 0 1,1 0 0,-1 0-1,1 0 1,0 0 0,-1 1-1,1-1 1,-1 0-1,1 0 1,0 0 0,-1 1-1,1-1 1,0 0 0,-1 0-1,1 1 1,0-1 0,-1 0-1,1 1 1,0-1 0,-1 1-1,-23 18 194,20-14-195,-1 0 0,1 1 0,0 0 0,1 0 0,-1 0 1,1 1-1,1-1 0,-1 1 0,1-1 0,0 1 0,0 0 0,1 0 0,0 0 0,0 0 0,1 0 0,0 0 0,0 0 0,1 0 1,1 7-1,-1-12-136,1 1-1,0-1 1,-1 0 0,1 0 0,0 0 0,1 0 0,-1 0 0,0-1 0,0 1 0,1-1 0,-1 0 0,1 1 0,-1-1-1,1 0 1,0 0 0,-1-1 0,1 1 0,0 0 0,0-1 0,0 0 0,-1 1 0,1-1 0,0-1 0,0 1 0,4-1 0,4 1-1784,0-1 1,-1-1 0,1 0-1,-1 0 1,18-6 0,11-12-12301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4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18129,'0'0'5931,"-1"11"-3347,-1 17-1252,0-3-373,1 0 0,1 0-1,6 48 1,-5-67-871,0 0-1,1 0 1,0 0-1,0 0 1,0 0 0,1 0-1,0-1 1,0 1-1,5 6 1,-5-10-95,-1 1 0,1 0 0,0-1 1,-1 0-1,1 0 0,0 0 0,0 0 0,1 0 0,-1 0 1,0-1-1,1 1 0,-1-1 0,1 0 0,-1 0 1,1 0-1,-1-1 0,5 1 0,-4-1 10,-1 0-1,0 0 1,0 0 0,0 0-1,1-1 1,-1 1-1,0-1 1,0 0 0,0 0-1,0 0 1,0 0 0,0-1-1,-1 1 1,1-1-1,0 0 1,-1 0 0,1 0-1,2-2 1,-1-1 4,0 1-1,0-1 1,-1 0 0,0 0 0,0 0-1,0-1 1,-1 1 0,0-1 0,3-7 0,-2 0 2,0 0 1,-1 0-1,0 0 1,-1 0-1,-1 0 1,0-1-1,0 1 0,-4-18 1,3 27-10,0 0 0,-1 0 0,1 0 0,-1 0 0,0 0 0,0 0 0,0 0 0,-4-4 0,5 7 0,0-1 0,0 1 0,0 0 0,0-1 0,-1 1 0,1 0 0,0 0 0,-1 0 0,1 0 0,-1 0 0,1 1 0,-1-1 0,1 0 0,-1 1 0,0-1 0,1 1 0,-1-1 0,0 1 0,1 0 0,-1 0 0,0 0 0,1 0 0,-4 0 0,4 1 0,0-1 0,-1 1 0,1 0 0,0 0 0,0 0 0,-1 0 0,1 0 0,0 0 0,0 0 0,0 0 0,0 0 0,0 0 0,1 1 0,-1-1 0,0 0 0,1 1 0,-1-1 0,0 0 0,1 1 0,0-1 0,-1 1 0,1-1 0,0 1 0,0-1 0,0 1 0,0-1 0,0 1 0,0-1 0,0 1 0,0-1 0,1 1 0,0 1 0,-1 2 0,1 0 0,0-1 0,0 1 0,0-1 0,1 1 0,0-1 0,0 1 0,0-1 0,4 6 0,0-4 0,1 0 0,0 0 0,0-1 0,0 0 0,1-1 0,0 0 0,0 0 0,0 0 0,0-1 0,0 0 0,1-1 0,0 0 0,-1 0 0,1-1 0,0 0 0,0-1 0,15 0 0,-10-1 0,0 0 0,0-1 0,0 0 0,0-1 0,-1 0 0,1-1 0,-1-1 0,0 0 0,0-1 0,17-11 0,-17 8 0,-1 0 0,0-1 0,20-22 0,-28 28 0,0-1 0,0 0 0,-1 0 0,1 0 0,-1 0 0,-1 0 0,1-1 0,-1 0 0,0 1 0,0-1 0,0 0 0,1-11 0,-3 16 0,0 1 0,0-1 0,0 0 0,0 1 0,0-1 0,0 0 0,0 1 0,0-1 0,0 0 0,0 1 0,-1-1 0,1 1 0,0-1 0,0 0 0,-1 1 0,1-1 0,0 1 0,-1-1 0,1 1 0,0-1 0,-1 1 0,1-1 0,-1 1 0,1-1 0,-1 1 0,1 0 0,-1-1 0,1 1 0,-1 0 0,0-1 0,1 1 0,-1 0 0,1 0 0,-2-1 0,-27 4 0,-26 22 0,47-19 0,-1 0 0,2 1 0,-1-1 0,1 1 0,0 1 0,0-1 0,1 1 0,0 1 0,0-1 0,1 1 0,-5 9 0,9-13 0,-1 0 0,1-1 0,0 1 0,0 0 0,0 0 0,1 0 0,-1 0 0,1 0 0,0-1 0,1 1 0,-1 0 0,1 0 0,0 0 0,1 0 0,-1-1 0,1 1 0,-1-1 0,1 1 0,1-1 0,-1 1 0,1-1 0,0 0 0,-1 0 0,8 6 0,0 1-302,0-1 0,1-1 1,0 1-1,1-2 0,0 1 0,0-2 1,1 0-1,14 6 0,-18-9-238,0 0 0,1-1 0,-1-1 0,1 1 0,-1-2 0,1 1 0,0-1 0,-1-1 0,1 1 0,0-2 0,0 1 0,0-2 0,10-1 0,16-14-11573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7013 438 13869,'0'0'1420,"-9"-10"-1318,-6-5-98,0-2 2,0 2-1,-1 0 1,0 1-1,-1 1 1,-24-15-1,-19 3 878,0 3 0,-2 2 0,-120-22 0,36 9 213,-88-20-865,-2 10 0,-1 10 0,-362-2 0,-816 30-172,929 6 207,-797 79 73,1063-60-304,-423 63 445,495-54 123,1 7 1,-181 69-1,141-22-412,166-72-192,1 1 1,0 1-1,1 1 1,0 1-1,1 0 1,-24 28-1,38-39-3,1 0 0,-1 0 1,1 0-1,0 1 0,0 0 0,1-1 0,-1 1 0,1 0 0,0 0 0,1 0 0,-1 0 1,1 1-1,0-1 0,0 0 0,0 1 0,1-1 0,0 0 0,0 1 0,0-1 1,1 1-1,0-1 0,0 0 0,0 0 0,1 1 0,0-1 0,0 0 0,0 0 0,0-1 1,1 1-1,0 0 0,0-1 0,6 7 0,4 4 11,2 0-1,0-2 1,0 1 0,1-2-1,1-1 1,0 0 0,27 13-1,17 5 7,2-3 0,112 31-1,140 15 28,-240-57-37,1313 200 18,12-88 0,423-66-902,-1516-74 894,-2-12-1,429-93 1,-478 49 523,-227 59-403,-1-2 0,0 0 0,0-2 1,-1-1-1,-1-1 0,38-30 0,-58 40-62,1 1 0,-1-1 0,-1-1 0,1 1 0,-1-1 0,0 0 0,0 0 0,-1 0 0,0-1 0,0 0 0,-1 0 0,0 0 0,0 0 0,-1 0 0,0 0 0,0-1 0,-1 1 0,0-1 0,-1 1 0,0-1 0,0 1 0,-1-1 0,0 1-1,0-1 1,-1 1 0,0-1 0,-1 1 0,1 0 0,-2 0 0,1 1 0,-1-1 0,0 0 0,-1 1 0,0 0 0,0 0 0,-9-9 0,-13-13-27,-1 2 0,-1 1-1,-2 1 1,-65-41 0,-148-64 28,41 25-1542,189 97 454,-1-1 1,2 0 0,-1-1 0,1 0 0,1-1 0,-19-22 0,-1-20-7681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17969,'0'0'2872,"6"-10"-913,-1 4-1712,0 0-1,0-1 0,0 2 1,1-1-1,0 1 1,0-1-1,0 2 0,1-1 1,0 1-1,0 0 0,0 0 1,14-5-1,-15 7-195,44-12-5,-49 14-29,1 0 1,-1 0-1,0 0 1,0 0-1,0 0 1,0 0-1,0 0 1,0 0-1,1 0 1,-1 1-1,0-1 0,0 0 1,0 1-1,0-1 1,0 1-1,0-1 1,0 1-1,0-1 1,0 1-1,-1 0 1,1 0-1,0-1 1,0 1-1,0 0 1,-1 0-1,1 0 1,0 0-1,-1 0 1,1 0-1,-1 0 0,1 0 1,-1 0-1,0 0 1,1 0-1,-1 0 1,0 0-1,0 0 1,1 0-1,-1 2 1,2 85 1608,-1-14-2442,4-24-4014,-4-16-5932,-1-18 314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41 16335,'-13'-6'919,"-4"0"-559,0-1 1,0 2-1,0 0 1,-1 1 0,0 1-1,0 1 1,0 0-1,0 2 1,0 0-1,-33 4 1,35 0-317,1 2 1,-1-1-1,1 2 0,0 0 1,1 1-1,0 0 0,0 1 0,1 1 1,0 0-1,0 0 0,1 2 1,1-1-1,0 2 0,1-1 1,0 2-1,-15 25 0,15-21 51,1 0 0,0 0 0,1 1 0,1 0 0,1 0 0,1 0 0,1 1 0,0 0-1,2 0 1,0 0 0,1 1 0,1-1 0,3 27 0,-1-37-96,0 0 0,1 0 0,0 0 0,0 0 0,1-1 1,0 1-1,1-1 0,0 0 0,1 0 0,0 0 0,0-1 0,0 0 0,11 10 0,-6-9 28,0 0 1,1-1-1,0 0 0,0 0 0,1-1 1,-1-1-1,2 0 0,26 7 0,-18-7 174,1-1 0,0-2 0,0 0 0,0-1 0,1-2-1,-1 0 1,0-1 0,0-2 0,0 0 0,0-2 0,39-12 0,-39 8-2,-1-1 0,0-1 0,-1-1 0,0 0 1,-1-2-1,0 0 0,-1-2 0,-1 0 0,0-1 1,25-32-1,-33 36-39,-1 0-1,-1 0 1,0 0 0,-1-1-1,0 0 1,-1 0 0,-1-1 0,0 0-1,-1 0 1,-1 0 0,0 0-1,-1-1 1,0 1 0,-2-1 0,1 1-1,-2-1 1,-5-28 0,4 35-142,-1-1 0,0 1 1,-1 0-1,0 0 0,0 1 0,-1-1 1,0 1-1,-1 0 0,0 0 1,0 0-1,0 1 0,-1 0 1,0 1-1,-1-1 0,0 1 0,1 1 1,-2-1-1,1 1 0,-1 1 1,1 0-1,-15-5 0,13 5-265,-1 1 1,1 1-1,-1 0 0,0 0 0,0 1 0,1 0 0,-1 1 0,-16 1 1,18 1-456,0-1 1,1 1-1,-1 0 1,1 1 0,-1 0-1,1 0 1,0 1-1,0 0 1,1 0 0,-14 11-1,5-1-4919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15599,'0'9'1201,"-13"490"8435,13-529-5218,-1-24-3878,13-104 0,-9 138-561,2 0 0,0 0-1,1 0 1,2 1 0,9-20-1,-16 36 3,1 0-1,-1-1 0,1 1 1,0 0-1,0 0 0,1 0 1,-1 0-1,0 1 1,1-1-1,0 1 0,0-1 1,-1 1-1,1 0 0,1 0 1,-1 0-1,0 1 1,0-1-1,1 1 0,-1-1 1,1 1-1,-1 0 0,1 1 1,-1-1-1,1 0 1,0 1-1,-1 0 0,1 0 1,0 0-1,-1 1 0,1-1 1,0 1-1,-1 0 1,1-1-1,-1 2 0,1-1 1,4 3-1,-5-3 6,-1 0 1,1 0-1,-1 0 1,1 0-1,-1 0 1,0 1-1,0-1 0,0 1 1,1-1-1,-2 1 1,1 0-1,0 0 0,0 0 1,0 0-1,-1 0 1,1 0-1,-1 1 0,0-1 1,0 0-1,0 1 1,0-1-1,0 1 0,0-1 1,-1 1-1,1 0 1,-1-1-1,1 1 0,-1 0 1,0-1-1,0 1 1,-1-1-1,1 1 0,0 0 1,-1-1-1,-1 5 1,0-2 23,0 0 1,-1 0-1,0 0 1,0 0 0,0 0-1,-1-1 1,0 1-1,0-1 1,0 0-1,0 0 1,0 0-1,-1-1 1,0 1 0,1-1-1,-7 2 1,1 0 66,0-1 0,-1 0 0,1-1 0,-1 0 1,0-1-1,1 0 0,-1-1 0,0 0 0,0-1 0,-12 0 1,23 0-89,0 0 0,-1 0 1,1 0-1,-1 0 1,1 0-1,0 0 0,-1 0 1,1 0-1,-1 0 0,1 0 1,0 0-1,-1 0 1,1 0-1,-1 0 0,1-1 1,0 1-1,-1 0 1,1 0-1,-1 0 0,1-1 1,0 1-1,-1 0 0,1 0 1,0-1-1,0 1 1,-1 0-1,1-1 0,0 1 1,0 0-1,-1-1 1,1 1-1,0-1 0,0 1 1,0 0-1,0-1 1,-1 1-1,1-1 0,0 1 1,0 0-1,0-1 0,0 1 1,0-1-1,0 1 1,0 0-1,0-1 0,0 1 1,0-1-1,1 1 1,-1 0-1,0-1 0,0 0 1,1 0-171,0-1 0,-1 1 1,1 0-1,0 0 0,0-1 1,0 1-1,0 0 0,1 0 1,-1 0-1,0 0 0,0 0 1,0 1-1,1-1 1,1-1-1,58-13-9973,-22 9 897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98 18289,'0'0'3038,"-5"10"-214,-4 5-2197,2 1 0,0 0 1,1 0-1,1 1 0,0-1 0,1 1 1,-2 19-1,5-26-463,-4 45-341,7-42 527,6-31 962,40-232-1087,-49 253-212,1 0-1,0 0 1,0 0 0,0 0 0,0 0 0,0-1 0,1 1-1,0 0 1,-1 0 0,1 0 0,0 0 0,0-1 0,1 1 0,-1 0-1,0-1 1,3 4 0,-1-5 0,-1 1 0,1-1 0,0 0 0,0 0 0,0 0 0,-1 0-1,1-1 1,0 1 0,0-1 0,0 1 0,0-1 0,0 0 0,0 0 0,0-1 0,0 1 0,5-1-1,-1-1-9,1 1 0,-1-1 0,0-1 0,0 1 0,0-1 0,0-1 0,0 1 0,-1-1 0,1 0 0,-1 0 0,10-10-1,-3 2-61,-1 0 0,0-1 0,-1-1-1,10-14 1,-30 74-5,-16 59 740,24-95-668,0 0 1,0 0-1,0 0 1,1 0-1,1-1 1,0 1 0,0 0-1,5 18 1,-5-27-157,0 1 0,-1 0 1,1-1-1,0 1 1,0-1-1,0 1 1,0-1-1,0 1 0,1-1 1,-1 0-1,0 0 1,1 1-1,-1-1 1,0 0-1,1 0 1,-1 0-1,4 1 0,18 1-10050,-5-5-8118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82 16143,'0'0'6219,"-1"10"-4948,-11 121 1017,-3 72 746,16-208-2737,0 1 0,0-1 0,1 0 0,-1 1 0,1-1 0,5-8 0,3-11-166,0-11-106,-2-1 0,-2 0-1,-1 0 1,1-58-1,-11 76-46,-4 17-88,7 2 101,1 1 0,0-1 0,-1 0 0,1 0 0,0 0 0,0 1 0,-1-1 0,1 1-1,0-1 1,0 1 0,1-1 0,-1 1 0,0 0 0,1-1 0,-2 4 0,1-3 7,1 0 1,-1 0 0,0 0 0,1 1-1,0-1 1,-1 0 0,1 0 0,0 0 0,0 1-1,0-1 1,0 0 0,1 0 0,-1 0-1,0 1 1,1-1 0,0 0 0,-1 0-1,1 0 1,0 0 0,0 0 0,0 0-1,1 0 1,-1 0 0,0-1 0,1 1 0,-1 0-1,1-1 1,-1 1 0,1-1 0,0 1-1,0-1 1,-1 0 0,4 1 0,-1-1 5,0 0 0,0 0 1,1-1-1,-1 1 1,0-1-1,0 0 1,1 0-1,-1-1 0,0 1 1,1-1-1,-1 0 1,0 0-1,0 0 0,0-1 1,0 0-1,0 1 1,5-4-1,6-6 11,0 0 0,0-1 0,-1 0 1,-1-2-1,0 1 0,-1-1 0,-1-1 0,0 0 0,0-1 0,-2 0 0,9-20 1,-21 100-374,1-55 371,-4 30 74,1 0 0,2 0 0,2 1 0,5 53 0,-3-87-58,0-1-1,0 0 1,1 1 0,0-1-1,0 0 1,0 0-1,1 0 1,0 0 0,6 8-1,16 6-976,-23-18 645,0-1 1,0 1 0,0-1-1,0 1 1,0-1 0,0 0-1,0 0 1,0 1 0,0-2-1,0 1 1,0 0 0,0 0-1,3-1 1,8-8-7604,-4-8-8499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17200,'0'0'1954,"0"16"-577,-9 13 769,0 12-864,-1 12-385,2 4-321,1 2-224,4-3-256,3-3-63,0-11-1,7-12 32,4-8-64,-1-13-225,-2-9-736,-6 0-1601,-2-13-1698,-3-11-6246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6:5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14862,'0'0'7778,"14"-7"-6214,26-11-1125,0 3 0,1 1 0,0 2-1,1 2 1,1 1 0,-1 3 0,1 1 0,0 2 0,44 3-1,-84 1-426,0-1 0,0 0-1,-1 1 1,1-1-1,0 1 1,0 0 0,0 0-1,-1 0 1,1 0-1,0 0 1,-1 1 0,1-1-1,-1 1 1,0 0 0,1 0-1,-1 0 1,0 0-1,0 0 1,0 0 0,0 0-1,-1 1 1,1-1-1,0 1 1,-1-1 0,0 1-1,0 0 1,0-1-1,0 1 1,0 0 0,0 0-1,-1 0 1,1 0 0,-1 0-1,0 4 1,0-2 87,0-1 1,0 1 0,-1 0-1,0 0 1,0-1-1,0 1 1,-1 0 0,1-1-1,-1 1 1,0-1 0,0 0-1,-1 1 1,1-1-1,-1 0 1,0-1 0,0 1-1,0 0 1,0-1 0,-1 0-1,-6 5 1,2-4-70,0 0-1,-1 0 1,1-1 0,-1 0 0,0-1 0,0 0-1,0 0 1,0-1 0,0 0 0,-1-1 0,-12-1-1,21 2-163,1-1-1,-1 0 0,0 0 0,1 0 0,-1 0 0,0 0 0,0 0 0,1-1 0,-1 1 1,0 0-1,1 0 0,-1 0 0,1-1 0,-1 1 0,0 0 0,1-1 0,-1 1 0,1 0 1,-1-1-1,0 1 0,1-1 0,-1 0 0,0-11-6761,3 2-2254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11499,'0'0'14163,"1"11"-13416,-1 10-519,0 0 0,-1 1 0,-1-1 1,-1 0-1,-1 0 0,-11 34 0,-56 132 154,23-64 362,47-122-735,1-1 0,0 0 0,0 0 1,0 0-1,-1 1 0,1-1 0,0 0 1,0 0-1,0 0 0,-1 1 1,1-1-1,0 0 0,0 1 0,0-1 1,0 0-1,0 0 0,0 1 1,0-1-1,0 0 0,0 1 0,0-1 1,0 0-1,0 0 0,0 1 0,0-1 1,0 0-1,0 1 0,0-1 1,0 0-1,0 0 0,0 1 0,0-1 1,0 0-1,1 1 0,-1-1 0,0 0 1,0 0-1,0 0 0,0 1 1,1-1-1,-1 0 0,0 0 0,0 0 1,0 1-1,1-1 0,-1 0 1,0 0-1,1 0 0,-1 0 0,0 0 1,0 1-1,1-1 0,-1 0 0,0 0 1,0 0-1,1 0 0,-1 0 1,0 0-1,1 0 0,-1 0 0,0 0 1,1 0-1,-1 0 0,0 0 0,0 0 1,1-1-1,-1 1 0,23-11 83,-18 8-40,23-12 12,1 1 0,59-20 0,-72 30-136,-1 0 0,1 1 0,0 0 0,0 2 0,0 0-1,0 0 1,30 4 0,-17 8-1683,-13 2-5560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9865,'4'-15'2354,"6"-22"2631,1 22 1572,-11 15-6489,1 0 0,-1 0 0,0 0 0,1 0 0,-1 0 0,0 0 0,1 0 0,-1 0 1,0 0-1,1 0 0,-1 0 0,0 0 0,1 0 0,-1 1 0,0-1 0,1 0 0,-1 0 0,0 0 0,0 0 0,1 1 0,-1-1 0,0 0 0,0 0 0,1 0 0,-1 1 0,0-1 0,0 0 0,0 1 0,0-1 0,1 0 0,-1 0 0,0 1 0,0-1 0,0 0 1,0 1-1,0-1 0,0 0 0,0 1 0,0-1 0,0 0 0,0 1 0,3 17 591,-3-16-482,2 69 1110,-11 106-1,4-105-746,7-98-326,6-191 1547,-12 196-1816,3 21 53,1 0 0,0 0 0,0-1 0,0 1 0,0 0 0,0 0 0,0 0 0,0 0 0,-1 0 0,1 0 0,0 0 0,0 0 0,0 0 0,0 0 0,0 0 0,0 0 0,-1 0 0,1 0 0,0 0 0,0 0 0,0 0 0,0 0 0,0 0 0,0 0 0,-1 0 0,1 0 0,0 0 0,0 0 0,0 0 0,0 0 0,0 0 0,0 0 0,0 1 0,-1-1 0,1 0 0,0 0 0,0 0 0,0 0 0,0 0 0,0 0 0,0 0 0,0 0 0,0 1 0,0-1 0,0 0 0,0 0 0,0 0 0,0 0 0,0 0 0,0 0 0,0 1 0,0-1 0,-1 0 0,1 0 0,1 0 0,-1 0 1,0 0-1,0 0 0,0 1 0,0-1 0,0 1-5,-1 1 1,1-1-1,0 0 1,0 1-1,0-1 0,1 0 1,-1 1-1,0-1 1,1 0-1,-1 1 1,0-1-1,1 0 1,0 1-1,-1-1 1,1 0-1,0 0 1,-1 0-1,1 0 1,0 0-1,0 0 1,0 0-1,0 0 1,0 0-1,0 0 0,0 0 1,3 1-1,0 0 11,0 0-1,0 0 1,1 0-1,-1-1 0,1 0 1,-1 1-1,1-2 1,-1 1-1,1 0 0,0-1 1,0 0-1,-1 0 0,1 0 1,0-1-1,-1 0 1,1 0-1,-1 0 0,10-3 1,0-3 21,-1 0 1,1-1-1,-1 0 0,16-14 1,12-7 33,-40 29-62,-1 0-1,1 1 0,-1-1 0,1 0 1,-1 0-1,0 0 0,1 1 0,-1-1 1,0 0-1,1 1 0,-1-1 0,0 0 1,1 1-1,-1-1 0,0 1 1,0-1-1,1 0 0,-1 1 0,0-1 1,0 1-1,0-1 0,0 1 0,0-1 1,1 0-1,-1 1 0,0-1 0,0 1 1,0-1-1,0 1 0,0-1 0,0 1 1,-1-1-1,1 1 0,0-1 0,0 1 1,0 0-1,-1 24-8,1-24 13,-7 70 28,4-51-322,0 1 0,2-1 0,0 0 0,1 1-1,4 27 1,1-34-2399,2-8-3654,-2-5-2910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13325,'0'0'13709,"35"50"-12588,12-49-289,4-1-287,5 0-385,-2 0-128,-8-1-448,-8 0-898,-14 1-832,-7 0-544,-13 0-737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17905,'0'0'7463,"54"16"-5349,-11-16-416,5 0-802,2 0-639,-4 0-257,-2 0-1474,-8 0-2914,-6-7-4901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13901,'0'0'13496,"4"14"-12503,8 28-409,7 55 1,-19-93-572,0-1 1,1 1 0,0 0-1,0-1 1,0 1 0,0 0 0,0-1-1,1 1 1,0-1 0,0 0-1,0 0 1,0 1 0,0-1 0,0-1-1,1 1 1,5 5 0,-6-7 2,0 0 1,0-1-1,0 1 1,1 0-1,-1-1 0,0 1 1,1-1-1,-1 0 1,0 0-1,0 0 1,1 0-1,-1 0 1,0 0-1,1-1 0,-1 1 1,0-1-1,1 1 1,-1-1-1,0 0 1,0 0-1,0 0 1,0 0-1,0 0 0,0-1 1,0 1-1,0-1 1,-1 1-1,3-3 1,11-10 19,-2 0 0,1-1 0,-2 0 0,0-1 1,0-1-1,10-21 0,12-16 159,-35 103-56,-11 121 240,12-169-364,0 0 0,0 0 0,0 1 0,0-1 0,0 0 0,0 0 0,0 0 0,0 1 0,0-1 0,1 0-1,-1 0 1,1 0 0,-1 0 0,1 0 0,-1 0 0,1 0 0,-1 0 0,1 0 0,0 0 0,0 0 0,-1 0 0,1 0 0,0 0 0,0 0 0,0-1 0,0 1 0,0 0 0,0-1 0,0 1 0,0-1 0,0 1 0,0-1 0,1 1 0,-1-1 0,0 0 0,0 0-1,0 0 1,0 1 0,1-1 0,-1 0 0,0 0 0,0-1 0,0 1 0,1 0 0,-1 0 0,0-1 0,0 1 0,0 0 0,0-1 0,0 1 0,2-2 0,4-1 79,0 1 0,-1-2 1,0 1-1,0-1 0,0 0 0,0 0 1,9-9-1,9-15-94,-2-2 0,32-52 0,-14 17 0,-36 77-2589,-3-11 2396,-1-1 0,0 1 0,0-1 0,0 0 0,0 1 1,0-1-1,0 1 0,1-1 0,-1 0 0,0 1 0,0-1 0,0 1 0,0-1 0,-1 1 1,1-1-1,0 0 0,0 1 0,0-1 0,0 1 0,0-1 0,0 0 0,-1 1 1,1-1-1,0 0 0,0 1 0,-1-1 0,1 0 0,0 1 0,0-1 0,-1 0 0,1 0 1,0 1-1,-1-1 0,1 0 0,0 0 0,-1 1 0,0-1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13901,'0'0'12513,"5"9"-11568,-2 0-844,1 0 0,-2 0 0,1 0 0,-1 1 0,0-1 1,-1 0-1,0 1 0,-1 0 0,0-1 0,0 1 0,-1-1 0,0 0 0,-3 12 0,-8 41 23,-19 81 72,44-246 1843,-7 52-1817,-2-77 0,-5 139-87,1 0-120,21-6 59,-9-8-61,-1 1 0,1-2 0,0 1 0,-1-2 0,0 1 0,0-2 0,-1 1 0,1-2 0,-1 1 0,9-9 0,14-6 15,-33 21-29,0 0 0,1-1 0,-1 1 0,1 0 0,-1 0 0,1-1 0,-1 1 0,1 0 0,0 0 0,-1 0 0,1 0 0,-1 0 0,1 0 0,-1 0 0,1 0 0,-1 0 0,1 0 0,0 0 0,-1 0 0,1 0 1,-1 0-1,1 1 0,-1-1 0,1 0 0,-1 0 0,1 0 0,-1 1 0,1-1 0,-1 0 0,1 1 0,-1-1 0,1 1 0,12 20-17,-12-18 22,0-1 0,0 1 0,1-1 0,-1 0-1,0 1 1,1-1 0,0 0 0,-1 0 0,1 0 0,0 0 0,0-1 0,0 1 0,4 2 0,-3-3 8,1 1 1,-1-2-1,1 1 0,0 0 1,-1-1-1,1 1 1,0-1-1,-1 0 0,1 0 1,0-1-1,-1 1 1,1-1-1,0 0 0,-1 0 1,1 0-1,-1 0 1,1 0-1,-1-1 0,0 0 1,0 0-1,0 0 1,0 0-1,0 0 0,0 0 1,0-1-1,0 1 1,3-6-1,-30 68-428,14-32 416,4-11-184,0 1 0,2 0 0,0 0 0,0 0 1,2 0-1,-1 22 0,6-23-3377,9-13-3704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 10474,'0'0'17515,"2"-5"-16816,-2 5-667,0 0 0,0 1 0,0-1 0,0 0 0,0 0 0,1 0 0,-1 0-1,0 0 1,0 0 0,0 0 0,0 0 0,1 0 0,-1 0 0,0 0 0,0 0-1,0 0 1,0 0 0,1 0 0,-1 0 0,0 0 0,0 0 0,0 0 0,0 0-1,1 0 1,-1 0 0,0 0 0,0 0 0,0 0 0,0 0 0,1 0 0,-1 0-1,0 0 1,0-1 0,0 1 0,0 0 0,0 0 0,4 40 677,-4-17-370,0 0-1,-5 31 1,-9-2 144,7-31-252,2 1-1,-4 24 0,10-144-230,-2 63 0,6-58 0,-3 64 0,-2 21 0,1 0 0,-1 0 0,2 0 0,-1 1 0,5-14 0,10 67 0,-14-38 0,1 1 0,0-1 0,0 0 0,0 0 0,1 0 0,0-1 0,1 1 0,0-1 0,0 0 0,11 11 0,-14-16 0,0 1 0,0-1 0,1 0 0,-1 0 0,1-1 0,-1 1 0,1 0 0,0-1 0,-1 0 0,1 1 0,0-1 0,0 0 0,0-1 0,0 1 0,0 0 0,0-1 0,0 0 0,0 1 0,0-1 0,0-1 0,0 1 0,0 0 0,0-1 0,0 1 0,0-1 0,0 0 0,0 0 0,0 0 0,0 0 0,-1-1 0,1 1 0,0-1 0,3-2 0,16-15 0,38-40 0,-9 7 0,-38 36 0,-12 13 0,0 1 0,1 0 0,-1 0 0,1 0 0,0 0 0,-1 0 0,1 0 0,0 0 0,0 1 0,3-2 0,-7 45 0,-28 72 0,19-78 0,1 1 0,2 0 0,1 1 0,-2 49 0,9-87 1,0 0 0,0 0 1,0 1-1,0-1 0,0 0 0,0 0 0,0 1 0,0-1 1,0 0-1,0 0 0,0 0 0,0 1 0,0-1 0,0 0 1,0 0-1,1 0 0,-1 1 0,0-1 0,0 0 0,0 0 1,0 0-1,0 1 0,0-1 0,0 0 0,1 0 0,-1 0 1,0 0-1,0 0 0,0 1 0,1-1 0,-1 0 0,0 0 1,0 0-1,0 0 0,0 0 0,1 0 0,-1 0 0,0 0 1,0 0-1,1 0 0,-1 0 0,0 0 0,0 0 0,0 0 1,1 0-1,-1 0 0,0 0 0,14-7 55,8-15-616,-1-19-7889,-17 34 5223,9-20-14471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38 17713,'0'0'3101,"9"0"-1216,18-2-523,1-1 1,37-10 0,-39 7-961,1 1 0,0 1 0,48 0 0,-75 4-403,1 0 1,-1 0-1,1 0 0,-1 0 1,1 0-1,-1 1 0,1-1 1,-1 0-1,1 0 0,-1 1 1,1-1-1,-1 0 1,1 1-1,-1-1 0,1 0 1,-1 1-1,0-1 0,1 1 1,-1-1-1,0 1 0,1-1 1,-1 1-1,0-1 1,1 1-1,-1-1 0,0 1 1,0-1-1,0 1 0,0-1 1,0 1-1,0-1 0,1 1 1,-1 0-1,0-1 1,-1 1-1,1-1 0,0 1 1,0-1-1,0 1 0,0-1 1,0 1-1,0 0 0,-1 0 1,-11 25 220,-3-9 9,0-1 0,-2-1 0,0 0 0,-1-1 0,-21 13 0,-4 4 767,43-31-992,0 0 1,0 0-1,0 0 0,0 0 0,0 0 0,-1 1 0,1-1 1,0 0-1,0 0 0,0 0 0,0 0 0,0 0 0,0 0 1,0 1-1,0-1 0,0 0 0,0 0 0,0 0 0,0 0 0,0 0 1,0 1-1,0-1 0,0 0 0,0 0 0,0 0 0,0 0 1,0 0-1,0 1 0,0-1 0,0 0 0,0 0 0,0 0 1,0 0-1,0 0 0,0 0 0,0 1 0,0-1 0,0 0 1,1 0-1,-1 0 0,0 0 0,0 0 0,0 0 0,0 0 0,0 0 1,0 1-1,0-1 0,1 0 0,-1 0 0,0 0 0,0 0 1,0 0-1,0 0 0,0 0 0,1 0 0,-1 0 0,0 0 1,0 0-1,0 0 0,0 0 0,0 0 0,1 0 0,-1 0 1,0 0-1,0 0 0,0 0 0,0 0 0,0 0 0,1 0 0,21 2-3,27-3-538,-43 1 446,3-1-69,1 0 0,0 1 0,-1 0 0,1 1-1,-1 0 1,15 4 0,-22-4 146,1 0-1,-1 1 1,1-1-1,-1 0 1,1 1-1,-1 0 1,0-1-1,0 1 1,0 0-1,0 0 1,0 0-1,-1 0 1,1 1-1,0-1 1,-1 0-1,0 1 1,1-1-1,-1 1 1,0 0-1,0-1 1,-1 1-1,1 0 1,-1-1-1,1 1 1,-1 0-1,0 0 1,0 3-1,1 0 83,-2 1 0,1-1-1,0 0 1,-1 1 0,0-1-1,-1 0 1,1 0 0,-1 0 0,-1 0-1,1 0 1,-1 0 0,0-1 0,0 1-1,0-1 1,-1 1 0,0-1-1,0-1 1,0 1 0,-1 0 0,0-1-1,0 0 1,0 0 0,0-1-1,0 1 1,-1-1 0,-10 5 0,2-3 85,1 0 1,-1 0 0,0-1-1,0-1 1,-1 0 0,1-1 0,-1-1-1,1 0 1,-1-1 0,0-1-1,-14-2 1,22 2-385,0-1-1,0 0 1,1-1 0,-1 1-1,1-1 1,-1-1 0,1 1-1,-10-9 1,12 10 34,1 0 0,0-1-1,1 1 1,-1-1 0,0 1 0,1-1-1,0 0 1,-1 0 0,1-1 0,0 1-1,1 0 1,-1 0 0,0-1 0,1 1-1,0-1 1,0 0 0,0 1 0,0-6-1,1 7-570,4-6-7603,8 4 1175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48 15759,'-18'-9'400,"0"1"1,0 1-1,0 1 0,-36-8 1,46 13-268,0 0 1,1 0-1,-1 1 0,0 0 1,0 0-1,1 1 1,-1 0-1,0 0 1,1 1-1,-1 0 1,1 0-1,0 1 1,-1 0-1,1 0 1,-9 6-1,0 3 167,1 1 0,0 0 0,2 1 0,-1 0 0,2 2 0,0-1 0,0 1 0,2 1 0,0 0 0,1 0 0,-10 27 0,7-11-13,1 1 0,1 0 0,2 1 0,2 0 0,-4 51 1,9-68-273,0 1 0,2 0 1,0 0-1,1 0 1,0-1-1,2 1 1,0-1-1,2 0 1,9 23-1,-11-32-12,0-1 0,1 0 0,0-1 0,1 1-1,-1-1 1,1 0 0,1 0 0,-1-1 0,1 0-1,1 0 1,-1-1 0,1 0 0,0 0-1,0 0 1,0-1 0,0-1 0,1 1 0,0-1-1,0-1 1,16 4 0,-8-4 97,0 0 0,-1 0 0,1-2 0,0 0 1,0-1-1,-1-1 0,1 0 0,-1-1 0,1-1 0,-1 0 0,29-13 0,-25 7 98,-1-1-1,0 0 1,0-2-1,-1 0 1,-1-1-1,0-1 1,-1 0-1,22-28 1,-18 18 58,0-1 0,-2-1 1,-1-1-1,-1-1 0,-2 0 0,-1-1 1,-1 0-1,-1-1 0,-2-1 0,-1 1 1,-1-1-1,-2-1 0,1-34 0,-6 57-241,0 1-1,0-1 1,-1 0-1,0 1 0,-1-1 1,0 1-1,0 0 1,-1-1-1,0 1 1,-1 0-1,-6-11 0,7 15-57,0 0-1,-1 1 0,0-1 0,0 1 0,-1 0 0,1 0 0,-1 1 0,0-1 0,0 1 1,0 0-1,0 0 0,0 0 0,-1 1 0,1 0 0,-1 0 0,0 1 0,0-1 0,1 1 0,-11-1 1,3 2-258,0 0 0,0 1 1,0 0-1,0 1 1,0 0-1,1 1 0,-1 0 1,1 1-1,0 1 0,-21 10 1,-11 9-2637,-60 45 0,50-32-1287,-4 1-4312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9225,'0'0'9603,"-5"10"-7302,-1-2-1560,4-6-483,0 1 0,0 0-1,0 0 1,1 0 0,-1 0 0,1 0 0,-1 0 0,1 0 0,0 1 0,0-1-1,1 0 1,-1 1 0,0 4 0,1-7-123,0-1 0,0 1 0,0 0 0,0-1 0,1 1 0,-1-1 0,0 1 0,0 0 0,0-1 0,0 1 0,0-1 0,1 1 0,-1-1 0,0 1 0,1 0 0,-1-1 0,0 1-1,1-1 1,-1 0 0,1 1 0,-1-1 0,0 1 0,1-1 0,-1 0 0,1 1 0,-1-1 0,1 0 0,0 1 0,-1-1 0,1 0 0,-1 0 0,1 0 0,1 1 0,25-5 1612,24-20-1063,-32 11-744,-1 0 0,0-1-1,-1 0 1,-1-1 0,0-1 0,26-35-1,-45 54-88,-10 19 88,1 0 0,1 1 0,1 0 1,-8 27-1,15-38-694,0-1 0,1 1 0,1 0 0,0 12 0,1-24 636,0 0 0,0 1 1,0-1-1,0 0 0,0 0 0,0 0 0,0 0 0,-1 0 0,1 0 0,1 1 0,-1-1 0,0 0 0,0 0 0,0 0 0,0 0 0,0 0 1,0 0-1,0 1 0,0-1 0,0 0 0,0 0 0,0 0 0,0 0 0,0 0 0,0 0 0,0 0 0,0 0 0,1 1 0,-1-1 0,0 0 0,0 0 1,0 0-1,0 0 0,0 0 0,0 0 0,0 0 0,1 0 0,-1 0 0,0 0 0,0 0 0,0 0 0,0 0 0,0 0 0,0 0 0,1 0 0,-1 0 1,0 0-1,0 0 0,0 0 0,0 0 0,0 0 0,0 0 0,1 0 0,-1 0 0,0 0 0,0 0 0,0 0 0,0 0 0,0 0 0,0-1 0,5-2-6255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1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5 14990,'-9'-1'1586,"6"1"-1482,-4-1 61,0 0 1,0 0-1,0 1 0,1 0 0,-1 0 1,0 1-1,0-1 0,0 2 1,1-1-1,-1 1 0,0 0 1,1 0-1,0 1 0,-8 3 0,-2 6-21,1 1-1,1 0 1,0 1-1,0 1 0,1 0 1,1 1-1,1 0 1,0 1-1,1 0 0,1 1 1,-8 19-1,9-17 111,1 1-1,1 0 0,0 0 1,2 0-1,0 0 1,2 1-1,0 0 0,2-1 1,3 44-1,-2-57-246,1-1-1,0 1 1,0-1-1,0 1 1,1-1 0,0 0-1,0 0 1,1-1-1,0 1 1,0-1-1,1 1 1,-1-1-1,1-1 1,1 1 0,-1-1-1,1 0 1,0 0-1,0 0 1,1-1-1,-1 0 1,1 0 0,0-1-1,0 0 1,9 4-1,-5-4 81,-1-1-1,1 0 0,-1 0 1,1-1-1,-1 0 1,1-1-1,0 0 0,0-1 1,-1 0-1,1-1 0,-1 0 1,1-1-1,-1 0 1,0 0-1,0-1 0,0 0 1,11-7-1,-3-1 347,0-1-1,-1 0 1,0-1-1,-1-1 1,-1 0-1,0-1 1,-1-1-1,21-32 1,-28 37-260,0 1-1,-1-1 1,0 0 0,-1-1 0,0 0-1,-1 0 1,-1 0 0,0 0 0,0 0-1,-1-1 1,-1 1 0,0 0 0,-1-1 0,-1 0-1,-2-17 1,1 26-149,1 1-1,-1-1 0,0 0 1,0 1-1,-1 0 1,0-1-1,1 1 1,-1 0-1,0 0 0,-1 0 1,1 1-1,-1-1 1,0 1-1,1 0 1,-2 0-1,1 0 1,0 0-1,0 1 0,-1 0 1,1 0-1,-1 0 1,0 0-1,-6-1 1,4 2-375,1 0 0,-1 0 0,1 0 0,-1 0 0,1 1 0,-1 0 1,-11 2-1,13-1-585,1 0 1,-1 0 0,1 1-1,-1-1 1,1 1 0,-1 0-1,1 0 1,0 1-1,0-1 1,0 1 0,-3 3-1,-1 3-11299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19955,'0'0'6918,"0"54"-6053,0-25-288,0 6-417,-1-3-160,-1-1-1057,2-7-2114,0-6-2402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 14670,'0'0'9059,"9"-4"-6982,-1 1-1556,0 0-1,1 0 1,0 1 0,0 0 0,0 0 0,13 0 0,-20 2-490,0 0 1,0 0-1,0 0 1,0 0 0,-1 0-1,1 0 1,0 1-1,0-1 1,0 1-1,0-1 1,-1 1 0,1 0-1,0-1 1,-1 1-1,1 0 1,0 0-1,-1 0 1,1 1-1,-1-1 1,0 0 0,1 1-1,-1-1 1,0 0-1,0 1 1,0-1-1,0 1 1,0 0-1,0-1 1,0 1 0,-1 0-1,1 0 1,0-1-1,-1 1 1,0 0-1,1 0 1,-1 0-1,0 0 1,0 0 0,0 0-1,0-1 1,0 1-1,-1 0 1,1 0-1,-1 2 1,0 1-27,0 0 1,-1 0 0,1 0-1,-1 0 1,0 0 0,0-1-1,-1 1 1,1-1-1,-1 1 1,0-1 0,-1 0-1,1 0 1,-7 6 0,-7 4 30,0 0 1,-20 12 0,-25 20 14,62-46-50,-1 0 1,1 0-1,0 0 1,-1 1-1,1-1 0,0 0 1,0 0-1,-1 1 0,1-1 1,0 0-1,-1 0 0,1 1 1,0-1-1,0 0 0,0 1 1,-1-1-1,1 0 1,0 1-1,0-1 0,0 0 1,0 1-1,0-1 0,0 0 1,-1 1-1,1-1 0,0 1 1,0-1-1,0 0 0,0 1 1,0-1-1,1 0 1,-1 1-1,0-1 0,0 0 1,0 1-1,0-1 0,0 1 1,0-1-1,1 0 0,-1 0 1,0 1-1,0-1 0,0 0 1,1 1-1,-1-1 1,0 0-1,0 0 0,1 1 1,-1-1-1,0 0 0,1 0 1,-1 1-1,0-1 0,1 0 1,-1 0-1,0 0 0,1 0 1,-1 0-1,0 0 1,1 0-1,-1 0 0,1 0 1,-1 0-1,0 0 0,1 0 1,-1 0-1,0 0 0,1 0 1,35 1 150,-27-2-120,-3 1-270,112-4-516,-79-2-4286,-4-4-6139,-23 5 812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32 5317,'-9'-4'3716,"-3"-1"-2686,0 0 0,0 1 0,-1 0 0,-23-4 0,30 8-690,0-1 0,-1 0-1,1 1 1,-1 1 0,1-1 0,0 1 0,-1 0 0,1 0-1,0 1 1,0-1 0,0 2 0,0-1 0,-11 6 0,3 2 10,1 0 1,0 1-1,1 1 1,0 0-1,1 0 1,0 1-1,1 1 1,0 0-1,1 0 1,1 1-1,0 0 1,-8 23-1,10-23-197,1 0-1,1 0 1,0 0 0,1 1 0,1 0-1,0-1 1,1 1 0,1 0-1,0 0 1,1 0 0,1 0 0,0-1-1,7 22 1,-7-30-137,1 1-1,0-1 1,1 0 0,0 0 0,0 0-1,0-1 1,1 1 0,0-1 0,0 0 0,1 0-1,0-1 1,0 0 0,0 0 0,0 0-1,1-1 1,0 0 0,0 0 0,0 0-1,0-1 1,0 0 0,1-1 0,-1 0-1,1 0 1,15 2 0,-11-3 76,1-1 0,-1 0-1,0 0 1,1-1 0,-1-1 0,0 0 0,0 0-1,0-1 1,0-1 0,0 0 0,-1-1 0,1 0 0,-1-1-1,-1 0 1,15-11 0,-6 2 300,-1-1-1,0-1 1,-1-1 0,-1-1-1,-1 0 1,20-33 0,-27 37-231,1 0 0,-2-1-1,0 0 1,-1 0 0,0 0 0,-2-1 0,0 0 0,0 0 0,1-33 0,-5 47-211,0-1 0,0 1-1,0 0 1,-1-1 0,1 1 0,-1 0 0,0-1 0,0 1 0,0 0-1,0 0 1,-1 0 0,1-1 0,-1 2 0,0-1 0,0 0 0,0 0-1,0 0 1,0 1 0,-1 0 0,1-1 0,-1 1 0,1 0 0,-1 0 0,0 0-1,0 0 1,0 1 0,0-1 0,0 1 0,0 0 0,0 0 0,-1 0-1,1 0 1,0 0 0,-1 1 0,-3-1 0,1 1-389,0 0 1,0 0-1,0 0 1,1 1-1,-1 0 1,0 0-1,0 0 1,0 1-1,0-1 1,1 2-1,-1-1 1,1 0-1,0 1 1,0 0-1,0 1 1,0-1-1,0 1 0,0 0 1,-5 6-1,-11 21-5187,7 1-4063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15310,'0'0'9513,"-19"68"-6534,4-33-1633,0 0-642,4 3-383,3-7-257,6 0-417,2-8-1889,0-6-2082,13-11-1890,-2-6-9032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14029,'0'0'12786,"9"-8"-11863,-8 7-912,5-5 172,1 1 0,0-1 0,0 1 0,13-6-1,-17 10-145,0-1 0,0 1 0,1 0 0,-1 0 0,0 0 1,1 0-1,-1 0 0,1 1 0,-1 0 0,1-1 0,-1 2 0,1-1 0,-1 0 0,1 0 0,-1 1 0,1 0 0,-1 0 0,0 0 0,6 2 0,-8-2-36,0-1 0,0 1 1,0-1-1,0 1 0,1 0 1,-1-1-1,0 1 0,-1 0 1,1 0-1,0 0 0,0 0 1,0 0-1,0 0 0,-1 0 1,1 0-1,0 0 0,-1 0 1,1 0-1,-1 0 0,1 0 1,-1 1-1,0-1 0,0 0 1,1 0-1,-1 2 0,0 0 13,-1-1-1,1 0 1,-1 1-1,0-1 1,0 0 0,0 0-1,0 1 1,0-1-1,0 0 1,0 0-1,-1 0 1,-1 2-1,-5 4 107,1 0-1,-1-1 0,-1 0 0,-15 10 0,-47 24 4,83-41-297,1 1 1,-1 0-1,1 1 1,-1 0-1,1 1 1,-1 1-1,0 0 1,0 0-1,-1 1 1,1 1-1,11 7 1,-22-12 188,0-1 1,-1 1 0,1-1-1,0 1 1,-1 0-1,1-1 1,0 1-1,-1 0 1,1-1 0,-1 1-1,1 0 1,-1 0-1,0-1 1,1 1 0,-1 0-1,0 0 1,1 0-1,-1 0 1,0 0 0,0 0-1,0-1 1,0 1-1,0 0 1,0 0 0,0 0-1,0 0 1,0 0-1,0 0 1,-1 1 0,0 0 80,0 0 0,0 0 0,-1 0 0,1 0 0,-1 0 0,0-1 0,1 1 0,-1 0 0,0-1 0,-4 3 0,-52 25 1700,48-25-1814,0-1 1,-1 1-1,0-2 0,0 0 0,0 0 0,0-1 1,0-1-1,-15 0 0,25 0-163,0 0 0,1 0 0,-1 0 0,1 0 0,-1 0 0,0-1-1,1 1 1,-1 0 0,1 0 0,-1-1 0,1 1 0,-1 0 0,1-1 0,-1 1 0,1 0 0,-1-1 0,1 1 0,0-1-1,-1 1 1,1 0 0,-1-1 0,1 1 0,0-1 0,0 0 0,-1 1 0,1-1 0,0 1 0,0-1 0,0 1 0,-1-1-1,1 1 1,0-1 0,0 0 0,0 1 0,0-1 0,0 1 0,0-2 0,0-15-6572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 18033,'-10'-1'1489,"-4"0"-1149,-1 1-1,1 0 0,-1 0 0,1 2 1,0 0-1,0 0 0,0 1 0,0 1 1,0 0-1,-15 8 0,17-5-247,-1 1 0,2 0 0,-1 1 0,1 0 0,1 0 0,0 1 0,0 1 0,1 0 0,0 0 0,1 1 0,0 0 0,1 0 0,0 1 0,1 0 0,1 0 0,0 1 0,0-1 0,2 1 0,0 0 0,0 0 0,1 0 0,1 0 0,0 1 0,1-1 0,3 27 0,-1-33-81,0 1 1,1-1 0,0 0 0,0 1 0,1-1 0,-1-1 0,2 1-1,-1-1 1,1 1 0,0-1 0,1-1 0,0 1 0,0-1-1,0 0 1,1 0 0,0-1 0,0 1 0,0-2 0,1 1-1,-1-1 1,1 0 0,0-1 0,0 0 0,1 0 0,8 2 0,-7-3 113,1 0 1,-1 0-1,1 0 1,0-2-1,0 1 1,-1-1-1,1-1 1,0 0-1,0 0 1,-1-1-1,1-1 1,-1 1-1,0-2 1,0 1 0,0-2-1,0 1 1,0-1-1,-1-1 1,17-12-1,-10 3 182,-1-1 0,-1 0 0,0-1 0,-1 0 0,0-1 0,-2-1 0,12-24 0,-18 33-184,-1-1 0,1 0 0,-1 0 0,-1 0 1,0-1-1,-1 1 0,0-1 0,-1 0 0,0 1 0,-1-1 0,0 0 1,-1 0-1,0 1 0,-6-23 0,6 29-310,-1 1 1,0-1-1,0 1 0,0-1 0,-1 1 1,0 0-1,0 0 0,0 0 1,0 1-1,0-1 0,-1 1 0,0-1 1,0 1-1,1 0 0,-2 1 1,1-1-1,0 1 0,-1-1 1,1 1-1,-1 1 0,1-1 0,-1 1 1,0-1-1,0 1 0,0 1 1,0-1-1,1 1 0,-1 0 0,-7 0 1,3 1-450,0 0 0,0 0 0,1 1 0,-1 0 0,0 0 1,1 1-1,0 0 0,-1 0 0,1 1 0,0 1 0,1-1 0,-1 1 1,1 0-1,0 1 0,-9 8 0,-7 15-11039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19763,'0'0'4100,"53"26"-1826,-10-19-1249,13 0 192,7-3-384,0 0-641,-2-1-128,-12-1-513,-10 1-1152,-16 1-801,-20 1-769,-29 0-10570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12716,'0'0'7239,"-51"18"-4517,51-13-1504,20 0-193,19-2 64,14-2-353,13 1-640,8-2-64,4 0-1281,-1-2-2819,-12-9-3235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48 14414,'0'0'5279,"2"-8"-3058,-2 6-2099,1 0-1,-1 0 1,1 0 0,-1 0 0,1 0-1,0 0 1,0 0 0,0 1-1,0-1 1,0 0 0,0 1-1,1-1 1,-1 0 0,0 1 0,1-1-1,-1 1 1,1 0 0,0-1-1,-1 1 1,4-2 0,-1 2-36,0 1 0,0-1 1,0 1-1,0-1 0,0 1 0,-1 0 1,1 0-1,0 1 0,0-1 1,0 1-1,0 0 0,-1 0 0,8 3 1,3 1-13,-1 0 0,0 1-1,-1 1 1,1 0 0,-1 0 0,-1 1 0,1 1 0,-2 0 0,14 13 0,-21-19-4,0 1 1,-1-1-1,1 0 1,0 1-1,-1-1 0,0 1 1,0 0-1,0 0 1,-1 0-1,1 0 0,-1 0 1,0 0-1,0 0 1,0 0-1,0 0 0,-1 1 1,0-1-1,0 0 0,0 1 1,0-1-1,-1 0 1,1 0-1,-1 0 0,0 1 1,-1-1-1,1 0 1,-1 0-1,0 0 0,0-1 1,0 1-1,0 0 1,0-1-1,-1 1 0,-4 4 1,-38 38 280,-2-2 0,-88 64-1,66-55-831,9-8-2551,3-7-3882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53 119 9929,'0'0'5584,"0"-9"-2963,1-4-1823,-2-30 3097,-2 44 196,-6 17-3511,0 31-135,3 1-1,1 0 1,4 96-1,2-78-324,-9 81 0,6-129-70,-6 28 487,6-109 702,10-196-1157,-4 220-121,1 1 0,2-1 0,1 1 0,25-67 1,-30 97 25,0 0 1,0 0-1,0 1 1,1-1 0,0 1-1,0-1 1,0 1 0,0 0-1,1 1 1,0-1-1,0 1 1,0 0 0,12-6-1,-14 8 4,0 1 0,0 0-1,0 0 1,0 0 0,1 0-1,-1 0 1,0 1 0,1 0 0,-1-1-1,1 1 1,-1 0 0,0 1-1,1-1 1,-1 1 0,0-1-1,0 1 1,1 0 0,-1 0-1,0 1 1,0-1 0,0 1 0,0-1-1,0 1 1,0 0 0,-1 0-1,1 0 1,-1 0 0,4 4-1,-1-1 4,0 0 0,-1 0 0,1 0 0,-1 1-1,0 0 1,-1-1 0,0 1 0,1 1 0,-2-1 0,1 0-1,-1 1 1,0-1 0,0 1 0,-1 0 0,0 0-1,0-1 1,0 8 0,-2-8 10,0 0-1,0 0 1,0 0 0,-1 0-1,1 0 1,-1 0 0,-1 0 0,1-1-1,-1 1 1,0-1 0,0 0-1,-1 0 1,0 0 0,0 0 0,0-1-1,0 1 1,0-1 0,-1 0-1,-5 3 1,-2 1 151,0 0-1,0-1 1,-1 0 0,-23 7 0,30-11-151,-1-1 0,1 0 0,-1-1 0,1 1 0,-1-1 0,1-1 1,-1 1-1,0-1 0,1 0 0,-1-1 0,1 0 0,-9-1 1,15 1-65,-1 1 1,1 0 0,0 0 0,-1 0 0,1 0-1,0 0 1,-1-1 0,1 1 0,0 0 0,-1 0-1,1-1 1,0 1 0,0 0 0,-1 0 0,1-1-1,0 1 1,0 0 0,-1-1 0,1 1 0,0 0-1,0-1 1,0 1 0,0 0 0,0-1 0,-1 1 0,1 0-1,0-1 1,0 1 0,0-1 0,0 1 0,0 0-1,0-1 1,0 1 0,0-1 0,1 1 0,-1 0-1,0-1 1,0 1 0,0 0 0,0-1 0,0 1-1,0 0 1,1-1 0,-1 1 0,0 0 0,0-1-1,1 1 1,-1 0 0,0 0 0,0-1 0,1 1-1,-1 0 1,0 0 0,1 0 0,-1-1 0,0 1 0,1 0-1,-1 0 1,1 0 0,20-14-3676,11-1-2842,4 2-4185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89 15855,'0'0'13752,"-3"11"-12578,-8 40-681,2 1 0,-4 83 0,33-179-7,-7 0-486,-3 0 0,-1-1 0,-2 0 0,1-71 0,-23 202-337,14-83 338,1 0 0,0 0 0,0 0 0,0-1-1,1 1 1,-1 0 0,1 0 0,-1 0 0,1-1 0,0 1-1,0 0 1,0-1 0,1 1 0,-1-1 0,1 1 0,-1-1-1,1 0 1,2 4 0,-2-5-11,0 0 1,0-1-1,0 1 1,1 0-1,-1 0 0,0-1 1,0 1-1,0-1 0,0 0 1,1 0-1,-1 0 0,0 0 1,0 0-1,1 0 0,-1 0 1,0-1-1,0 1 1,0-1-1,0 0 0,0 1 1,0-1-1,0 0 0,0 0 1,0-1-1,3-1 0,6-5-192,-1 0-1,0-1 1,0 0-1,-1 0 0,0-1 1,-1-1-1,11-16 0,-4 6-65,-17 69-117,-1-30 55,-3 12 829,2 0 1,0 45-1,4-65-810,1 0 1,0-1-1,1 1 1,4 16-1,-4-20-377,0-1 0,0 0 0,1 0 0,0 0 0,0 0 0,0 0 0,0-1 0,1 1 0,4 4 0,16 8-10032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51 16976,'0'0'8670,"2"9"-8046,1 10-556,0 0-1,-2 0 1,0 1-1,-2-1 1,0 0 0,-4 22-1,-4 6 1466,-20 69 1,41-188-18,-4 39-1506,-1 1-1,-2-1 1,-2 0 0,0-1 0,-3 1 0,-3-34 0,3 64-15,0 1 0,-1-1 0,1 1 0,-1-1-1,0 1 1,1-1 0,-1 1 0,0 0 0,0 0 0,-1-1 0,1 1 0,0 0 0,-1 0-1,0 0 1,-2-2 0,4 4 1,0-1 0,0 1 0,-1 0 1,1 0-1,-1 0 0,1-1 0,0 1 0,-1 0 0,1 0 0,0 0 0,-1 0 0,1 0 0,-1 0 0,1 0 0,-1 0 1,1 0-1,0 0 0,-1 0 0,1 0 0,-1 0 0,1 0 0,0 0 0,-1 0 0,1 0 0,-1 1 0,1-1 0,0 0 1,-1 0-1,1 0 0,0 1 0,-1-1 0,-9 23-131,8-14 121,1 0-1,0 0 1,0 0-1,1 0 1,0 0-1,1 0 1,-1 0-1,2 0 0,2 10 1,-3-15 13,0 0 0,1-1 0,0 1 0,0-1 0,0 1 0,0-1-1,0 0 1,1 0 0,-1 0 0,1 0 0,0 0 0,0 0 0,0-1 0,0 0 0,0 1 0,1-1 0,-1 0 0,1-1 0,-1 1 0,1-1 0,0 1 0,-1-1 0,7 1 0,0 0 12,0-1 0,0 0 0,0-1 0,1 0 0,-1 0 0,0-1 1,0-1-1,0 1 0,0-2 0,0 1 0,-1-1 0,1-1 0,-1 0 1,1 0-1,-1-1 0,-1 0 0,1 0 0,-1-1 0,0-1 1,0 1-1,-1-1 0,1 0 0,-2-1 0,1 0 0,-1 0 0,0 0 1,-1-1-1,0 1 0,0-1 0,-1-1 0,0 1 0,0-1 0,3-16 1,-19 45-304,-6 21 290,11-17 2,2 1 0,0 0 0,1 0 0,2 0 0,0 0 0,2 0 0,3 36 0,-3-57-66,1 0 1,0 0-1,-1-1 0,1 1 0,0-1 1,0 1-1,0-1 0,1 1 1,-1-1-1,0 1 0,1-1 1,0 0-1,-1 0 0,4 3 1,-4-4-497,1 0 1,-1 0 0,1 0 0,0 0 0,-1 0 0,1 0 0,0 0 0,0-1 0,0 1 0,0-1 0,0 1 0,-1-1 0,3 0 0,8 1-8210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10282,'0'0'3240,"4"-9"113,16-31-230,-20 39-2925,1 0 0,-1 0 0,1 0 1,-1 0-1,1-1 0,0 1 0,-1 0 1,1 1-1,0-1 0,0 0 0,0 0 1,0 0-1,0 0 0,0 1 0,0-1 1,0 0-1,0 1 0,0-1 0,0 1 1,1-1-1,-1 1-123,0 0 0,-1 0-1,1 1 1,-1-1 0,1 0 0,0 1 0,-1-1 0,1 1 0,-1-1 0,1 1-1,-1-1 1,1 1 0,-1-1 0,0 1 0,1-1 0,-1 1 0,1-1 0,-1 1 0,0 0-1,0-1 1,1 1 0,-1 0 0,0-1 0,0 2 0,7 43 1251,-26 298-589,16-333-2981,3-10 2115,0 1 0,0-1 1,0 0-1,0 0 1,0 0-1,0 0 0,0 0 1,0 0-1,-1 1 0,1-1 1,0 0-1,0 0 0,0 0 1,0 0-1,0 0 1,-1 0-1,1 0 0,0 0 1,0 0-1,0 0 0,0 0 1,0 0-1,-1 1 0,1-1 1,0 0-1,0 0 1,0 0-1,0 0 0,-1-1 1,1 1-1,0 0 0,0 0 1,0 0-1,0 0 1,0 0-1,-1 0 0,1 0 1,0 0-1,0 0 0,0 0 1,0 0-1,0 0 0,-1 0 1,1-1-1,0 1 1,0 0-1,0 0 0,0 0 1,0 0-1,0 0 0,0 0 1,0-1-1,0 1 0,0 0 1,-1 0-1,1 0 1,0 0-1,0-1 0,0 1 1,0 0-1,0 0 0,0 0 1,0 0-1,0 0 1,0-1-1,0 1 0,0 0 1,0 0-1,-5-17-8359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14286,'0'0'2679,"5"-10"-100,-2 5-2297,1-1 1,-1 1 0,1 0-1,0 0 1,1 0 0,-1 0-1,1 1 1,0-1 0,0 1-1,0 1 1,0-1-1,1 1 1,-1 0 0,1 0-1,0 0 1,0 1 0,10-3-1,8-1 29,-1 1-1,1 2 0,27-2 0,-42 5-257,-1-1-1,0 2 1,0-1-1,1 1 0,-1 0 1,0 1-1,0-1 0,0 2 1,0-1-1,-1 1 0,1 0 1,13 9-1,-19-11-37,0 0 1,-1 0-1,1 1 0,0-1 0,0 1 0,-1 0 1,1-1-1,-1 1 0,1 0 0,-1 0 0,0 0 1,0 0-1,0 0 0,0 0 0,0 0 0,0 1 1,-1-1-1,1 0 0,-1 0 0,1 1 0,-1-1 1,0 0-1,0 1 0,0 3 0,-1-2 50,-1 0-1,1 0 1,-1 0-1,0 0 1,0-1-1,0 1 1,-1-1-1,1 0 1,-1 0-1,1 1 1,-1-2-1,-7 6 1,-1 1 90,-1-1 0,0 0 1,0-1-1,-1 0 0,0-1 0,0 0 1,-16 4-1,28-10-364,-22 4 802,16-5-2604,13-6-5891,10-4 1838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2274,'0'0'21749,"-2"9"-19763,-50 126 2893,-1-1-3599,47-115-1242,1 0-1,1 0 1,0 0-1,1 1 1,0 21-1,4-40-39,-1 0-1,1 0 0,-1 0 0,1 0 0,-1-1 1,1 1-1,-1 0 0,1 0 0,-1-1 1,1 1-1,0 0 0,0-1 0,-1 1 1,1-1-1,0 1 0,0-1 0,0 1 0,-1-1 1,1 0-1,0 1 0,0-1 0,0 0 1,0 0-1,0 0 0,0 1 0,0-1 0,0 0 1,0 0-1,0 0 0,1-1 0,41 1-431,-30-1 100,27 2-958,6 0-2727,0-4-6584,-21 0-506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34 18129,'0'0'5290,"-11"11"-2684,2-2-2260,1 0-1,-1 1 1,1 0 0,1 0 0,0 1 0,1 0 0,0 0 0,0 1 0,1 0 0,1 0 0,0 0 0,0 0 0,2 1 0,-3 19 0,5-30-414,-1-1 0,1 1 1,0-1-1,0 1 1,0-1-1,0 1 1,0 0-1,1-1 1,-1 1-1,0-1 1,1 0-1,-1 1 0,1-1 1,-1 1-1,1-1 1,0 0-1,0 1 1,-1-1-1,1 0 1,0 0-1,0 0 1,0 1-1,0-1 1,1 0-1,-1 0 0,0-1 1,2 2-1,-2-2-133,1 0 0,-1 0 0,1-1 0,-1 1 0,0-1-1,1 1 1,-1-1 0,0 1 0,1-1 0,-1 0 0,0 0 0,0 0-1,0 1 1,0-1 0,1 0 0,-1-1 0,-1 1 0,1 0-1,0 0 1,0 0 0,0 0 0,-1-1 0,1 1 0,0 0-1,-1-1 1,1 1 0,-1 0 0,1-4 0,7-17-2896,-1 0 0,7-35 0,-9 21 2667,-3 1 3387,-7 39 1138,-13 20-2355,18-22-1643,-3 3 396,0 0 0,1 1 0,0-1 0,0 1 0,0-1 0,1 1 0,-2 11 0,4-17-449,0 1 0,0-1 0,1 1 0,-1-1 0,0 0 0,0 1 0,0-1 0,0 0-1,1 0 1,-1 0 0,0 0 0,0 0 0,0 0 0,1 0 0,-1-1 0,0 1 0,0 0 0,0-1 0,0 1 0,0-1-1,2 0 1,4-3 4,-1-1-1,0 0 1,0 0-1,0 0 1,0 0-1,-1-1 1,0 0-1,6-9 1,34-60 71,-34 55-9,-11 20-89,0 0 1,1 0-1,-1 0 0,0 0 0,0 0 1,0 0-1,0 0 0,0 0 1,1 0-1,-1 0 0,0 0 0,0 0 1,0 0-1,0 0 0,1 0 0,-1 0 1,0 0-1,0 0 0,0 0 1,0 0-1,0 0 0,1 0 0,-1 1 1,0-1-1,0 0 0,0 0 0,0 0 1,0 0-1,0 0 0,1 0 1,-1 0-1,0 1 0,0-1 0,0 0 1,0 0-1,0 0 0,0 0 0,0 0 1,0 1-1,0-1 0,0 0 1,0 0-1,0 0 0,0 0 0,0 1 1,0-1-1,0 0 0,0 0 0,0 0 1,0 0-1,0 0 0,0 1 1,0-1-1,0 0 0,0 0 0,0 0 1,0 0-1,0 0 0,0 1 0,0-1 1,0 0-1,-1 0 0,1 0 1,0 0-1,2 27 679,-1 27-103,-1-49-601,0 3 99,0 0 1,0-1-1,1 1 0,2 14 0,-2-19-177,0-1 0,0 1 0,0 0-1,1-1 1,-1 1 0,1-1 0,0 0 0,0 1 0,-1-1 0,1 0 0,1 0 0,-1 0 0,0 0 0,0 0 0,1-1-1,2 2 1,-4-2-193,0 0 0,0 0 1,0 0-1,0 0 0,0 0 0,0 0 0,0 0 0,0 0 0,0 0 0,-1 0 0,1 0 0,0 1 0,-1-1 0,1 0 0,-1 1 0,0-1 0,1 0 0,-1 1 0,0-1 1,0 0-1,0 1 0,0-1 0,0 0 0,0 1 0,0-1 0,0 0 0,0 1 0,-1 1 0,-17 37-5717,4-22 1988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15022,'0'0'12012,"50"23"-10091,-5-9-415,11-3-673,8 0-417,8-3-352,-1-2-32,-7-2-384,-12 3-1346,-13-2-1056,-19-1-1410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17649,'0'0'6534,"52"24"-5093,0-23 129,14-1-962,6 0-448,0 0-256,-6-1-3011,-10-5-4292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36 8008,'0'0'15150,"-1"13"-14227,-49 409 3733,49-388-4457,1-22 133,-1 0 1,0-1 0,0 0 0,-5 18 0,4-80 1460,4 1-1931,2 0-1,2 0 0,2 1 0,3 0 0,1 1 1,22-52-1,-31 91 104,1 1 1,0-1-1,0 1 1,1 0-1,0 0 1,0 0-1,1 1 0,0 0 1,1 0-1,-1 0 1,1 1-1,11-8 1,-12 11 3,1-1 1,0 1-1,-1 0 1,1 0 0,0 1-1,0 0 1,1 0-1,-1 0 1,0 1-1,1 1 1,-1-1 0,1 1-1,-1 0 1,0 1-1,1-1 1,7 3-1,-12-3 15,-1 1 0,0-1-1,1 1 1,-1 0-1,0 0 1,0-1-1,1 1 1,-1 1-1,0-1 1,0 0 0,0 0-1,0 1 1,0-1-1,0 1 1,-1 0-1,1 0 1,-1-1-1,1 1 1,-1 0 0,1 0-1,-1 0 1,0 1-1,0-1 1,0 0-1,0 0 1,0 1-1,-1-1 1,1 0-1,-1 1 1,1 3 0,-1-2 24,0 0 0,-1-1 0,1 1 0,-1 0 0,0-1 0,0 1 1,0-1-1,0 1 0,-1-1 0,1 0 0,-1 1 0,0-1 0,0 0 1,0 0-1,-1 0 0,1-1 0,-1 1 0,1 0 0,-7 3 0,-5 4 75,-1-2 0,0 0 0,0 0 0,-1-2 0,0 0 0,0-1 0,-1 0 0,1-1 0,-1-1 0,0-1 0,0 0 0,-22-2 0,38 1-162,1-1 0,0 0 0,-1 0 1,1 0-1,-1 0 0,1 1 0,-1-1 0,1 0 1,0 0-1,-1 0 0,1 0 0,-1 0 0,1 0 1,-1 0-1,1 0 0,0 0 0,-1 0 0,1-1 1,-1 1-1,1 0 0,-1 0 0,1 0 0,0 0 1,-1-1-1,1 1 0,0 0 0,-1 0 0,1-1 1,0 1-1,-1 0 0,1-1 0,0 1 0,-1 0 0,1-1 1,0 1-1,0 0 0,0-1 0,-1 1 0,1-1 1,0 1-1,0 0 0,0-1 0,0 0 0,0 0-256,1 0 0,0 1 1,-1-1-1,1 0 0,0 1 0,0-1 0,-1 0 0,1 1 0,0-1 0,0 1 0,0-1 0,0 1 0,0-1 0,0 1 0,0 0 0,0 0 0,2-1 0,20-2-5468,6 1-2781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268 136 11179,'2'-9'3667,"-1"-4"-2838,1 4 256,-1 1 0,0-1 1,-1 0-1,0 0 0,-2-18 0,2 25-918,-1 0 0,1 0 0,-1 0 0,0 0 0,1 0 0,-1 0 0,0 0 0,-1 0 0,1 0 0,0 0 0,0 0 0,-1 1 0,1-1 0,-1 0 0,0 1 0,1 0 0,-1-1 0,0 1 0,0 0 0,0 0 0,0 0 0,0 0 0,0 0 0,0 0 0,0 0 0,0 1 0,0-1 0,0 1 0,-1 0 0,1 0 0,-4 0 0,-2 0-115,0 1-1,1 1 0,-1-1 1,1 1-1,-1 1 1,1-1-1,0 1 1,0 0-1,0 1 1,1 0-1,-1 0 1,1 0-1,0 1 0,0 0 1,0 0-1,-8 10 1,1-1 37,1 0 0,1 1 0,0 1 0,1-1 0,-14 32 0,21-42-30,1 1-1,0-1 0,1 0 0,-1 1 0,1-1 0,0 1 0,0-1 1,1 1-1,0 0 0,0-1 0,1 8 0,-1-11-50,1 0 0,-1 0 0,1 1 0,0-1 0,0 0 1,0 0-1,0 0 0,0 0 0,1 0 0,-1 0 0,1-1 0,-1 1 0,1 0 0,-1-1 0,1 1 0,0-1 0,0 0 0,0 1 0,0-1 0,0 0 0,0 0 0,0 0 1,0 0-1,0-1 0,1 1 0,-1-1 0,0 1 0,0-1 0,3 1 0,11 0 13,-1 1-1,1-2 1,-1 0-1,1-1 1,26-5 0,-35 5-17,-1 0 1,0-1 0,1 0-1,-1 0 1,0-1 0,0 0-1,-1 0 1,1 0 0,-1-1-1,1 0 1,-1 0 0,0 0-1,0-1 1,-1 1-1,1-1 1,4-7 0,-8 11 12,0 0 0,0-1 0,0 1 0,-1 0 1,1 0-1,0-1 0,-1 1 0,1 0 0,-1-1 0,1 1 0,-1-1 1,0 1-1,1 0 0,-1-1 0,0 1 0,0-1 0,0 1 1,0-1-1,0 1 0,-1-1 0,1 1 0,0-1 0,-1 1 0,1 0 1,-1-1-1,0-1 0,-1 1 17,1 1 1,0 0-1,-1 0 1,0 0-1,1 0 0,-1 0 1,0 0-1,1 0 1,-1 0-1,0 0 0,0 1 1,0-1-1,1 1 1,-1-1-1,0 1 0,0 0 1,-3 0-1,3-1-26,-1 1 0,0 0-1,0 0 1,0 0 0,0 0 0,0 1-1,0-1 1,1 1 0,-1-1 0,0 1 0,0 0-1,1 0 1,-1 0 0,1 1 0,-1-1-1,1 0 1,-1 1 0,1 0 0,0 0-1,0-1 1,-1 1 0,1 0 0,1 1-1,-1-1 1,0 0 0,-1 4 0,3-6-17,1 1 1,-1 0-1,1 0 1,0-1 0,-1 1-1,1 0 1,0-1 0,-1 1-1,1-1 1,0 1-1,0-1 1,0 1 0,-1-1-1,1 1 1,0-1-1,0 0 1,0 0 0,0 1-1,0-1 1,0 0-1,0 0 1,0 0 0,0 0-1,0 0 1,-1 0-1,1 0 1,0 0 0,0 0-1,1-1 1,35-1-338,-4-6-140,20-3-352,-52 12 843,0 0 1,0-1 0,0 1-1,0-1 1,0 1-1,-1 0 1,1 0 0,0-1-1,-1 1 1,1 0-1,0 0 1,-1 0-1,1 0 1,-1 0 0,1 0-1,-1 0 1,0 0-1,1 0 1,-1 0 0,0 0-1,0 0 1,0 0-1,1 0 1,-1 0-1,0 0 1,-1 0 0,1 0-1,0 0 1,0 1-1,0-1 1,-1 0 0,1 0-1,0 0 1,-1 1-1,-10 42 686,3-25-623,4-11-233,0 0-1,0 1 0,1-1 0,1 1 0,0 0 0,0 0 0,0 0 0,0 11 0,5-15-4004,7-5-2700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27 17296,'0'0'2082,"0"17"694,-6 55-989,-20 88-1,23-140 748,8-74-2368,0 13-2,-2-1 0,-2 1 0,-6-57 1,3 90-174,0 9-13,-1 23-45,3-21 62,0 0 1,0 0-1,0 0 0,0 1 1,1-1-1,-1 0 0,1 0 0,0 0 1,0 0-1,0 0 0,0 0 1,1 0-1,-1 0 0,1 0 0,0 0 1,0-1-1,0 1 0,3 3 1,-1-4 14,-1-1 0,1 1 1,-1-1-1,1 0 0,0 0 0,-1 0 1,1 0-1,0-1 0,0 1 0,0-1 1,-1 0-1,1 0 0,0-1 1,0 1-1,0-1 0,-1 0 0,1 0 1,0 0-1,-1 0 0,1-1 0,-1 1 1,1-1-1,-1 0 0,0 0 1,4-3-1,9-7 44,-1 0 0,0-1 0,20-24 0,-25 27-30,-10 10-23,0 0 0,0-1 0,0 1 0,0 0 1,0 0-1,1 0 0,-1 0 0,0 0 0,0-1 0,0 1 0,0 0 1,0 0-1,0 0 0,0 0 0,0 0 0,0 0 0,0 0 1,1 0-1,-1-1 0,0 1 0,0 0 0,0 0 0,0 0 0,0 0 1,1 0-1,-1 0 0,0 0 0,0 0 0,0 0 0,0 0 1,0 0-1,0 0 0,1 0 0,-1 0 0,0 0 0,0 0 0,0 0 1,0 0-1,0 0 0,1 0 0,-1 0 0,0 0 0,0 0 1,0 0-1,0 0 0,0 0 0,1 1 0,-1-1 0,0 0 0,0 0 1,0 0-1,0 0 0,0 0 0,0 0 0,0 0 0,0 1 0,0-1 1,1 0-1,-1 0 0,0 0 0,0 0 0,0 0 0,0 1 1,0 15 66,-8 20 153,-3 1-72,1 0 1,2 0-1,2 1 1,-3 60-1,9-98-185,-1 1-1,1-1 1,0 0-1,0 1 1,0-1 0,0 1-1,0-1 1,0 1-1,0-1 1,0 1-1,1-1 1,-1 0 0,0 1-1,0-1 1,0 1-1,0-1 1,0 0-1,1 1 1,-1-1-1,0 0 1,0 1 0,1-1-1,-1 1 1,0-1-1,1 0 1,-1 0-1,0 1 1,1-1-1,-1 0 1,0 0 0,1 1-1,-1-1 1,1 0-1,-1 0 1,0 0-1,2 0 1,15-7-2973,15-23-5985,-15 0-738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17457,'0'0'8899,"-5"9"-7389,-4 15-970,1 0 0,1 0 0,1 1 0,-3 29 0,-9 113-122,18-166-415,0-1 0,0 1 0,0-1 0,0 1-1,0-1 1,0 1 0,0 0 0,0-1 0,0 1 0,0-1 0,0 1 0,0-1 0,0 1-1,1-1 1,-1 0 0,0 1 0,0-1 0,1 1 0,-1-1 0,0 1 0,1-1 0,-1 0 0,0 1-1,1-1 1,-1 0 0,0 1 0,1-1 0,-1 0 0,1 1 0,-1-1 0,1 0 0,0 1-1,22-3 171,38-22-391,-40 15-585,16 0-2340,-12 7-2698,-13 2-288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16047,'0'0'8793,"0"11"-7576,-5 38 664,-2-1 0,-18 69 0,7-33-4575,12-49-2483,4-8-3480,2-49-493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14318,'0'0'6117,"3"-10"-3383,-2 5-2536,1 1 0,0-1 0,0 1 0,0 0 0,1 0-1,-1 0 1,1 0 0,0 0 0,0 0 0,0 1 0,1-1 0,-1 1 0,1 0 0,0 0 0,0 1 0,0-1 0,0 1 0,0-1 0,1 1 0,-1 1 0,1-1 0,6-1 0,9-3-64,1 1-1,0 1 1,1 1-1,-1 1 1,1 1-1,-1 0 0,1 2 1,22 3-1,-41-3-122,1-1 0,-1 1-1,0 0 1,0 0 0,0 0-1,1 0 1,-1 0-1,0 1 1,-1-1 0,1 1-1,0 0 1,0 0 0,-1 0-1,5 4 1,-6-4 8,0-1 1,0 1-1,0 0 0,0 0 1,0 0-1,-1 0 0,1-1 1,0 1-1,-1 0 0,1 0 1,-1 0-1,0 1 0,0-1 1,0 0-1,0 0 0,0 0 1,0 0-1,-1 2 1,-1 2 26,1-1 0,-2 1 1,1-1-1,-1 1 0,1-1 1,-2 0-1,1 0 0,0 0 1,-1 0-1,0 0 0,0-1 1,-1 0-1,1 0 0,-6 4 1,0-1 33,0 0 1,-1-1-1,0 0 0,0-1 1,0 0-1,0-1 0,-19 5 1,-19-4-5828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3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19 15791,'0'0'8707,"-11"-4"-6962,9 3-1690,-4-2 136,-1 1 0,1 0 0,-1 0 0,1 1 0,-1-1 1,1 1-1,-1 1 0,0-1 0,0 1 0,1 1 0,-1-1 0,0 1 0,1 0 1,-1 0-1,-10 4 0,7 0-91,1 0 0,0 1-1,0 0 1,0 0 0,1 1 0,-1 0 0,2 0 0,-1 1 0,-8 11-1,12-14-39,0 1 1,1 0-1,-1 0 0,1 0 0,0 0 0,0 1 0,1-1 0,0 1 0,0 0 0,1 0 0,0-1 0,0 1 0,0 0 0,1 0 0,1 10 0,-1-15-58,0 0 0,1 0 0,-1 0-1,1-1 1,-1 1 0,1 0 0,0 0 0,0 0 0,0-1 0,0 1-1,0 0 1,0-1 0,1 1 0,-1-1 0,1 1 0,-1-1-1,1 0 1,-1 1 0,1-1 0,-1 0 0,3 1 0,1 0 1,0 0 1,-1 0-1,1-1 1,0 0-1,0 0 1,1 0-1,-1 0 0,6-1 1,-1 1-8,-1-2 1,0 1 0,1-1-1,-1-1 1,0 1-1,0-2 1,0 1-1,0-1 1,8-5-1,-13 7 11,-1-1-1,0 1 0,0-1 1,0 0-1,0 0 1,0-1-1,-1 1 0,1 0 1,0-1-1,-1 0 0,0 1 1,0-1-1,0 0 0,0 0 1,0 0-1,-1-1 1,1 1-1,-1 0 0,0-1 1,0 1-1,0 0 0,0-1 1,0 0-1,-1 1 0,0-4 1,0 6-1,0 1 0,0-1 1,0 0-1,0 1 0,0-1 1,0 1-1,-1-1 0,1 1 1,0-1-1,0 1 0,-1-1 1,1 1-1,0-1 0,-1 1 1,1-1-1,-1 1 0,1-1 0,0 1 1,-1 0-1,1-1 0,-1 1 1,1 0-1,-1-1 0,1 1 1,-1 0-1,1 0 0,-1-1 1,1 1-1,-1 0 0,-1 0 1,-22 2 85,20 0-85,-1-1 1,1 1-1,0 0 0,0 0 0,0 0 0,0 0 0,0 1 0,-4 3 0,7-5-6,-1 0 1,1 0-1,0 0 0,0 0 0,0 1 0,0-1 1,0 0-1,1 1 0,-1-1 0,0 0 0,1 1 1,-1-1-1,1 1 0,-1-1 0,1 1 0,0-1 1,-1 1-1,1-1 0,0 1 0,0-1 0,0 1 0,0-1 1,1 4-1,0-4 1,0 0 1,0 0-1,0-1 0,0 1 1,0 0-1,0 0 0,1-1 1,-1 1-1,0 0 1,0-1-1,1 1 0,-1-1 1,0 0-1,1 1 0,-1-1 1,1 0-1,-1 0 1,0 0-1,1 0 0,1 0 1,6-1-63,0 1 0,0-1 0,0-1 0,-1 0 0,1 0 0,0-1 1,8-4-1,63-45-1131,-80 55 1306,0 0 0,0-1 0,0 1-1,0 0 1,0-1 0,0 1 0,-1-1 0,1 1-1,-1 0 1,0-1 0,-1 4 0,-20 41 761,17-38-892,0 0 0,1-1 0,0 2 0,0-1 0,1 0 0,0 1 0,1 0-1,0-1 1,0 1 0,1 0 0,0 0 0,1 10 0,0-19-181,0-1 1,0 1-1,1-1 1,-1 1-1,0-1 1,0 1-1,0-1 1,0 0-1,1 1 1,-1-1-1,0 1 0,0-1 1,1 0-1,-1 1 1,0-1-1,1 0 1,-1 1-1,0-1 1,1 0-1,-1 0 1,1 1-1,-1-1 0,0 0 1,1 0-1,-1 0 1,1 1-1,-1-1 1,1 0-1,-1 0 1,1 0-1,-1 0 1,1 0-1,-1 0 1,0 0-1,1 0 0,-1 0 1,1 0-1,-1 0 1,2-1-1,-1 1-771,13-1-11476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 18289,'15'-11'993,"-7"3"737,-4 8-97,-4 3-1344,0 17 191,-3 9 289,-7 9-193,-1 8-415,1 10-1,-1 7 32,4 4-64,-1 2-64,2-1 0,4-8-32,2-11-865,0-14-1249,5-16-1825,10-15-3620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23959,'0'0'3843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17424,'0'0'9513,"19"-16"-18801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7559,'0'0'8526,"0"9"-7405,-6 163 3248,-2-23-3090,11-60-881,-1-41 195,-2-1 0,-7 61 1,7-106-509,0-1 0,0 1 0,0 0 0,-1-1 0,1 1 0,0 0 0,-1 0-1,1-1 1,-1 1 0,0-1 0,1 1 0,-1 0 0,0-1 0,0 0 0,0 1 0,0-1 0,0 1 0,0-1 0,0 0 0,-1 0 0,1 0 0,0 0 0,-1 0 0,1 0 0,-1 0 0,-2 1 0,3-2-10,-1-1-1,1 1 1,0-1-1,-1 0 1,1 1 0,0-1-1,0 0 1,0 0-1,0 0 1,-1 0 0,1 0-1,1 0 1,-1 0-1,0 0 1,0 0 0,0 0-1,0-1 1,1 1-1,-1 0 1,1-1 0,-1 1-1,1 0 1,-1-1-1,1 1 1,0-1 0,0 1-1,0 0 1,0-1-1,0 1 1,0-4 0,-3-27-75,2-1 0,2 0 0,0 0 0,3 0 0,0 0 0,2 1 0,2 0 0,0 0 0,3 1 0,0 0 0,2 1 0,26-46 0,-37 73-28,1-1 0,-1 0 0,1 1 0,0-1 0,0 1 0,0 0 0,0 0-1,0 0 1,1 1 0,-1-1 0,1 1 0,0-1 0,-1 1 0,1 1 0,0-1 0,0 0 0,1 1 0,-1 0 0,0 0 0,0 0 0,1 0 0,-1 1 0,7 0 0,-6 1-61,0-1 0,-1 2-1,1-1 1,0 1 0,-1-1 0,1 1-1,-1 1 1,1-1 0,-1 1 0,0-1 0,0 1-1,0 0 1,-1 1 0,1-1 0,-1 1-1,1-1 1,-1 1 0,0 0 0,-1 0 0,4 6-1,-4-7 82,-1-1 0,1 0-1,-1 1 1,0-1 0,0 1-1,0-1 1,0 1-1,0 0 1,-1-1 0,1 1-1,-1 0 1,1 0 0,-1-1-1,0 1 1,0 0 0,-1 0-1,1-1 1,0 1 0,-1 0-1,0-1 1,1 1-1,-3 4 1,1-4 78,-1 0-1,1 0 1,-1 0-1,0-1 1,1 1-1,-1-1 0,0 1 1,-1-1-1,1 0 1,0 0-1,-1 0 1,1-1-1,-1 1 1,-4 0-1,-7 3 216,-1-2-1,0 0 0,0-1 0,1 0 1,-1-1-1,-26-2 0,41 1-337,1 0-1,-1 0 0,1 0 0,-1 0 1,0 1-1,1-1 0,-1 0 0,0 0 1,1 0-1,-1-1 0,0 1 0,1 0 1,-1 0-1,0 0 0,1 0 1,-1-1-1,1 1 0,-1 0 0,0 0 1,1-1-1,-1 1 0,1 0 0,-1-1 1,1 1-1,-1-1 0,1 1 0,-1-1 1,1 1-1,0-1 0,-1 1 1,1-1-1,0 1 0,-1-1 0,1 0 1,0 1-1,0-1 0,-1 1 0,1-1 1,0 0-1,0 1 0,0-1 0,0 0 1,0 1-1,0-1 0,0-1 1,1 1-552,0 0 1,-1 0-1,1-1 1,0 1 0,0 0-1,1 0 1,-1 0 0,0 0-1,0 0 1,0 0 0,1 0-1,-1 1 1,0-1 0,1 0-1,-1 1 1,1-1-1,-1 1 1,3-1 0,23-4-12107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17 16111,'0'0'3972,"-10"-3"-2451,4 0-1363,-1 1-1,1 0 0,-1 0 0,0 1 0,0 0 0,0 0 0,0 0 0,0 1 0,0 0 0,1 0 0,-1 1 0,0 0 0,0 0 0,0 1 0,0 0 0,1 0 0,-1 0 1,-9 6-1,8-3 1,1 0 0,0 0 0,1 1 0,0-1 0,0 2 0,0-1 0,0 1 0,1 0 0,0 0 1,1 0-1,-1 0 0,2 1 0,-1 0 0,1 0 0,0 0 0,0 0 0,1 1 0,0-1 0,1 1 1,0-1-1,0 1 0,1-1 0,0 1 0,0-1 0,3 13 0,-1-17-141,0 0-1,0 0 1,1 0 0,-1 0 0,1-1-1,0 1 1,0-1 0,1 0-1,-1 0 1,1 0 0,-1 0-1,1 0 1,0-1 0,0 0-1,0 0 1,0 0 0,0 0-1,1 0 1,-1-1 0,0 0-1,10 1 1,-8 0 0,0-1 1,0 0-1,0 0 1,0 0-1,0-1 1,0 0-1,0 0 1,1-1-1,-1 0 0,0 0 1,0 0-1,0-1 1,0 0-1,-1 0 1,12-6-1,-16 8-5,0-1 1,0 0-1,1 1 1,-1-1-1,0 0 0,0 0 1,0 0-1,-1 0 1,1 0-1,0 0 0,0 0 1,0 0-1,-1-1 1,1 1-1,-1 0 0,1 0 1,-1-1-1,1 1 1,-1 0-1,0 0 0,1-1 1,-1 1-1,0 0 1,0-1-1,0 1 0,0 0 1,0-1-1,0 1 1,-1-1-1,1 0 0,-1 0 2,0 1-1,0 0 0,0 0 1,0-1-1,0 1 0,-1 0 1,1 0-1,0 0 1,-1 0-1,1 0 0,0 1 1,-1-1-1,1 0 0,-1 1 1,1-1-1,-1 1 0,1-1 1,-1 1-1,0 0 0,1-1 1,-1 1-1,1 0 0,-3 0 1,-2 0 10,5 0-23,0 0 0,1-1 1,-1 1-1,0 0 0,1 0 0,-1 0 1,0-1-1,0 1 0,1 0 0,-1 0 1,0 0-1,0 0 0,1 1 0,-1-1 1,0 0-1,0 0 0,1 0 0,-1 0 0,0 1 1,1-1-1,-1 0 0,0 1 0,1-1 1,-1 1-1,0-1 0,1 0 0,-1 1 1,1 0-1,-1-1 0,1 1 0,-1-1 0,1 1 1,-1-1-1,1 1 0,0 0 0,-1-1 1,1 1-1,0 0 0,0 0 0,-1 1 1,4-1 12,-1 0 1,1 0-1,0-1 1,0 1-1,0-1 1,-1 1 0,1-1-1,0 0 1,0 0-1,0 0 1,4-1-1,-3 1 9,94-2-461,-97 2 424,-1 0-1,1 0 1,0 0 0,-1 0-1,1 1 1,0-1-1,-1 0 1,1 0 0,0 0-1,-1 0 1,1 1-1,-1-1 1,1 0 0,0 1-1,-1-1 1,1 0-1,-1 1 1,1-1-1,-1 1 1,1-1 0,-1 1-1,0-1 1,1 1-1,-1-1 1,1 1 0,-1-1-1,0 1 1,0-1-1,1 1 1,-1 0 0,0 0-1,-1 26-134,-18 25 498,12-41-226,3-4-134,-1 1-1,1 0 0,1 0 0,-1 0 0,1 0 0,1 0 1,0 1-1,0-1 0,-1 11 0,5-18-2903,6-2-3170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18578,'0'0'8520,"49"-10"-8104,-37 10-160,-4 1-224,1 5 0,-3-1-800,3-1-1731,-5-1-2337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18257,'0'0'12812,"26"-20"-17552,-6 14-673,-5 2-4324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15951,'0'0'8317,"2"11"-7559,3 33-186,-3 1-1,-1 0 1,-3 0-1,-10 66 0,8-78-38,16-96 1773,0 5-2287,8-102 0,-20 153-30,0-28 55,1 35-51,-1-1 0,0 0 0,0 0 0,0 1 1,0-1-1,0 0 0,0 0 0,0 1 0,0-1 1,0 0-1,0 1 0,-1-1 0,1 0 1,0 0-1,0 1 0,-1-1 0,1 0 0,0 1 1,-1-1-1,1 1 0,-1-1 0,1 0 0,-1 1 1,1-1-1,-1 1 0,1-1 0,-1 1 1,1 0-1,-2-1 0,1 1-3,0 1 0,1 0 0,-1-1 0,0 1-1,1 0 1,-1 0 0,0 0 0,1 0 0,-1-1 0,1 1 0,-1 0 0,1 0 0,0 0 0,-1 0 0,1 0-1,0 0 1,0 0 0,0 0 0,0 0 0,0 1 0,0 0 0,-1 30-1,1-26-7,0-5 18,0 1 0,0-1 0,0 1-1,0-1 1,0 1 0,1-1 0,-1 1 0,0-1 0,1 1-1,-1-1 1,1 1 0,0-1 0,-1 1 0,1-1 0,0 0 0,0 0-1,0 1 1,0-1 0,0 0 0,0 0 0,0 0 0,0 0-1,0 0 1,1 0 0,1 1 0,0-1 6,0 0 0,0 0 1,1 0-1,-1-1 0,0 0 0,0 1 0,0-1 0,1 0 1,-1 0-1,0-1 0,6 0 0,1-2 20,0 1 0,0-1 0,0-1 0,0 0-1,0-1 1,16-10 0,-10 2-3,-2 0 0,0-1 0,0-1-1,-2-1 1,1 1 0,10-20 0,-27 64-375,4-28 352,-13 48-19,2 2 0,3-1 1,-4 82-1,16-117-1510,11-13-3743,-3-8-1145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15759,'0'0'5520,"0"11"-3347,-11 103 1890,6-80-3596,1 0 0,1 0 0,4 60-1,5-75 461,0-10-5915,-11-30-8252,-8-3 5547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64 12204,'0'0'5338,"-2"-8"-2845,-5-27-539,7 35-1867,0-1 0,0 0 0,0 0 1,0 0-1,0 1 0,1-1 0,-1 0 0,0 1 1,1-1-1,-1 0 0,0 0 0,1 1 0,-1-1 1,1 1-1,-1-1 0,1 0 0,-1 1 0,1-1 1,0 1-1,-1-1 0,1 1 0,0 0 0,-1-1 1,1 1-1,0 0 0,-1-1 0,1 1 0,0 0 1,0 0-1,-1-1 0,1 1 0,0 0 0,1 0 1,29-2 824,-26 2-599,6-1 56,119 0 1515,-117 2-1860,0 0 0,0 1 0,0 1 0,0-1 0,-1 2 0,1 0 0,20 10 0,-32-13-30,1-1 0,0 1-1,-1 0 1,1 0 0,-1 0 0,1 0-1,-1 0 1,0 0 0,1 0-1,-1 1 1,0-1 0,0 0-1,0 1 1,0-1 0,0 1 0,0-1-1,0 1 1,0-1 0,0 1-1,-1 0 1,1-1 0,-1 1-1,1 3 1,-1-3 7,-1 1-1,0-1 1,1 0 0,-1 0-1,0 0 1,0 0-1,0 0 1,0 0 0,0-1-1,0 1 1,-1 0-1,1-1 1,-1 1 0,1 0-1,-1-1 1,-2 2-1,-6 4 42,0 0-1,0-1 0,-1 0 1,0-1-1,-18 7 0,-74 11-293,86-20-9959,35-12 3986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16271,'0'0'11659,"0"14"-10751,1 2-745,-1 0 0,-1 0-1,0 0 1,-2 0 0,0 0 0,0 0 0,-9 20 0,-82 166 2025,93-202-2182,1 0 0,0 1-1,0-1 1,-1 1 0,1-1-1,0 0 1,0 1 0,0-1 0,0 1-1,-1-1 1,1 1 0,0-1-1,0 1 1,0-1 0,0 1-1,0-1 1,0 1 0,0-1 0,0 1-1,0-1 1,1 0 0,-1 1-1,0-1 1,0 1 0,0-1 0,0 1-1,1-1 1,-1 1 0,0-1-1,1 0 1,-1 1 0,0-1-1,0 0 1,1 1 0,-1-1 0,1 0-1,-1 1 1,0-1 0,1 0-1,-1 0 1,1 1 0,28 3 125,33-13-64,-19 4-2067,-34 4 493,0 1-1,1-2 1,-1 1-1,0-1 0,15-5 1,-18 2-9357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 14446,'0'0'12401,"-2"13"-10688,-20 86 480,12-62-1728,1 1 0,2 0-1,-3 42 1,13-79-427,4-10 14,4-10 13,0-16-65,0 0 0,-3-1 0,-1 0 0,-1 0 0,-2-1 0,-1-39 0,-4 89 0,1-9 0,0-1 0,0 1 0,0 0 0,0-1 0,0 1 0,1-1 0,-1 1 0,1-1 0,1 5 0,-1-7 0,0 1 0,0 0 0,0-1 0,1 1 0,-1-1 0,1 0 0,-1 1 0,0-1 0,1 0 0,0 0 0,-1 0 0,1 0 0,0 0 0,0 0 0,-1 0 0,1-1 0,0 1 0,0-1 0,0 1 0,0-1 0,0 0 0,0 0 0,3 0 0,2 1 0,-1-1 0,1 0 0,0 0 0,-1-1 0,1 0 0,-1 0 0,1-1 0,-1 0 0,1 0 0,-1 0 0,11-6 0,-1-2 0,-1 0 0,27-25 0,-25 21 0,-17 14 0,-1 0-1,1 0 1,0 0 0,0 1-1,0-1 1,0 0 0,0 0 0,0 0-1,0 1 1,0-1 0,1 0-1,-1 0 1,0 0 0,0 1-1,0-1 1,0 0 0,0 0 0,0 0-1,0 1 1,0-1 0,0 0-1,1 0 1,-1 0 0,0 0-1,0 1 1,0-1 0,0 0-1,0 0 1,1 0 0,-1 0 0,0 0-1,0 0 1,0 0 0,1 1-1,-1-1 1,0 0 0,0 0-1,0 0 1,1 0 0,-1 0 0,0 0-1,0 0 1,0 0 0,1 0-1,-1 0 1,0 0 0,0 0-1,1 0 1,-1 0 0,0-1-1,0 1 1,0 0 0,1 0 0,-1 0-11,-23 84-146,14-57 75,2-1 0,1 1 1,1 0-1,-3 49 0,8-62-721,0 11-2145,3-11-2904,7-3-8103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15887,'48'0'897,"8"0"512,9 0-256,-1 0-864,0 0-193,-6 0-64,-11 1-1057,-11 0-1378,-13 0-736,-12-1-640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13229,'0'0'2722,"58"8"-864,-6-8-865,16 0 96,7-5-385,3 0-511,-1-3-257,-11 4-2179,-10 0-4066,-20 2-3333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15855,'0'0'3096,"12"9"-2637,118 83 268,-83-60-690,-39-27-48,-1 1 0,1-1 0,-1 1 0,-1 1 0,1-1 1,10 14-1,-15-17 70,-1 0 1,1 0-1,-1 0 1,1 0-1,-1 0 0,0 0 1,0 0-1,-1 1 1,1-1-1,-1 0 1,1 1-1,-1-1 1,0 0-1,0 1 0,0-1 1,-1 0-1,1 1 1,-1-1-1,0 0 1,0 0-1,0 0 0,0 1 1,-2 2-1,-11 16 553,0 0-1,-2-1 0,0-1 0,-1 0 1,-24 20-1,-3 5-77,-70 92-76,72-76-2667,24-32-2676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27 157 8296,'0'0'13533,"5"4"-11884,-3-1-1500,1 0 0,0 1 0,-1-1 0,0 1 0,1 0 0,-1 0 0,-1 0 0,1 0 0,-1 0 0,1 0 0,-1 0 0,-1 1 0,1-1 0,0 0 0,-1 1 0,0 6 0,-6 89 475,3-70-546,-4 207 328,6-231-171,-1-8-76,-2-22-8,-4-39-87,8 52-35,-5-66-582,3 0 1,14-140-1,-10 204 548,1 0 0,0 1 0,1-1 0,0 0 0,1 1 0,7-14 0,-11 24 2,0-1-1,1 1 0,-1 0 1,0 0-1,1 0 0,0 0 1,-1 0-1,1 1 0,0-1 1,0 0-1,0 1 0,0-1 1,0 1-1,0 0 0,0 0 1,1 0-1,-1 0 0,0 0 1,1 0-1,-1 0 0,1 1 1,-1 0-1,0-1 0,1 1 1,-1 0-1,1 0 0,-1 0 1,1 0-1,-1 1 0,1-1 1,-1 1-1,1-1 0,-1 1 1,0 0-1,1 0 0,-1 0 1,0 0-1,0 0 1,3 3-1,3 1 0,-1 0 0,0 1 0,0 0 0,-1 0 0,1 1 0,-1 0 0,-1 0 0,0 0 0,0 0 0,7 15 0,-10-19 7,0 0-1,-1 0 1,1 0-1,-1 1 1,0-1-1,0 0 1,-1 0 0,1 1-1,0-1 1,-1 0-1,0 1 1,0-1-1,0 1 1,0-1-1,-1 0 1,1 1-1,-1-1 1,0 0-1,0 0 1,0 1-1,0-1 1,0 0-1,-1 0 1,0 0 0,1 0-1,-1-1 1,0 1-1,-1 0 1,1-1-1,0 1 1,-4 2-1,-7 3 263,-1 0 0,0 0 1,-1-2-1,1 0 0,-1 0 0,-19 4 0,-23 3-1153,23-7-6897,59-11 1908,5 2-2515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8616,'0'0'14424,"-1"9"-13030,-20 105 1147,13-78-1778,1 0 1,-3 67-1,20-132 241,-3 13-930,4-27-48,-3 0 0,-1-1 0,-2 0 0,-2 0-1,-3-52 1,-2 87-118,-1 14-22,-2 17 27,5-20 88,0 0 1,0 0-1,0 0 0,1 0 1,-1 0-1,1 0 1,-1 0-1,1 0 1,0 0-1,0 0 1,-1 0-1,1 0 1,1 0-1,-1-1 1,0 1-1,0 0 1,1-1-1,-1 1 1,1-1-1,-1 0 1,1 1-1,-1-1 1,1 0-1,0 0 1,0 0-1,0 0 0,-1 0 1,1 0-1,0-1 1,0 1-1,0-1 1,0 1-1,0-1 1,4 0-1,-2 1 9,0-1 1,0 0-1,0 0 0,0-1 0,0 1 0,1-1 0,-1 0 0,0 0 1,0 0-1,0-1 0,-1 1 0,1-1 0,0 0 0,-1 0 0,1 0 1,5-4-1,34-48 107,-41 61-176,-1-1-1,0 1 0,0-1 1,-1 1-1,0 9 1,-3 82 125,2 48-1787,1-144 1380,3 22-2350,6-14-7063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5541,'0'0'15321,"10"3"-13340,12 2-1171,0 0-1,0-2 1,0-1-1,0 0 1,1-1 0,31-4-1,150-25 385,-89 10-1190,36 1-3129,-101 14-989,1 2-3450,-47 1 2332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60 137 11050,'0'0'3049,"4"-9"132,12-28-554,-8 27 195,-4 14-1779,-3 13-554,-1-17-396,-2 61 778,-4 0 0,-2 0 0,-2-1 0,-3 0 0,-32 88 0,45-148-865,0 0 0,0 0 0,0 0 0,0 0 0,0 0 0,0 0 0,0 1 0,0-1 0,0 0-1,0 0 1,0 0 0,1 0 0,-1 0 0,0 0 0,0 1 0,0-1 0,0 0 0,0 0 0,0 0 0,-1 0 0,1 0 0,0 1 0,0-1 0,0 0 0,0 0 0,0 0 0,0 0 0,0 0 0,0 1-1,0-1 1,0 0 0,0 0 0,0 0 0,0 0 0,-1 0 0,1 0 0,0 0 0,0 0 0,0 0 0,0 1 0,0-1 0,0 0 0,-1 0 0,1 0 0,0 0 0,0 0 0,0 0 0,0 0-1,0 0 1,0 0 0,-1 0 0,1 0 0,0 0 0,0 0 0,0 0 0,0 0 0,0 0 0,-1 0 0,1 0 0,0 0 0,0 0 0,0 0 0,0 0 0,0 0 0,-1-1 0,1 1 0,0 0 0,-2-14 126,1-26-60,7-21-254,4 0 1,2 1-1,32-97 1,-39 139 124,1 1 1,0-1-1,1 1 1,1 0-1,11-15 1,-17 29 46,0 0 0,0-1 0,0 1 1,1 1-1,0-1 0,-1 0 0,1 0 1,0 1-1,0 0 0,1 0 1,-1 0-1,0 0 0,1 0 0,-1 0 1,1 1-1,-1 0 0,1 0 0,0 0 1,0 0-1,-1 0 0,1 1 1,0 0-1,0 0 0,0 0 0,0 0 1,0 0-1,-1 1 0,1 0 0,0 0 1,7 2-1,-6 0 3,1 0 0,-1 0-1,0 0 1,0 1 0,0 0 0,0 0 0,-1 0 0,1 0 0,-1 1-1,0-1 1,-1 1 0,1 0 0,-1 1 0,0-1 0,5 11 0,-6-12 5,-1 0 0,1 0 0,-1 0 1,1 1-1,-1-1 0,0 1 0,-1-1 0,1 0 1,-1 1-1,0-1 0,0 1 0,0-1 1,-1 1-1,1-1 0,-1 1 0,0-1 1,-1 0-1,1 0 0,-1 1 0,1-1 1,-1 0-1,-5 6 0,-1-1-90,-1 0-1,-1-1 1,0 0 0,0 0-1,0-1 1,-1-1 0,0 0-1,0 0 1,0-1 0,-1 0-1,0-1 1,0-1 0,0 0-1,0 0 1,-1-1-1,1-1 1,0 0 0,-1-1-1,-21-2 1,33 2-115,0 0 0,-1 0-1,1 0 1,0-1 0,0 1 0,0-1-1,0 1 1,0-1 0,0 1 0,0-1 0,0 1-1,1-1 1,-1 0 0,0 0 0,0 1-1,0-1 1,1 0 0,-1 0 0,-1-1 0,2 1-241,0-1 0,-1 1 0,1 0 1,-1 0-1,1 0 0,0 0 0,0-1 1,0 1-1,0 0 0,0 0 1,0 0-1,0-1 0,0 1 0,0 0 1,1 0-1,-1 0 0,1-2 0,8-11-7698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37 15727,'0'0'8098,"-10"-8"-6950,3 3-952,5 3-155,0 0 1,0 0-1,0 0 0,0 0 0,-1 1 1,1-1-1,-1 1 0,1-1 1,-1 1-1,1 0 0,-1 0 0,0 0 1,1 0-1,-1 0 0,0 1 1,0-1-1,0 1 0,0 0 0,1 0 1,-1 0-1,0 0 0,0 1 1,0-1-1,0 1 0,1-1 0,-1 1 1,0 0-1,-2 1 0,-8 6 204,1 1-1,0 1 0,1-1 0,0 2 1,1-1-1,0 2 0,-16 23 0,21-27-90,0 0 0,1 0-1,0 0 1,0 0 0,1 1 0,0-1-1,1 1 1,0 0 0,0 0 0,0 0-1,1 0 1,1 0 0,0 0 0,1 13-1,-1-21-143,1 1 0,-1 0 0,1-1 0,-1 1 0,1-1 0,0 1 0,-1 0 0,1-1 0,0 1 0,0-1 0,0 0 0,0 1 0,0-1 0,1 0 0,-1 0 0,0 0 0,1 0 0,-1 0 0,0 0-1,1 0 1,2 1 0,1 0 12,-1 0 0,1-1 0,0 0 1,0 0-1,0 0 0,0-1 0,8 1 0,-2-2-3,-1 1 1,1-1 0,-1-1 0,0 0 0,0-1-1,19-6 1,-28 8-19,48-28-58,-47 28 59,0 0-1,0-1 1,0 0 0,-1 1-1,1-1 1,0 0 0,-1 0-1,1 0 1,-1 0 0,0 0-1,0-1 1,0 1 0,0 0-1,0 0 1,0-1 0,-1 1-1,1-1 1,-1 1-1,1 0 1,-1-4 0,-1 5 8,0 0 1,0 0-1,0 0 0,0 0 1,0 0-1,0 0 0,0 0 1,-1 1-1,1-1 1,0 0-1,0 1 0,-1-1 1,1 1-1,-1-1 1,1 1-1,0-1 0,-1 1 1,1 0-1,-1 0 0,1 0 1,-1 0-1,1 0 1,-1 0-1,1 0 0,0 1 1,-1-1-1,-1 1 0,-2-1 9,0 0-1,0 1 1,0 0-1,0 0 0,0 0 1,0 1-1,-6 2 1,11-4-18,-1 0 0,1 1 0,-1-1 0,1 0 0,-1 0 0,1 0 0,-1 1 0,1-1 0,-1 0 0,1 1 0,0-1 0,-1 0 0,1 1 0,-1-1 0,1 1 0,0-1 0,0 1 0,-1-1 0,1 1 0,0-1 0,0 0 0,-1 1 0,1-1 0,0 1 0,0 0 0,0-1 0,0 1 0,0-1 0,0 1 0,0-1 0,0 1 0,0 0 0,17 2 52,25-9 47,8-15-254,-40 16 2,-1 0 1,1 1-1,0 0 1,0 1-1,0 0 1,0 1-1,21-3 1,-30 5 144,-1 1 0,1-1 0,0 0 0,0 1 0,-1-1 1,1 0-1,-1 1 0,1-1 0,0 1 0,-1-1 0,1 1 0,-1 0 1,1-1-1,-1 1 0,1-1 0,-1 1 0,0 0 0,1-1 0,-1 1 1,0 0-1,0 0 0,1-1 0,-1 1 0,0 0 0,0 0 0,0-1 1,0 1-1,0 0 0,0 0 0,0 1 0,0 33 97,0-24 6,-9 64 979,1-30-3195,7-13-4997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15182,'0'0'10570,"62"13"-8680,-12-5-865,8-1-673,2 0-223,1-1-97,-8 0-321,-5 1-1793,-14-2-1185,-14 2-32,-14-2-384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17072,'0'0'3620,"71"13"-1186,-17-13-1089,13 0-160,0-6-896,1-3-289,-11 0-1314,-11-1-4195,-13-1-8040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14414,'0'-8'2199,"0"-5"-2296,1-20 4693,0 20-84,2 39-2932,0 95-1056,-13 136-1,10-257-500,0 0 1,0 0-1,1 0 1,-1 0-1,0 0 1,0 0-1,0 0 1,0 0-1,0 0 1,0 0-1,0 0 1,0 0-1,1 0 1,-1 0-1,0 0 1,0 0-1,0 1 1,0-1-1,0 0 1,0 0-1,0 0 1,0 0-1,0 0 1,0 0-1,0 0 1,0 0-1,0 1 1,1-1-1,-1 0 1,0 0-1,0 0 1,7-22 299,7-35-186,-10 26-121,-1-1 1,-2 0 0,-1 0-1,-2 0 1,-1 1 0,-1-1-1,-12-42 1,16 74-18,0 0 0,0 0 0,0 0 1,0 0-1,0 0 0,0 0 0,0 0 0,-1 0 0,1 0 1,0 1-1,0-1 0,0 0 0,0 0 0,0 0 0,0 0 1,0 0-1,0 0 0,0 0 0,0 0 0,-1 0 0,1 0 1,0 0-1,0 0 0,0 0 0,0 0 0,0 0 0,0 0 0,0 0 1,0 0-1,0 0 0,-1 0 0,1 0 0,0 0 0,0 0 1,0 0-1,0 0 0,0 0 0,0-1 0,0 1 0,0 0 1,0 0-1,0 0 0,0 0 0,0 0 0,-1 0 0,1 0 1,0 0-1,0 0 0,0 0 0,0 0 0,0 0 0,0-1 0,0 1 1,0 0-1,0 0 0,0 0 0,0 0 0,0 0 0,0 0 1,-1 14-105,1-11 100,0-1 0,0 0 0,0 1 0,1-1 0,-1 0 0,1 1 0,0-1 0,-1 0 0,1 0 0,0 0 0,1 0 0,-1 0 0,0 0 0,0 0 0,1 0 0,-1 0-1,3 1 1,0 0 38,0 0-1,0-1 0,0 0 0,0 0 0,0 0 0,1 0 0,-1-1 0,1 0 0,-1 0 0,1 0 0,0 0 0,-1-1 0,1 1 1,0-1-1,0 0 0,-1-1 0,1 1 0,0-1 0,-1 0 0,1 0 0,-1-1 0,1 1 0,-1-1 0,0 0 0,1 0 1,-1-1-1,6-4 0,1-1 4,1 0-1,-1-1 1,-1-1 0,0 0 0,0 0 0,-1-1 0,15-22 0,-22 34-194,-2 12 43,-3 16 30,1-22 76,-6 27 0,1 1 0,2-1-1,2 1 1,1 0 0,2 35 0,1-66-116,-1-1 0,1 0-1,0 1 1,0-1 0,0 0 0,1 0 0,-1 0 0,1 0-1,3 6 1,11 1-2720,-15-10 2493,0 0 0,0 0-1,0 0 1,0 0 0,0-1 0,0 1 0,0 0-1,0 0 1,0-1 0,0 1 0,0 0-1,0-1 1,-1 1 0,1-1 0,0 1 0,0-1-1,0 1 1,1-2 0,9-14-6673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17553,'0'0'4388,"0"65"-1730,0-31-1024,0-1-129,0 3-928,0-4-449,0-1-96,1-7-224,5-1-801,-1-6-513,0-4-95,-5-6-321,-3-17-13228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7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15503,'0'0'10805,"11"-9"-9604,-7 6-1097,3-3 21,0 0-1,1 0 1,-1 1-1,1 0 0,0 0 1,1 1-1,-1 0 1,1 1-1,0 0 1,9-3-1,36-2 81,1 2-1,70 0 1,-122 6-200,-1 0 1,1 0-1,-1 0 0,1 0 0,-1 1 1,1-1-1,-1 1 0,1-1 1,-1 1-1,1 0 0,-1 0 0,0 0 1,1 0-1,-1 0 0,0 1 1,0-1-1,4 4 0,-5-3 7,0-1 0,0 1 0,0-1 0,0 1-1,-1 0 1,1 0 0,0 0 0,-1-1 0,1 1 0,-1 0-1,0 0 1,0 0 0,1 0 0,-1 0 0,0 0 0,-1 0 0,1 0-1,-1 2 1,0 2 25,-1 1 0,0-1 0,0 0 0,-1 0 0,0-1 0,0 1 0,0 0 0,-1-1 0,0 0 0,0 0 0,0 0 0,-8 6 0,5-4-20,-1-2 0,0 1 0,0-1 1,0 0-1,0-1 0,-1 0 0,0 0 1,0-1-1,0 0 0,0-1 0,-1 0 1,-12 2-1,27-9-7292,20-13-1818,-2 6-2950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194 109 8616,'-10'1'1463,"-11"2"243,1 0 0,0 1 0,-1 1 0,1 1 0,1 0 0,-37 19 0,56-25-1656,0 0 0,-1 0 0,1 0 0,0 0 0,-1 0 0,1 1 1,0-1-1,0 0 0,-1 0 0,1 0 0,0 0 0,0 1 0,-1-1 0,1 0 0,0 0 0,0 1 1,-1-1-1,1 0 0,0 0 0,0 1 0,0-1 0,0 0 0,-1 0 0,1 1 0,0-1 0,0 0 1,0 1-1,0-1 0,0 0 0,0 1 0,0-1 0,0 0 0,0 1 0,0-1 0,0 0 0,0 1 1,0-1-1,0 0 0,0 1 0,1-1 0,14 6 647,33-5-467,-43-1 8,76-4 871,154-29 0,-108 12-551,495-53-486,-401 51-4089,-213 22 3394,1 0-975,-1 0 1,0 0-1,0 0 1,15-6-1,-5-5-7968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15246,'0'0'12444,"2"13"-11787,0 6-395,-1 1 1,-1-1-1,-1 0 1,-1 1-1,-6 28 1,-11 19 125,12-43-144,0-1-1,1 1 1,2 0 0,-3 35-1,7-58-223,0 0 0,1 0-1,-1 0 1,0 0-1,1-1 1,-1 1-1,1 0 1,-1 0-1,1-1 1,0 1-1,-1 0 1,1-1-1,0 1 1,-1 0-1,1-1 1,0 1-1,0-1 1,-1 1-1,1-1 1,0 0-1,0 1 1,0-1-1,0 0 1,-1 0-1,1 1 1,0-1-1,0 0 1,0 0-1,0 0 1,0 0-1,1 0 1,39 0 126,-30-1-62,34 2-632,1-3-1,60-10 1,-92 7-3365,-4-6-6470,-5 0-3817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0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14189,'0'0'12797,"-8"-4"-12579,5 3-210,0 0-1,1 0 0,-1 0 0,0 1 0,1-1 0,-1 0 0,0 1 1,0 0-1,0 0 0,0 0 0,1 0 0,-1 0 0,0 1 1,-4 0-1,2 1 45,1 0-1,0 1 1,-1-1 0,1 1 0,0 0 0,0 1 0,1-1 0,-1 0 0,1 1 0,-4 5-1,-5 4 336,1 1 1,1 1-1,-13 22 0,21-32-336,-1-1 0,1 1 0,0 0 1,0 0-1,1 0 0,0 0 0,-1 0 0,1 0 0,1 0 1,-1 0-1,1 0 0,0 0 0,0 1 0,1-1 0,-1 0 1,3 8-1,-1-11-43,-1 0 0,1 0 1,-1-1-1,1 1 0,0 0 1,0 0-1,0-1 0,0 1 1,0-1-1,0 0 0,0 0 1,0 0-1,1 0 0,-1 0 1,0 0-1,1 0 1,-1-1-1,1 1 0,-1-1 1,1 0-1,-1 0 0,1 0 1,-1 0-1,1 0 0,3-1 1,0 1 11,0-1 0,1 1-1,-1-1 1,0-1 0,0 1 0,0-1 0,0 0 0,-1 0 0,9-5 0,-12 6-7,1-1 1,-1 0-1,1 1 0,-1-1 1,0 0-1,0-1 0,0 1 1,0 0-1,0-1 1,0 1-1,0-1 0,-1 1 1,0-1-1,1 0 0,-1 0 1,0 1-1,0-1 0,0 0 1,-1 0-1,1 0 0,-1 0 1,0 0-1,1-3 0,-2 5 8,1 0 0,-1 0 0,0 1 0,1-1 0,-1 1-1,0-1 1,1 1 0,-1-1 0,0 1 0,1-1 0,-1 1-1,0-1 1,0 1 0,0 0 0,0 0 0,1-1 0,-1 1-1,0 0 1,0 0 0,0 0 0,0 0 0,0 0 0,1 0-1,-1 0 1,0 0 0,0 0 0,0 0 0,0 1 0,0-1-1,-1 1 1,-26 8 97,26-8-118,1-1 0,0 1 0,0 0 0,-1 0 0,1 0 0,0 0 0,0 0 0,0 0 0,0 0 0,0 0 0,1 0 0,-1 0 0,0 1 0,0-1-1,1 0 1,-2 3 0,2-3 3,1-1-1,-1 1 1,1-1-1,-1 0 1,0 1-1,1-1 1,-1 0-1,1 1 0,-1-1 1,1 0-1,-1 1 1,0-1-1,1 0 1,0 0-1,-1 0 1,1 1-1,-1-1 0,1 0 1,-1 0-1,1 0 1,-1 0-1,1 0 1,-1 0-1,1 0 1,-1 0-1,1 0 0,0 0 1,0-1-1,5 1 16,0-1 1,0 0-1,0 0 0,1-1 0,-1 0 0,9-4 0,27-22-13,22-10-383,-64 38 374,0 0 1,1 0-1,-1 0 1,1 0-1,-1 1 0,0-1 1,1 0-1,-1 0 1,1 0-1,-1 1 1,0-1-1,1 0 1,-1 1-1,0-1 1,0 0-1,1 1 1,-1-1-1,0 0 1,0 1-1,1-1 1,-1 0-1,0 1 1,0-1-1,0 1 1,0-1-1,0 1 1,1-1-1,-1 0 1,0 1-1,0-1 1,0 1-1,0-1 1,0 1-1,0-1 1,0 0-1,-1 1 1,1-1-1,0 1 0,0-1 1,0 1-1,-2 22-108,-15 34-2052,12-43 221,0 1 1,1-1-1,1 1 0,1 0 0,-2 23 0,4-30-11248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11883,'0'0'10875,"-5"10"-9616,-4 12-809,0 1 0,2 0 0,0 0-1,1 1 1,-2 29 0,2-7 699,3 1-1,2 47 1,1-94-1142,0 0-1,0 1 1,0-1 0,0 0-1,0 1 1,0-1 0,-1 0 0,1 1-1,0-1 1,0 0 0,0 0 0,0 1-1,0-1 1,0 0 0,0 1-1,0-1 1,1 0 0,-1 0 0,0 1-1,0-1 1,0 0 0,0 1-1,0-1 1,0 0 0,1 0 0,-1 1-1,0-1 1,0 0 0,0 0-1,1 0 1,-1 1 0,0-1 0,0 0-1,0 0 1,1 0 0,-1 1 0,0-1-1,1 0 1,-1 0 0,0 0-1,0 0 1,1 0 0,-1 0 0,0 0-1,1 0 1,-1 0 0,0 0-1,0 0 1,1 0 0,-1 0 0,0 0-1,1 0 1,-1 0 0,0 0-1,1 0 1,-1 0 0,0 0 0,0 0-1,1-1 1,-1 1 0,0 0 0,0 0-1,1 0 1,-1 0 0,0-1-1,0 1 1,0 0 0,1 0 0,-1-1-1,14-19 298,-5-18-193,-1-1 1,-2 0-1,-2-1 0,-1 0 1,-2 1-1,-8-73 0,7 111-117,-7-42-199,6 40 175,1 1 1,-1 0-1,1-1 0,-1 1 0,0 0 0,0 0 0,0 0 1,0 0-1,-1-1 0,1 2 0,0-1 0,-1 0 0,1 0 0,-1 0 1,-3-2-1,4 6-3,0 1 1,0 0-1,1-1 1,-1 1-1,1 0 1,0-1-1,-1 1 1,1 0 0,0 0-1,1 2 1,-1-3 20,0 3 8,0-1 0,0 1 0,0-1 0,1 0 0,0 1 0,0-1 0,0 0 0,0 1 0,1-1 0,-1 0 0,1 0 0,0 0 0,0 0 0,1 0 0,2 3-1,-2-4 6,0-1 0,0 0-1,0 1 1,0-1 0,0 0-1,1-1 1,-1 1-1,1-1 1,-1 1 0,1-1-1,0 0 1,-1 0-1,1-1 1,0 1 0,0-1-1,-1 1 1,1-1-1,5-1 1,-2 0 31,0 0 0,0-1 0,0 0 0,0 0 1,0 0-1,0-1 0,-1 0 0,1 0 0,-1-1 0,0 0 0,0 0 1,0 0-1,9-10 0,3-4 26,-1 0 0,24-33 1,-41 50-62,0 1 1,0 0-1,0 0 1,1 0-1,-1 0 1,0 0-1,0 0 1,0 0-1,0-1 1,0 1-1,0 0 1,0 0-1,0 0 1,0 0-1,0 0 1,1 0-1,-1 0 1,0 0 0,0 0-1,0 0 1,0-1-1,0 1 1,0 0-1,1 0 1,-1 0-1,0 0 1,0 0-1,0 0 1,0 0-1,0 0 1,0 0-1,1 0 1,-1 0-1,0 0 1,0 0-1,0 0 1,0 0 0,0 0-1,1 1 1,-1-1-1,0 0 1,0 0-1,0 0 1,0 0-1,0 0 1,0 0-1,0 0 1,0 0-1,1 0 1,-1 0-1,0 1 1,0-1-1,0 0 1,0 0-1,0 0 1,0 0-1,0 0 1,0 0 0,0 0-1,0 1 1,0-1-1,0 0 1,0 0-1,0 0 1,0 0-1,0 0 1,0 1-1,0-1 1,0 0-1,2 19-65,-4 26 59,-14 60 47,6-48-31,-3 67 1,13-122-19,0 0 0,0 0 0,0 0 0,0 0 0,0 0-1,0 0 1,1 0 0,-1 0 0,1 0 0,-1 0 0,1-1 0,0 1 0,1 2 0,-2-3-76,1-1 0,-1 1 0,1-1 0,-1 1-1,1-1 1,0 0 0,-1 1 0,1-1 0,-1 1 0,1-1 0,0 0 0,-1 0 0,1 1 0,0-1 0,-1 0 0,1 0 0,0 0 0,0 0 0,-1 0 0,1 0 0,0 0 0,-1 0 0,1 0 0,1 0 0,1-1-468,0 0-1,-1 0 1,1-1 0,0 1-1,0-1 1,-1 1 0,1-1-1,-1 0 1,0 0 0,1 0-1,-1 0 1,0-1 0,0 1 0,3-5-1,13-24-7547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8840,'0'0'17457,"31"52"-16400,-26-15-384,-4 6-385,1-1-192,-2 1-32,0-3 0,1-7-64,2-6-64,0-9-833,2-11-1377,-4-28-17136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14734,'0'0'9470,"4"-9"-7863,-2 5-1506,-1 1 1,1 0-1,0 0 1,0 0-1,0 0 1,0 0-1,0 0 0,1 0 1,-1 1-1,1-1 1,0 1-1,3-3 0,0 2 55,-1 0 0,1 1 0,1 0 0,-1 0 1,0 0-1,1 0 0,-1 1 0,8 0 0,18-4-101,0 2 0,1 1 0,-1 2 0,0 1 0,53 9 1,-82-10-79,-1 0 1,1 1 0,0-1 0,-1 1 0,1 0-1,-1 0 1,1 0 0,-1 0 0,0 0 0,1 1-1,-1-1 1,0 1 0,0 0 0,0-1 0,0 1-1,0 0 1,0 0 0,-1 0 0,1 0 0,-1 0-1,1 1 1,-1-1 0,0 0 0,0 1 0,0-1-1,0 1 1,0-1 0,-1 1 0,2 4 0,-3-3 51,1 0 1,-1 0-1,0 0 1,0 0-1,-1 0 1,1-1 0,-1 1-1,1 0 1,-1-1-1,0 0 1,-1 1-1,1-1 1,0 0-1,-1 0 1,0 0 0,0 0-1,0-1 1,0 1-1,-3 2 1,-9 6 88,1-1 1,-1 0-1,-1-1 0,0-1 1,0 0-1,-1-2 0,1 1 1,-2-2-1,1 0 0,0-1 1,-21 2-1,36-6-1848,17-7-5450,3 2 1116,5 1-3342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13869,'0'0'15572,"-1"11"-14675,-16 76 318,-41 125-1,55-205-1214,1 0 0,1 1 0,-1 0 0,1-1 0,0 11 0,1-17 0,1-1 0,0 1 0,0 0 0,-1-1 0,1 1 0,0-1 0,0 1 0,0-1 0,0 1 0,0-1 0,0 0 0,0 0 0,0 1 0,0-1 0,0 0 0,0 0 0,0 0 0,0 0 0,0 0 0,0 0 0,0 0 0,0 0 0,1-1 0,28-1 0,133-12-2125,-149 11-2703,-6-2-1565,-1-3-5181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79 12204,'0'0'11952,"0"11"-10740,-4 72 676,-16 90 0,11-110-817,39-450 734,-30 385-1869,3 36-171,-3-31 237,0 1 0,1-1-1,-1 0 1,1 0 0,0 0 0,0 0 0,0 0 0,1 0 0,-1 0 0,1 0 0,-1 0 0,1 0 0,0-1 0,0 1 0,0-1-1,0 1 1,1-1 0,-1 0 0,1 0 0,-1 0 0,1 0 0,0 0 0,0-1 0,-1 1 0,1-1 0,0 0 0,1 0-1,-1 0 1,0 0 0,0 0 0,0-1 0,0 1 0,6-1 0,-2 0 33,0-1 0,0 0-1,0-1 1,-1 1 0,1-1 0,0-1 0,-1 1-1,1-1 1,-1 0 0,0-1 0,0 1 0,0-1-1,-1 0 1,9-8 0,-1-2-8,-1 1-1,-1-2 1,15-23 0,-31 77-220,-6 0 72,1 0 0,3 0 0,1 1 0,1 0 0,2 71 0,8-82-2372,4-14-2183,3-9-2899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14253,'0'0'10613,"10"1"-9027,267 3 1059,-176-5-2808,-100 1 109,-1 0-1,1 0 1,-1 0 0,1-1-1,0 1 1,-1 0 0,1 0-1,-1 0 1,1 0 0,-1 0-1,1 0 1,-1 1-1,1-1 1,-1 0 0,1 0-1,0 0 1,-1 0 0,1 1-1,-1-1 1,1 0 0,-1 0-1,0 1 1,1-1 0,-1 0-1,1 1 1,-1-1 0,0 1-1,1-1 1,-1 0-1,0 1 1,1-1 0,-1 1-1,0-1 1,1 1 0,-1-1-1,0 1 1,0-1 0,0 1-1,1 0 1,-2 0-140,1 0 0,-1 0 0,1 0-1,-1 0 1,1 0 0,-1 0 0,0 0 0,1 0 0,-1-1-1,0 1 1,1 0 0,-1 0 0,0-1 0,0 1 0,0-1 0,0 1-1,0-1 1,0 1 0,0-1 0,-1 1 0,-12 4-2609,-1-1 0,1-1 1,-29 3-1,-1-2-4697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11883,'0'0'11435,"60"23"-8776,1-23-449,10-6-1025,8-3-769,-1 1-320,-11 3-64,-6 4-608,-16 1-2115,-11 0-3330,-16 1-4421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6534,'0'0'20243,"79"14"-18865,-38-14-546,3 0-447,3-2-289,-2-3-64,-1 0-384,-4-2-1538,-6-5-1762,-6-4-2850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272 327 14734,'0'0'2605,"1"-8"-256,0 5-2142,0 0-1,0 0 1,0 1-1,-1-1 1,0 0-1,1 0 1,-1 0 0,0 0-1,-1 0 1,1 0-1,0 0 1,-1 0-1,0 0 1,0 0 0,1 1-1,-2-1 1,1 0-1,0 0 1,0 1 0,-1-1-1,0 1 1,1-1-1,-1 1 1,0 0-1,0 0 1,0 0 0,-1 0-1,1 0 1,0 0-1,-1 1 1,1-1 0,-5-1-1,0-1-89,0 1-1,0 1 1,-1 0 0,1 0-1,-1 0 1,1 1 0,-1 0-1,1 0 1,-1 1 0,0 0-1,1 0 1,-1 1 0,0 0-1,1 0 1,-1 1 0,1 0-1,-1 0 1,1 1 0,0 0-1,-9 5 1,11-5-61,0 1 0,0 0 0,0 0 0,0 0 0,0 0 0,1 1 0,0-1 1,0 1-1,0 0 0,1 1 0,-1-1 0,1 1 0,1-1 0,-1 1 0,1 0 0,0 0 0,0 0 0,1 0 0,-1 0 0,2 1 0,-1-1 0,0 0 1,1 1-1,1-1 0,0 7 0,-1-10-33,1-1 0,-1 1 1,1-1-1,0 1 0,0-1 1,0 0-1,0 1 0,0-1 1,1 0-1,-1 0 0,1 0 1,-1 0-1,1 0 0,0 0 1,0 0-1,0-1 0,0 1 1,0-1-1,0 1 0,0-1 1,0 0-1,1 0 0,-1 0 1,0 0-1,1 0 0,-1 0 1,1-1-1,-1 1 0,1-1 0,-1 1 1,1-1-1,-1 0 0,1 0 1,-1-1-1,1 1 0,4-1 1,1 0 32,0 0 0,0-1 0,0 1 0,0-2 0,0 1 0,0-1 0,0 0 0,-1-1 0,0 0 0,10-6 0,-2-4-9,-1 1 1,-1-1 0,0-1 0,-1-1-1,-1 0 1,0 0 0,-1-1 0,-1 0 0,10-26-1,-10 19 10,-1 0 0,-1-1 0,-1-1 0,-1 1-1,-1-1 1,0-41 0,-26 129-57,17-41 0,1 0 0,1 1 0,1-1 0,1 1 0,1-1 0,1 1 0,1-1 0,1 1 0,1-1 0,0 0 0,15 38 0,-15-46-91,-3-9-81,0 0-1,0-1 0,0 1 0,1 0 0,-1-1 0,1 1 0,0-1 0,0 1 0,0-1 0,0 0 1,1 0-1,4 5 0,-7-8-79,0 0 0,1 0 0,-1 0 0,1 0 1,-1 0-1,1 0 0,-1 0 0,0-1 0,1 1 0,-1 0 0,1 0 1,-1 0-1,0 0 0,1-1 0,-1 1 0,1 0 0,-1 0 1,0-1-1,0 1 0,1 0 0,-1-1 0,0 1 0,1 0 0,-1-1 1,0 1-1,0 0 0,1-1 0,-1 1 0,0 0 0,0-1 1,0 1-1,0-1 0,0 0 0,8-16-7168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3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18449,'0'0'7127,"-3"14"-5712,-11 51 158,0-12-659,3 1-1,-8 107 0,19-160-893,0 1 0,-1-1 0,1 0-1,0 0 1,0 1 0,1-1 0,-1 0 0,0 1 0,0-1-1,1 0 1,-1 0 0,0 0 0,1 1 0,-1-1-1,1 0 1,1 2 0,-2-3-3,1 0 1,-1 0 0,1-1-1,-1 1 1,0 0-1,1 0 1,-1 0-1,1 0 1,-1 0-1,1 0 1,-1-1-1,1 1 1,-1 0-1,0 0 1,1-1-1,-1 1 1,0 0-1,1 0 1,-1-1 0,0 1-1,1-1 1,-1 1-1,0 0 1,1-1-1,-1 1 1,0-1-1,1 0 1,19-42 617,-11 10-675,-2-1 0,-2 0 1,2-46-1,-4-88-195,-3 139 207,0 38 43,0-1 0,1 0-1,0 1 1,0-1 0,1 1-1,0-1 1,1 0 0,0 0-1,0 0 1,0-1 0,1 1-1,5 6 1,-5-9-3,-1 0-1,1-1 1,0 0-1,0 0 1,1 0-1,-1-1 1,1 1-1,0-1 1,0 0 0,0 0-1,0-1 1,0 0-1,1 0 1,-1 0-1,1 0 1,-1-1-1,1 0 1,0 0-1,6 0 1,-7-1-12,0 1 0,0-1 0,0-1 0,0 1 0,1-1 0,-1 0 0,0 0 0,0 0 0,0-1 0,-1 1 0,1-1 0,0-1 0,-1 1 0,1 0 0,-1-1 0,1 0 0,-1 0 0,0-1 0,-1 1 0,1-1 0,0 0 0,-1 0 0,0 0 0,0 0 0,0 0 0,-1-1 0,1 1 0,-1-1 0,3-8 0,-12 58-214,-9 12 242,2 1-1,-7 65 0,17-17-6002,5-88 290,4-8-2606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10474,'0'0'15118,"9"0"-13313,494-47 2604,-283 19-3448,-138 20-1057,7-1-870,136-30-1,-219 35-2330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168 511 9129,'0'0'2546,"9"-10"1100,0 1-2753,-1 0 1,0-1-1,0 0 0,-1 0 1,0-1-1,-1 1 0,-1-1 0,1-1 1,-2 1-1,1-1 0,3-19 1,-7 25-613,0 0 0,-1 0 0,0 0 0,0 1 0,0-1 1,-1 0-1,1 0 0,-2 0 0,1 0 0,-4-8 0,4 11-247,-1 0 0,0 1 0,1-1 0,-1 1-1,0 0 1,-1-1 0,1 1 0,0 0 0,-1 0-1,1 1 1,-1-1 0,0 0 0,1 1 0,-1 0-1,0 0 1,0-1 0,0 1 0,0 1 0,0-1 0,0 0-1,0 1 1,-4 0 0,0-1 5,0 0 0,0 1 0,-1 0 0,1 0 0,0 1 1,0 0-1,0 0 0,0 1 0,0 0 0,0 0 0,0 1 0,0-1 0,1 1 0,-1 1 0,1 0 1,0-1-1,0 2 0,1-1 0,-1 1 0,1 0 0,0 0 0,0 0 0,0 1 0,1 0 0,0 0 1,0 0-1,0 0 0,1 0 0,0 1 0,0 0 0,1-1 0,0 1 0,0 0 0,0 0 0,1 1 1,0 11-1,0-16-23,1 0 0,0-1 0,1 1 0,-1-1 0,0 1 1,1 0-1,-1-1 0,1 1 0,0-1 0,0 0 0,0 1 0,0-1 1,1 0-1,-1 1 0,0-1 0,1 0 0,0 0 0,-1 0 1,1 0-1,0 0 0,4 2 0,-1-1 27,-1 0-1,1-1 1,0 0 0,0 0-1,1 0 1,-1-1 0,0 0-1,1 0 1,-1 0 0,7 0-1,2 0 32,0-2-1,0 1 0,0-2 0,0 0 0,0 0 0,-1-2 0,26-8 0,-19 2-73,-1-1 0,0-1 0,0-1 0,-1 0 0,-1-1 0,0-1 0,-1-1 0,-1 0 0,26-35 0,-29 34 0,-1 0 0,-1-1 0,0 0 0,-2-1 0,0 0 0,0 0 0,-2-1 0,-1 0 0,0 0 0,3-39 0,-8 57 0,0 1 0,1-1 0,-1 0 0,0 1 0,-1-1 0,1 0 0,0 1 0,0-1 0,-1 0 0,1 1 0,-1-1 0,0 0 0,1 1 0,-1-1 0,0 1 0,0-1 0,0 1 0,-1-2 0,1 2 0,0 0 0,0 1 0,0-1 0,0 1 0,0-1 0,-1 1 0,1-1 0,0 1 0,0 0 0,0 0 0,0-1 0,0 1 0,-1 0 0,1 0 0,0 0 0,0 0 0,0 1 0,-1-1 0,-1 1 0,-1 0 0,-1 1 0,1-1 0,0 1 0,0 0 0,0 1 0,0-1 0,0 1 0,0 0 0,1 0 0,-1 0 0,-5 7 0,2 0 3,0 1-1,1 0 1,0 0 0,1 0-1,0 1 1,1-1 0,0 1-1,0 1 1,2-1 0,-1 0-1,2 1 1,-1 14 0,2-17-14,0 0 0,1 0 0,0 0 0,0 0 0,1 1 1,0-2-1,1 1 0,1 0 0,-1 0 0,1-1 0,1 0 1,0 0-1,0 0 0,1-1 0,8 11 0,24 18-3657,-15-15-7339,-17-16 837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8:4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76 14894,'0'0'3657,"0"-9"-758,0-30 74,0 37-2825,0 1 0,-1 0-1,1-1 1,-1 1 0,1-1 0,-1 1 0,0 0-1,0 0 1,1-1 0,-1 1 0,0 0-1,0 0 1,0 0 0,0 0 0,0 0-1,0 0 1,-1 0 0,1 1 0,0-1 0,0 0-1,-1 1 1,1-1 0,0 0 0,-1 1-1,1 0 1,-1-1 0,1 1 0,0 0 0,-1 0-1,1 0 1,-1 0 0,1 0 0,-1 0-1,-2 0 1,-3 1-67,0-1 0,0 1 0,0 0 1,0 1-1,-9 3 0,1 1 25,2 1 1,-1 1 0,1 0-1,0 1 1,0 1 0,1 0-1,1 0 1,0 1 0,0 0-1,1 1 1,0 1 0,-14 24-1,15-22 3,1-1-1,1 1 0,0 1 0,1-1 1,1 1-1,0 0 0,1 1 0,1-1 0,1 1 1,0-1-1,1 32 0,2-42-108,-1 0 0,2 0 0,-1 0 0,1-1 0,0 1 0,0 0 0,0-1 0,1 1 0,0-1 0,0 0 0,0 0 0,1 0 0,0 0 0,0-1 0,0 1 0,0-1 0,1 0 0,0 0 0,0-1 0,0 1 0,8 3 0,-5-3 0,0-1 0,-1 1 0,2-2 0,-1 1 0,0-1 0,0-1 0,1 1 0,-1-1 0,1-1 0,-1 0 0,1 0 0,-1 0 0,0-1 0,1 0 0,8-3 0,-13 2 0,0 1 0,0-1 0,0 0 0,-1 0 0,1 0 0,0-1 0,-1 1 0,0-1 0,0 0 0,0 0 0,0 0 0,0 0 0,0 0 0,-1-1 0,0 1 0,0-1 0,0 1 0,0-1 0,0 0 0,-1 0 0,1 0 0,-1 0 0,0 0 0,0 0 0,-1-1 0,1 1 0,-1 0 0,0 0 0,0 0 0,-1-1 0,1 1 0,-1 0 0,0 0 0,0 0 0,0 0 0,0 0 0,-1 0 0,0 0 0,1 0 0,-2 1 0,1-1 0,0 1 0,-1-1 0,1 1 0,-5-4 0,0 2 0,-1 0 0,1 0 0,-1 1 0,1 0 0,-1 1 0,-1-1 0,1 2 0,0-1 0,-1 1 0,1 1 0,-1-1 0,1 1 0,-1 1 0,0 0 0,0 0 0,-10 1 0,18 0 0,0-1 0,0 0 0,0 0 0,0 0 0,0 0 0,0 1 0,0-1 0,0 0 0,0 1 0,0-1 0,0 1 0,0-1 0,0 1 0,1-1 0,-1 1 0,0 0 0,0-1 0,0 1 0,1 0 0,-1 0 0,0 0 0,1-1 0,-1 1 0,0 2 0,1-3 0,0 1 0,0 0 0,0-1 0,0 1 0,0 0 0,1 0 0,-1-1 0,0 1 0,0 0 0,1-1 0,-1 1 0,0-1 0,1 1 0,-1 0 0,0-1 0,1 1 0,-1-1 0,1 1 0,-1-1 0,1 1 0,-1-1 0,1 1 0,-1-1 0,1 0 0,0 1 0,-1-1 0,1 0 0,0 1 0,-1-1 0,1 0 0,0 0 0,-1 0 0,1 0 0,0 0 0,-1 0 0,1 1 0,0-1 0,0-1 0,19 4 0,0-2 0,0 0 0,0-2 0,0 0 0,0-1 0,0-1 0,0-1 0,-1-1 0,22-8 0,-26 9 0,-1-1 0,0-1 0,0 0 0,-1-1 0,0 0 0,0-1 0,-1-1 0,0 0 0,0-1 0,-1 0 0,15-17 0,-49 61 0,1 1 0,-20 44 0,36-66 0,0 0 0,2 1 0,-1 0 0,2 0 0,0 0 0,0 1 0,1-1 0,1 1 0,1 27 0,8-20-2168,-2-7-4072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160 5990,'0'0'20,"-1"-1"-1,1 1 1,-1 0 0,1 0 0,0-1 0,-1 1 0,1 0 0,-1 0 0,1-1 0,0 1 0,-1-1-1,1 1 1,0 0 0,-1-1 0,1 1 0,0-1 0,-1 1 0,1-1 0,0 1 0,0-1 0,0 1-1,0-1 1,-1 1 0,1-1 0,0 1 0,0-1 0,0 1 0,0-1 0,0 1 0,0-1-1,0 1 1,0-1 0,1 1 0,-1-1 0,0 1 0,0-1 0,0 1 0,0-1 0,1 1 0,-1-1-1,0 1 1,1-1 0,0-13 908,-1 14-761,0 0 1,-1 0-1,1-1 0,0 1 0,-1 0 0,1 0 0,0 0 0,-1-1 0,1 1 0,-1 0 0,1 0 1,0 0-1,-1 0 0,1 0 0,-1 0 0,1 0 0,0 0 0,-1 0 0,1 0 0,-1 0 0,1 0 1,0 0-1,-1 0 0,1 0 0,0 0 0,-1 1 0,1-1 0,-1 0 0,1 0 0,0 0 1,-1 0-1,1 1 0,0-1 0,-1 0 0,1 1 0,-12 2 341,0 0 0,0-1 1,0-1-1,0 0 0,0 0 0,-1-1 0,-23-3 1,-8 1 155,22 0-488,0 0 0,0-1 0,0-1 0,0-1 0,1-1 0,-1-1 0,-20-10-1,36 15-109,-31-8 38,0 1-1,0 2 0,0 2 1,-1 1-1,-66 2 1,-7-2-20,-155-8-38,-147-13-1,292 18 89,-127 9 0,66 2-45,129-1 155,-54 9 0,53-5-5,-57 0 1,-53-6 104,-208 27 0,347-24-338,-86 11 45,-1 4 1,-124 40-1,235-58-83,0-1 0,0 0 0,0 1-1,1-1 1,-1 0 0,0 0 0,0 0-1,0 0 1,0 0 0,0 0 0,0 0-1,0 0 1,0 0 0,0-1 0,0 1-1,1 0 1,-1-1 0,0 1 0,0 0-1,0-1 1,0 1 0,1-1 0,-1 1-1,0-1 1,0 1 0,1-1 0,-1 0-1,-1-1 1,-10-7-3992,-6-3-3311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562 197 11755,'-12'-9'-160,"-7"-8"197,0 0 1,1 0-1,1-2 0,1 0 1,0-1-1,-20-36 1,35 54 91,0 1 0,1-1 1,-1 1-1,0-1 1,0 1-1,1-1 1,-1 1-1,0 0 1,-1 0-1,1-1 1,0 1-1,0 0 1,0 0-1,-1 0 1,-1-1-1,2 2-69,1 0-1,-1 0 1,1 0 0,-1 0-1,0 0 1,1 0-1,-1 0 1,1 0 0,-1 0-1,0 1 1,1-1 0,-1 0-1,1 0 1,-1 1-1,1-1 1,-1 0 0,1 1-1,-1-1 1,1 0 0,-1 1-1,1-1 1,0 1-1,-1-1 1,1 1 0,0-1-1,-1 1 1,0 0 0,-3 8 282,0-1 1,1 1 0,-1 1 0,-1 10 0,-1-2-380,-193 635 891,152-466-785,-36 298 1,70-348 469,6 0 0,18 246 0,-2-305-420,4 0 0,2 0 0,5-1 0,2-1 0,4-1 0,45 91 0,-35-96-87,2-2 0,3-2 0,4-2-1,1-1 1,4-3 0,2-2 0,3-3-1,2-1 1,2-4 0,3-2 0,1-2-1,3-4 1,1-2 0,2-4 0,1-2-1,2-4 1,1-2 0,106 24 0,-68-31 16,0-6 1,1-4 0,0-5 0,0-4 0,165-21-1,551-124 182,-787 134-229,50-9 28,-1-5 0,130-50 1,-188 60-21,-1-2 1,-1-1-1,0-2 1,-2-1-1,0-1 1,-1-1-1,-1-1 0,-1-2 1,-1 0-1,22-30 1,-28 31-9,-2-1 0,-1 0 1,0-1-1,-2-1 0,-1 0 1,-2-1-1,0 0 0,11-55 0,-17 59 7,-1-1-1,-2 1 1,0-1-1,-2 1 1,-1-1-1,0 1 1,-2-1-1,0 1 1,-2 0-1,-1 1 1,-12-30-1,-29-55 248,-4 2-1,-94-138 1,129 218-186,-2 0-1,-1 2 1,-1 0 0,-1 1 0,-1 1 0,0 1 0,-2 1-1,0 2 1,-1 0 0,-1 2 0,0 0 0,-1 2 0,-1 1-1,0 2 1,0 0 0,-1 2 0,0 2 0,-34-4 0,-17-1 106,0 4 0,0 3 0,-1 4 0,-137 18 0,218-18-175,-89 15 71,-119 3 1,181-17-54,-1-2 1,1-1-1,-1-1 1,1-2-1,0 0 1,1-2 0,-1-1-1,-39-17 1,16-3-23,2-2 0,0-3 0,3-1 0,0-2 1,2-2-1,-76-88 0,106 109-2,1 0 0,0-1 0,1-1 0,1 0 0,1-1 0,1 0 0,1 0 0,0-1 0,2 0-1,0 0 1,1 0 0,1-1 0,2 0 0,-1-38 0,21-265 1,-2 134 10,-15 160 25,0 0-1,-9-62 1,5 76-29,0 1 0,-2 0 0,0 0 0,-1 0 0,0 1-1,-1 0 1,-12-17 0,8 14 29,-1 1 0,0 0 1,-2 1-1,0 1 0,0 0 0,-2 1 0,0 0 0,0 2 0,-1 0 0,-1 0 0,0 2 0,0 0 0,-1 1 0,-1 1 0,1 1 0,-1 1 0,0 0 0,-36-4 1,-183-22 541,70 10-306,140 18-348,1 2 0,-1 1 0,0 1 1,1 1-1,-1 1 0,0 2 0,1 1 0,-53 17 1,63-16-409,0 1 1,0 1-1,1 1 1,1 0 0,0 2-1,0-1 1,1 2-1,0 0 1,1 1 0,0 0-1,1 1 1,1 1-1,0 0 1,-12 21 0,0 10-5181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 150 7527,'-16'-8'347,"-32"-19"1070,0 3 0,-2 1 0,0 3-1,-75-19 1,102 35-1155,0 2 0,-1 0 0,1 1 0,-1 1-1,1 2 1,-1 0 0,1 1 0,0 2 0,0 0 0,0 1-1,1 2 1,-34 15 0,23-6-94,2 2 0,0 1-1,1 1 1,1 2 0,1 1 0,1 1-1,-33 40 1,22-17-66,2 2-1,3 1 1,2 1-1,2 1 1,2 2-1,3 1 1,2 1-1,3 1 1,-17 91-1,15-33 6,5 0-1,6 2 1,10 232-1,2-304-104,2 0-1,3 0 0,1 0 1,3-1-1,26 71 0,-29-97-5,0-1-1,2 0 1,0 0-1,1-1 1,1-1-1,21 24 1,-23-30-6,0-1 1,1 0-1,0-1 1,0 0-1,1 0 1,0-1-1,0-1 1,1 0-1,-1 0 1,21 5-1,-11-6 20,0-1 0,0 0-1,0-2 1,0 0 0,1-2 0,-1 0-1,0-2 1,41-7 0,-31 1 10,-1-1-1,0-1 1,0-2 0,-1-1-1,39-24 1,-4-6 23,-1-3 0,-3-2 1,-2-3-1,68-75 0,-63 57 94,-3-2 0,-4-3 0,-2-3 0,87-163 1,-118 191 72,-3-1 0,-1 0 1,-3-1-1,-2-1 1,-3-1-1,-1 0 0,-3 0 1,-2-1-1,-3 0 1,-4-59-1,0 94-157,-2-1 0,0 1 0,-2 0 0,0 0 0,0 0 0,-2 1 0,-1 0 0,0 0 0,-1 1 0,-1 0 0,0 0 0,-2 1 0,0 0 0,0 1 0,-26-22 0,19 20-94,-1 2 0,-1 0 0,0 1 0,-1 1 0,-1 2 1,0 0-1,0 1 0,-1 1 0,0 1 0,-1 2 1,-41-7-1,15 7-565,0 2 0,-1 2 1,1 3-1,-1 2 0,-60 11 0,-42 23-7029,113-23 514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3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8616,'0'0'13063,"-11"9"-12107,-36 34-512,2 2 1,2 1-1,-66 94 0,98-116-254,24-29-135,26-31-647,-22 17-546,-1-1 0,19-30 0,-30 42 981,0 0 1,-1 0-1,0 0 1,-1-1 0,0 1-1,0-1 1,-1 0-1,0 0 1,0 0-1,0-11 1,-2 20 197,-1-1 0,1 1 0,0 0 0,0 0 1,-1 0-1,1 0 0,0 0 0,-1 0 0,1 0 0,0-1 0,-1 1 1,1 0-1,0 0 0,-1 0 0,1 0 0,0 0 0,-1 1 0,1-1 1,0 0-1,0 0 0,-1 0 0,1 0 0,0 0 0,-1 0 0,1 0 0,0 1 1,0-1-1,-1 0 0,1 0 0,0 0 0,0 1 0,-1-1 0,1 0 1,-5 6 119,1-1 1,-1 1 0,1 0-1,1 0 1,-1 0 0,1 0 0,0 1-1,0 0 1,1-1 0,-3 12-1,1 2 227,0 0-1,-2 32 1,5-44-273,1 1 0,0-1-1,0 0 1,1 0 0,0 1 0,0-1-1,1 0 1,0 0 0,0 0 0,1 0-1,0 0 1,5 8 0,-5-12-79,0 0 0,1 0 1,-1 0-1,1-1 0,0 1 0,0-1 0,0 0 1,1 0-1,-1 0 0,1-1 0,0 1 1,-1-1-1,1 0 0,0 0 0,0-1 1,0 0-1,1 0 0,-1 0 0,0 0 1,7-1-1,-11 1-35,1-1 1,0 0 0,-1 0-1,1 0 1,-1 0-1,1 0 1,0 0-1,-1 0 1,1 0-1,0-1 1,-1 1 0,1 0-1,-1-1 1,1 0-1,-1 1 1,1-1-1,-1 0 1,1 0-1,-1 0 1,0 0 0,0 0-1,1 0 1,-1 0-1,0 0 1,0 0-1,0-1 1,1-1 0,-1 0-7,0 0 1,-1 1 0,0-1 0,1 1-1,-1-1 1,0 0 0,-1 1 0,1-1 0,0 0-1,-1 1 1,1-1 0,-1 1 0,0-1 0,0 1-1,0-1 1,0 1 0,-2-4 0,-6-8-39,0 0-1,0 0 1,-1 1 0,-1 1 0,0 0 0,-1 0 0,-1 1-1,1 0 1,-1 2 0,-1-1 0,-27-13 0,22 13-11,0 2 0,-1 0 0,0 1 0,-1 1 0,1 1 0,-1 1 0,0 0 0,-38 0 0,17 9 189,41-5-128,1 0 1,-1 0 0,0 0-1,0 0 1,0 0-1,1 1 1,-1-1-1,0 0 1,0 1-1,0-1 1,1 0-1,-1 1 1,0-1-1,1 1 1,-1-1 0,0 1-1,1-1 1,-1 1-1,1-1 1,-1 1-1,1 0 1,-1-1-1,1 1 1,-1 0-1,1 0 1,0-1-1,-1 1 1,1 0-1,0 0 1,0-1 0,0 1-1,-1 0 1,1 0-1,0 0 1,0 0-1,0-1 1,0 1-1,0 0 1,1 0-1,-1 0 1,0-1-1,0 1 1,0 0 0,1 0-1,-1 0 1,0-1-1,1 2 1,1 0 9,0 0-1,-1 0 1,1 0 0,0 0 0,0-1 0,1 1 0,-1-1 0,0 1-1,0-1 1,1 0 0,-1 0 0,1 0 0,-1 0 0,1 0 0,0 0 0,3 0-1,50 6 106,-41-6-87,369 6-188,-232-9-6293,-118 2 14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18962,'0'0'3347,"-2"12"-2098,-9 26-769,-1 0 0,-21 44-1,-19 57-330,47-122 146,0 1 0,2-1 0,0 1 0,0-1 0,2 37 0,1-53-271,0 0 1,0 0-1,0 0 0,1 1 1,-1-1-1,0 0 0,1 0 1,-1 0-1,1 0 0,-1 0 1,1 0-1,-1 0 0,1 0 1,0 0-1,-1 0 0,1-1 1,0 1-1,0 0 0,0 0 1,0 0-1,0-1 0,0 1 1,0-1-1,0 1 0,0-1 1,1 1-1,2 0 5,0 0-1,0 0 1,-1 0-1,1-1 1,0 1-1,0-1 1,8-1-1,1-1-13,0 0 0,0 0 0,25-10 0,57-29-2251,-2-5-6082,-53 27 1261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16 16271,'0'0'5280,"-11"-2"-2846,-35-6-565,43 9-1785,1-1 0,-1 0 0,0 1-1,1-1 1,-1 1 0,1 0 0,-1 0 0,1 0 0,-1 0 0,1 0 0,-1 1 0,1-1 0,0 1 0,0-1 0,0 1-1,0 0 1,0 0 0,0 0 0,0 0 0,1 0 0,-1 0 0,1 1 0,0-1 0,-1 0 0,1 1 0,-1 2 0,-1 4 9,-1-1 0,2 1 0,-1-1 0,1 1 0,-1 17 0,2-22-76,1-1-1,0 0 1,0 0 0,0 1 0,0-1 0,0 0-1,1 0 1,0 0 0,0 1 0,-1-1 0,2 0-1,-1 0 1,0 0 0,1 0 0,-1 0 0,1-1-1,0 1 1,0 0 0,0-1 0,0 1 0,0-1-1,1 0 1,-1 0 0,1 0 0,3 2 0,-1-1-2,1-1 0,0 0 0,0 0 1,0 0-1,0-1 0,1 0 0,-1 0 1,0-1-1,0 1 0,1-1 1,-1-1-1,9-1 0,-8 1-4,-1-1 1,0 0-1,1 0 1,-1-1-1,0 0 0,0 0 1,0-1-1,-1 1 0,1-1 1,-1 0-1,0-1 1,0 1-1,0-1 0,-1 0 1,0 0-1,0-1 0,5-8 1,-5 8 30,0 0 0,0 0 0,-1-1-1,0 1 1,-1-1 0,1 0 0,-1 0 0,0 0 0,-1 0 0,0-1 0,0 1 0,0 0 0,-1-1 0,0 1 0,-2-14 0,2 21-30,-1 0 0,1-1 0,0 1 0,0 0 1,0-1-1,-1 1 0,1-1 0,0 1 0,0 0 1,-1 0-1,1-1 0,0 1 0,-1 0 1,1-1-1,0 1 0,-1 0 0,1 0 0,-1 0 1,1-1-1,0 1 0,-1 0 0,1 0 1,-1 0-1,1 0 0,0 0 0,-1 0 0,1 0 1,-1 0-1,1 0 0,-1 0 0,1 0 0,0 0 1,-1 0-1,1 0 0,-1 0 0,1 0 1,0 0-1,-1 1 0,1-1 0,-1 0 0,1 0 1,0 1-1,-1-1 0,1 0 0,0 0 1,-1 1-1,1-1 0,0 0 0,0 1 0,-1-1 1,-16 16-39,10-6 12,1 1-1,1-1 1,0 1 0,0 0-1,1 1 1,1-1-1,-1 1 1,2-1-1,0 1 1,0 0-1,1 0 1,1 0-1,0 15 1,0-25-189,1 1 1,-1 0 0,1 0 0,0-1 0,0 1-1,0 0 1,0-1 0,0 1 0,0-1 0,1 1-1,-1-1 1,1 0 0,-1 0 0,1 0 0,0 1-1,0-2 1,0 1 0,0 0 0,0 0 0,1-1-1,-1 1 1,1-1 0,-1 1 0,1-1 0,-1 0-1,1 0 1,4 1 0,-3-1-740,0-1 1,0 1-1,1-1 1,-1 1-1,0-1 1,1 0-1,-1-1 1,0 1-1,1-1 1,-1 0-1,5-1 1,19-14-11017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11082,'0'0'12978,"-2"12"-11969,-6 33-307,1-7-421,1 2 0,2-1 0,1 48 0,3-85-281,1 0-1,-1-1 1,0 1 0,1-1 0,-1 1 0,1-1 0,-1 1-1,1-1 1,0 1 0,0-1 0,-1 1 0,1-1-1,0 0 1,0 1 0,1-1 0,-1 0 0,0 0 0,0 0-1,0 0 1,1 0 0,-1 0 0,1 0 0,-1-1-1,1 1 1,-1 0 0,1-1 0,-1 1 0,1-1 0,-1 0-1,1 1 1,-1-1 0,1 0 0,0 0 0,-1 0-1,1 0 1,0 0 0,-1 0 0,1-1 0,-1 1 0,1 0-1,2-2 1,10-1-264,0-1 1,0 0-1,21-10 0,-22 8-136,-10 5 393,44-13-266,-46 14 307,0 0 1,0-1-1,0 1 1,0 0-1,0 0 1,0 0-1,0 0 1,0 0-1,0 0 0,0 0 1,0 0-1,0 0 1,0 0-1,0 1 1,0-1-1,0 0 1,0 1-1,-1-1 0,1 1 1,0-1-1,0 1 1,0-1-1,0 1 1,-1 0-1,1-1 1,0 1-1,-1 0 0,1 0 1,0-1-1,-1 1 1,1 0-1,-1 0 1,1 0-1,-1 0 1,0 0-1,1 0 1,-1-1-1,0 1 0,0 0 1,1 0-1,-1 0 1,0 2-1,-1 2 144,1 1 0,-1-1 0,0 1 1,0-1-1,-1 1 0,0-1 0,0 0 0,0 1 0,0-1 0,-1 0 0,0-1 0,0 1 0,0 0 0,-1-1 0,1 0 0,-1 1 1,0-2-1,0 1 0,-1 0 0,1-1 0,-10 6 0,5-4-90,1 0-1,-2 0 1,1-1 0,-1 0-1,1-1 1,-1 0 0,0-1-1,0 0 1,0 0 0,0-1 0,-16 0-1,25-1-179,1 0-1,-1 0 1,0 0-1,0 0 1,0 0-1,0 0 1,0 0 0,0 0-1,1-1 1,-1 1-1,0 0 1,0-1-1,0 1 1,1-1-1,-1 1 1,0-1-1,1 1 1,-1-1-1,0 1 1,1-1 0,-1 1-1,0-1 1,1 0-1,-1 0 1,0 0-1,-2-24-6594,3 23 6351,0-19-7651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158 116 12524,'0'0'3320,"1"-9"-421,6-28-166,-7 36-2600,0 0 0,0 0 0,-1 0 0,1 0 0,0 0 0,0 0-1,-1 0 1,1 0 0,-1-1 0,1 1 0,-1 0 0,1 1 0,-1-1-1,1 0 1,-1 0 0,0 0 0,0 0 0,1 0 0,-1 1 0,0-1-1,0 0 1,0 1 0,0-1 0,0 0 0,0 1 0,0-1 0,0 1 0,0 0-1,0-1 1,0 1 0,0 0 0,-1 0 0,1-1 0,0 1 0,0 0-1,0 0 1,0 0 0,0 1 0,0-1 0,-2 0 0,-3 0 3,0 1 0,0-1 0,0 1 0,1 0 1,-1 0-1,-6 3 0,6 0-90,-1 0 0,2 0 1,-1 0-1,0 1 0,1 0 0,0 0 0,0 0 1,0 1-1,1 0 0,0-1 0,0 2 0,0-1 0,1 0 1,0 1-1,0-1 0,1 1 0,0 0 0,0 0 1,0 0-1,1 0 0,0 0 0,0 12 0,1-18-37,1 0-1,-1 0 0,0 0 0,1 0 0,-1 0 1,1 0-1,-1 0 0,1 0 0,-1-1 1,1 1-1,0 0 0,-1 0 0,1 0 0,0-1 1,0 1-1,-1 0 0,1-1 0,0 1 0,0-1 1,0 1-1,0-1 0,0 1 0,0-1 0,0 0 1,0 1-1,0-1 0,0 0 0,0 0 1,0 0-1,0 0 0,0 0 0,0 0 0,0 0 1,0 0-1,0 0 0,2-1 0,43-7 121,45-26-14,-73 25-146,1 1 0,-1 1 0,1 1 0,1 1 0,-1 0 0,25-2 0,-43 7 37,0 0-1,0 0 0,0 0 0,0 0 1,0 0-1,0 0 0,0 0 0,0 0 0,0 0 1,0 1-1,0-1 0,0 0 0,0 1 1,0-1-1,0 0 0,0 1 0,-1-1 0,1 1 1,0 0-1,0-1 0,0 1 0,-1 0 1,1-1-1,0 1 0,-1 0 0,1 0 1,-1-1-1,1 1 0,-1 0 0,1 0 0,-1 0 1,1 0-1,-1 0 0,0 0 0,0 0 1,1 0-1,-1 0 0,0 0 0,0 0 0,0 0 1,0 0-1,0 0 0,0 0 0,-1 0 1,1 0-1,0 0 0,-1 1 0,0 2 196,0 0-1,0 0 1,-1 0-1,1 0 0,-1 0 1,0-1-1,0 1 1,0 0-1,-1-1 1,-2 4-1,17-54 841,-7 28-1041,1 0 0,-2-1 0,-1 1 0,0-1 0,-1-40 0,-1 60-55,0 0-1,0 0 1,1 0 0,-1 0 0,0 1-1,0-1 1,0 0 0,0 1 0,1-1-1,-1 0 1,0 1 0,0 0 0,0-1-1,0 1 1,0-1 0,0 1 0,0 0-1,0 0 1,1 1 0,33 24-3647,-7-14-1719,0-6-2832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6438,'4'-13'2705,"4"-21"9431,-8 58-9152,-9 91-542,1-30-1457,8-84-976,-1 0 1,1-1-1,0 1 0,0 0 0,0-1 1,0 1-1,0 0 0,0-1 0,0 1 1,0 0-1,1-1 0,-1 1 0,0 0 1,0-1-1,1 1 0,-1 0 0,0-1 1,0 1-1,1-1 0,-1 1 0,1-1 1,-1 1-1,1 0 0,-1-1 0,1 0 1,-1 1-1,1-1 0,-1 1 0,1-1 1,0 1-1,21-5 162,22-24-15,66-77-306,-94 88 140,-16 17 15,0 0 0,1-1-1,-1 1 1,0 0 0,0-1 0,0 1 0,0 0-1,1-1 1,-1 1 0,0 0 0,0 0 0,1-1-1,-1 1 1,0 0 0,1 0 0,-1 0 0,0-1 0,0 1-1,1 0 1,-1 0 0,0 0 0,1 0 0,-1 0-1,1 0 1,-1-1 0,0 1 0,1 0 0,-1 0-1,0 0 1,1 0 0,-1 0 0,0 0 0,1 1-1,-1-1 1,0 0 0,1 0 0,-1 0 0,0 0 0,1 0-1,-1 0 1,0 1 0,1-1 0,-1 0 0,0 0-1,1 0 1,-1 1 0,0-1 0,0 0 0,1 1-1,-1-1 1,0 0 0,0 0 0,0 1 0,0-1-1,1 0 1,-1 1 0,0-1 0,0 0 0,0 1-1,0-1 1,0 0 0,0 1 0,0-1 0,0 1 0,0-1-1,3 42 647,-3-38-583,0 1 0,0 0 0,0 0 0,0 0 0,1 0 0,0 0 0,0 0 0,3 8 0,-2-11-52,0-1 0,0 0 0,0 0-1,0 0 1,0 0 0,0 0 0,1 0 0,-1 0 0,0-1-1,0 1 1,1-1 0,-1 0 0,0 0 0,0 0 0,1 0-1,-1 0 1,0 0 0,1 0 0,-1-1 0,0 1-1,0-1 1,4-1 0,46-21 90,-20-1-194,-25 18 28,0 1 1,0 0-1,0 0 0,1 0 0,-1 1 1,1 0-1,11-3 0,-18 7 59,-1 0-1,1 1 1,0-1 0,-1 1 0,1-1-1,-1 1 1,1-1 0,-1 1-1,1 0 1,-1-1 0,1 1 0,-1-1-1,0 1 1,1 0 0,-1-1-1,0 1 1,0 0 0,1 0 0,-1-1-1,0 1 1,0 0 0,0 0-1,0-1 1,0 1 0,0 0-1,0-1 1,0 1 0,0 0 0,-1 1-1,1 32 215,0-27-173,0-5-144,0 0 1,0 0 0,0 0 0,0 0 0,0 1 0,0-1 0,1 0 0,-1 0-1,1 0 1,0 0 0,-1 0 0,1 0 0,0 0 0,0 0 0,0 0 0,0 0 0,3 2-1,-3-3-265,1-1 0,-1 0 0,0 1 0,1-1 0,-1 0 0,0 0-1,1 0 1,-1 0 0,1 0 0,-1 0 0,1-1 0,-1 1 0,0 0-1,1-1 1,-1 1 0,0-1 0,1 1 0,-1-1 0,0 0 0,0 1-1,0-1 1,1 0 0,-1 0 0,0 0 0,0 0 0,0 0 0,0 0 0,1-2-1,17-16-8518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80 12139,'0'0'11425,"-8"9"-11180,-24 32-170,31-40-74,0 1 1,-1-1-1,1 1 1,0 0-1,0-1 1,0 1-1,0 0 1,0 0-1,1 0 1,-1 0-1,1 0 1,-1 0-1,1 0 1,-1 0-1,1 0 1,0 0-1,0 0 1,0 0-1,0 0 0,1 0 1,-1 0-1,0 0 1,1 0-1,-1 0 1,1 0-1,0 0 1,0 0-1,0-1 1,0 1-1,0 0 1,0 0-1,0-1 1,3 4-1,-1-3 16,0 0-1,0 0 1,1 0 0,-1 0-1,1 0 1,-1 0 0,1-1-1,0 0 1,0 0-1,-1 0 1,1 0 0,0 0-1,8-1 1,1 0-136,0-1 0,0-1 0,0-1 0,0 1 0,0-2 0,23-9 1532,-40 14 2296,-15-12-2902,4-39-677,15 49-143,-1 0 0,1-1 0,-1 1 1,1-1-1,0 1 0,0-1 0,0 0 1,0 1-1,0-1 0,0 1 0,0-1 1,0 1-1,1-1 0,-1 1 1,0-1-1,1 1 0,-1-1 0,1 1 1,0 0-1,0-1 0,-1 1 0,1 0 1,0 0-1,0-1 0,0 1 0,0 0 1,0 0-1,3-2 0,44-11-2177,-32 10-12,0 0 0,-1-2-1,1 0 1,-1 0 0,0-2 0,18-11-1,-5-2-1710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8488,'0'0'15978,"-8"5"-14387,1 0-1350,0 1 1,0 0 0,1 0 0,0 0 0,0 0-1,1 1 1,-1 0 0,2 0 0,-1 1 0,1 0-1,0-1 1,0 1 0,1 0 0,0 1 0,1-1-1,-2 13 1,-1 8-95,2 0 0,1 1 0,3 47-1,-1-75-128,0-1-1,0 0 1,0 0-1,0 0 1,0 1-1,0-1 1,0 0-1,1 0 1,-1 0-1,0 0 1,1 1-1,-1-1 1,1 0-1,-1 0 1,1 0-1,-1 0 1,1 0-1,0 0 1,0 0-1,-1 0 1,1-1-1,0 1 1,0 0-1,0 0 0,0-1 1,2 2-1,-2-2 35,1 0 0,0 0-1,0 0 1,-1 0-1,1 0 1,0 0 0,0-1-1,-1 1 1,1 0-1,0-1 1,-1 0-1,1 1 1,-1-1 0,1 0-1,2-2 1,7-4 123,-1-1-1,0 0 1,13-14 0,-22 20-175,81-88 21,-72 78-29,-1 0 0,0-1 0,-1-1 0,0 0 0,9-24 0,-17 38-137,0 0 0,1-1 0,-1 1 1,0 0-1,1-1 0,-1 1 0,0 0 0,0-1 0,0 1 0,1 0 0,-1-1 0,0 1 0,0 0 0,0-1 0,0 1 0,0-1 0,0 1 0,0 0 0,0-1 0,0 1 0,0-1 0,0 1 1,0 0-1,0-1 0,0 1 0,0-1 0,0 1 0,0 0 0,0-1 0,-1 1 0,1-1 0,0 1 0,0 0 0,0-1 0,-1 1 0,1 0 0,0-1 0,0 1 0,-1 0 0,1 0 0,-1-1 1,-16 12-3957,-18 26-749,24-22 4208,0-1-1,2 2 1,0-1 0,-12 28-1,5 13 3798,11 5 3730,5-60-6806,0 0 1,0 0-1,0 0 1,1 0-1,-1 0 1,0 0-1,1-1 1,-1 1-1,0 0 1,1 0-1,-1 0 1,1 0-1,-1-1 1,1 1-1,0 0 1,-1-1-1,1 1 1,0 0-1,-1-1 1,1 1-1,0-1 1,0 1-1,-1-1 1,1 0-1,1 1 1,32 6 406,3-8-4074,-9-6-6572,-15-1-308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18129,'0'0'9588,"10"-2"-8601,5 0-758,3-1-133,1 0 0,-1-1 0,33-12 0,-48 15-94,0 0-1,0 0 1,0 0-1,0-1 1,-1 1 0,1-1-1,0 1 1,-1-1-1,1 0 1,-1 0-1,1 0 1,-1-1-1,0 1 1,0-1-1,0 1 1,0-1-1,0 1 1,-1-1-1,1 0 1,-1 0 0,0 0-1,0 0 1,0 0-1,0 0 1,0 0-1,-1 0 1,1 0-1,-1-1 1,0 1-1,0 0 1,-1-5-1,1 7-1,0 0 0,-1 0-1,1 0 1,-1 0 0,1 0-1,-1 1 1,0-1-1,1 0 1,-1 0 0,0 1-1,0-1 1,1 0 0,-1 1-1,0-1 1,0 0 0,0 1-1,0-1 1,0 1-1,0 0 1,1-1 0,-1 1-1,0 0 1,0-1 0,0 1-1,-1 0 1,1 0-1,0 0 1,0 0 0,0 0-1,0 0 1,0 0 0,0 0-1,0 1 1,0-1 0,-1 1-1,-1-1-3,0 1-1,0 0 1,-1 0-1,1 0 0,0 0 1,0 0-1,0 1 1,0-1-1,-4 4 1,2 1 3,0 0 0,1 0 1,0 0-1,0 0 0,1 1 0,0-1 1,0 1-1,1 0 0,-1 0 0,1 0 1,-1 12-1,2-17 3,0 1 0,1-1 0,0 0-1,-1 1 1,1-1 0,0 0 0,0 1 0,0-1 0,0 0 0,1 1-1,-1-1 1,1 0 0,-1 0 0,1 1 0,0-1 0,0 0 0,0 0 0,0 0-1,0 0 1,0 0 0,1 0 0,-1 0 0,1 0 0,-1 0 0,1-1-1,0 1 1,-1-1 0,1 1 0,0-1 0,0 0 0,0 0 0,0 0 0,0 0-1,1 0 1,-1 0 0,0 0 0,0-1 0,3 1 0,4-1-18,0 0 0,-1-1 0,1 0 0,0 0 0,-1-1 0,1 0 0,-1-1 0,0 0 0,1 0 0,-2-1 0,1 0 0,0 0 0,-1-1 0,1 0 0,-2 0 0,1-1 0,0 1 0,-1-2 0,7-8 0,11-12-60,-1-2 0,-1-1-1,21-38 1,-33 51 85,-2 5 6,1-1 0,-2 0 0,0 0 0,-1-1 0,0 0 0,-1 0 0,0-1 0,5-29 0,-10 44-5,0 0 0,0-1 0,-1 1 0,1 0 0,0 0 0,0 0 0,0-1-1,0 1 1,0 0 0,0 0 0,0 0 0,0-1 0,0 1 0,0 0 0,0 0-1,-1 0 1,1 0 0,0 0 0,0-1 0,0 1 0,0 0 0,-1 0 0,1 0-1,0 0 1,0 0 0,0 0 0,0 0 0,-1 0 0,1 0 0,0 0 0,0 0 0,0-1-1,-1 1 1,1 0 0,0 0 0,0 0 0,0 0 0,-1 0 0,1 1 0,0-1-1,0 0 1,0 0 0,0 0 0,-1 0 0,1 0 0,0 0 0,0 0 0,0 0-1,0 0 1,-1 0 0,1 0 0,0 1 0,0-1 0,0 0 0,0 0 0,0 0 0,-1 0-1,1 1 1,0-1 0,0 0 0,0 0 0,0 0 0,0 1 0,-11 9 105,3 2-81,1 1 0,0-1 0,1 1-1,1 1 1,0-1 0,0 1 0,2 0 0,0 0 0,0 0 0,1 0 0,1 0 0,0 1 0,2 22 0,1-18 3,0 0 1,1-1-1,0 0 0,2 1 1,0-1-1,1-1 0,1 1 1,0-1-1,1-1 1,12 18-1,-10-21-386,-9-19-489,-16-23-1045,-89-100-2706,25 36 6568,79 93-1922,0 0 0,0-1 0,0 1 0,0 0 0,0 0-1,-1 0 1,1 0 0,0-1 0,0 1 0,0 0 0,0 0 0,0 0 0,0-1 0,0 1 0,0 0 0,0 0 0,0 0 0,0-1 0,0 1 0,0 0 0,0 0 0,0-1 0,0 1-1,0 0 1,0 0 0,0 0 0,0-1 0,0 1 0,0 0 0,0 0 0,0 0 0,0-1 0,1 1 0,-1 0 0,0 0 0,0 0 0,0 0 0,0-1 0,0 1 0,1 0 0,-1 0-1,0 0 1,0 0 0,0 0 0,0 0 0,1 0 0,-1-1 0,0 1 0,18-3 623,26 4-854,-42-1 252,53 5-142,47 2-3711,-44-6-2284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24 132 11115,'0'0'16218,"15"6"-15743,-7-2-416,-4-1-39,1-1 1,-1 1-1,1-1 1,0 0-1,0-1 1,0 1-1,0-1 1,0 0 0,0-1-1,0 1 1,0-1-1,0 0 1,0 0-1,0 0 1,0-1-1,0 0 1,0 0-1,0 0 1,8-3-1,1-3 54,0 0-1,0-1 1,19-15-1,-29 19-21,0 1-1,0 0 0,-1-1 1,1 0-1,-1 1 0,0-1 1,0-1-1,-1 1 1,1 0-1,-1-1 0,0 1 1,0-1-1,0 0 0,0 0 1,0-6-1,-2 10-45,0 0 0,0-1 0,0 1 0,0-1 0,0 1 0,-1 0 0,1-1 0,0 1 0,-1 0 1,1 0-1,-1-1 0,1 1 0,-1 0 0,0 0 0,0 0 0,1 0 0,-1 0 0,0 0 0,0 0 0,0 0 0,0 0 0,0 0 0,0 0 0,-1 0 0,1 1 0,0-1 0,0 0 0,0 1 0,-1-1 0,1 1 0,0 0 0,-1-1 0,1 1 0,0 0 0,-1 0 0,1 0 1,0 0-1,-1 0 0,1 0 0,-1 0 0,-1 1 0,-5-1 14,0 0 0,1 1 0,-1 0 1,0 1-1,0 0 0,-8 3 0,5 0-13,0 1 1,0 0-1,0 1 0,1 0 1,0 0-1,0 2 0,1-1 0,0 1 1,1 0-1,0 1 0,0 0 1,1 0-1,0 1 0,1-1 0,0 2 1,1-1-1,0 1 0,1-1 0,0 1 1,1 0-1,-4 24 0,7-34-23,0 0-1,0-1 0,0 1 1,0 0-1,1 0 0,-1-1 1,0 1-1,1 0 0,0-1 1,-1 1-1,1 0 1,0-1-1,0 1 0,0-1 1,0 1-1,0-1 0,0 0 1,0 1-1,0-1 0,0 0 1,1 0-1,-1 0 0,3 2 1,0-1-148,0 0 1,1 0-1,-1-1 1,0 1-1,1-1 1,-1 0-1,1 0 1,-1-1-1,6 1 1,5-1-1164,-1-1 1,0 0-1,0-1 1,1 0-1,17-6 1,25-16-7002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27 17392,'0'0'5921,"-9"-1"-5195,6 1-637,-1-1 1,1 1 0,0 0 0,-1 0-1,1 1 1,-1-1 0,1 1 0,-1-1-1,1 1 1,0 0 0,-1 1 0,1-1-1,0 0 1,0 1 0,-4 2 0,0 2 354,-1 0 0,1 0 0,0 1 0,1 0 0,-10 13 0,12-14-292,-1-1 1,1 1 0,1 0-1,-1 0 1,1 0 0,0 1-1,0-1 1,1 1 0,-3 10-1,5-17-149,0 1-1,0-1 0,0 1 0,0-1 0,0 1 0,0-1 0,0 1 0,0-1 1,0 1-1,0-1 0,1 1 0,-1-1 0,0 1 0,0-1 0,0 1 1,1-1-1,-1 1 0,0-1 0,0 1 0,1-1 0,-1 0 0,1 1 1,-1-1-1,0 1 0,1-1 0,-1 0 0,1 1 0,-1-1 0,0 0 0,1 0 1,-1 1-1,1-1 0,-1 0 0,2 0 0,24 1 69,26-16 2,-31 4-367,-1 0-1,0-1 0,0 0 1,-2-2-1,0 0 0,0-1 1,-1-1-1,-1-1 0,18-24 0,-74 118 263,-31 33 468,-56 96 1184,108-171-1518,2 1-1,1 1 0,-21 73 0,31-93-2754,2-22-994,2-15 1004,2 6 3659,2 4-1019,-1 0 1,2 1-1,-1-1 0,1 1 1,1-1-1,0 1 0,0 0 1,9-12-1,52-70-357,-36 53-153,32-42-152,135-136 1,-190 210 745,-3 3 55,0-1 0,1 0 0,-1 1 0,1 0-1,0 0 1,0 0 0,0 0 0,0 1 0,0 0-1,1 0 1,-1 0 0,9-2 0,-13 25 206,-4-6-125,-2-1 1,1 0-1,-2 0 0,0 0 1,-13 20-1,12-22 519,0 0 0,1 1-1,1 0 1,0 1-1,1-1 1,-6 23 0,11-36-719,0 0 1,0 1 0,-1-1 0,1 0 0,0 1-1,0-1 1,0 0 0,0 1 0,0-1 0,0 0-1,0 1 1,0-1 0,0 0 0,1 1 0,-1-1-1,0 0 1,0 1 0,0-1 0,0 0 0,0 1-1,0-1 1,1 0 0,-1 0 0,0 1-1,0-1 1,1 0 0,-1 0 0,0 1 0,0-1-1,1 0 1,-1 0 0,0 0 0,0 1 0,1-1-1,-1 0 1,0 0 0,1 0 0,-1 0 0,1 0-1,17-3 204,17-14-134,8-16-722,-1-2 1,-2-2-1,38-45 0,-42 44 494,-85 114 1951,43-66-2130,0 2 1,1-1-1,0 1 0,1-1 1,0 1-1,1 0 0,0 1 0,-1 12 1,4-17-5110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12812,'0'0'17766,"-7"9"-17429,-10 14-710,1 1 1,1 1 0,-21 46-1,41-97-21333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17713,'0'0'13068,"4"8"-17680,11-8-2595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66 14926,'0'0'2440,"5"-10"63,26-44 1533,-31 53-3037,-16 19 31,-7 11-549,1 0 0,1 1 1,1 1-1,2 0 0,1 2 0,-25 68 0,41-95-395,-1 0-1,1 1 0,0 0 0,0-1 1,1 1-1,0 12 0,0-17-72,0 0 1,1-1-1,-1 1 0,1 0 0,-1 0 0,1-1 1,-1 1-1,1-1 0,0 1 0,0-1 0,0 1 1,0-1-1,0 1 0,0-1 0,0 0 0,0 1 1,1-1-1,-1 0 0,0 0 0,1 0 0,-1 0 1,1 0-1,-1 0 0,1-1 0,-1 1 0,1 0 1,0-1-1,-1 1 0,4-1 0,9 2-32,0-1 0,0-1 0,0-1 0,0 0-1,0 0 1,-1-1 0,1-1 0,-1-1 0,1 0 0,18-8 0,-16 5-190,-1-1 1,0 0-1,0-1 1,-1 0-1,0-1 1,-1-1-1,0 0 1,14-16-1,-15 10 204,-20 19 72,-21 25 138,23-19-164,0 1 1,0 0-1,1 0 1,0 0-1,1 1 1,0 0-1,1 0 1,0 0-1,0 0 1,1 1-1,0-1 1,0 11-1,2-20-88,1 0 1,-1 0-1,0 0 0,1 0 0,-1-1 1,1 1-1,-1 0 0,1 0 0,-1-1 1,1 1-1,0 0 0,-1-1 0,1 1 1,0-1-1,0 1 0,-1-1 0,1 1 1,0-1-1,0 1 0,0-1 0,-1 0 1,1 1-1,0-1 0,0 0 0,0 0 1,0 0-1,0 0 0,0 1 0,0-1 1,0-1-1,1 1 0,33-4-6699,-14-9-894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19891,'0'0'9961,"6"-13"-21332,1 18 65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14990,'0'0'9567,"4"9"-8318,-1 0-1048,0 1 0,-1 0 0,-1-1 0,0 1 0,0 0-1,-1-1 1,0 1 0,0 0 0,-1 0 0,-1-1 0,1 1 0,-2 0 0,-2 8 0,-11 39 111,8-33-64,1 1 1,1-1-1,1 2 0,-2 37 1,7-62-253,0 0 1,0 0 0,0 0 0,0 1-1,0-1 1,0 0 0,0 0 0,0 0-1,0 0 1,1 0 0,-1 0 0,0 0-1,1 0 1,-1 0 0,1 0 0,-1 0-1,1 0 1,-1 0 0,1 0 0,0 0-1,0 0 1,-1 0 0,1 0 0,0-1-1,0 1 1,0 0 0,0-1 0,0 1-1,1 0 1,0-1-61,0 0-1,1 0 1,-1 1 0,0-2 0,1 1-1,-1 0 1,0 0 0,0-1 0,1 0 0,-1 1-1,0-1 1,0 0 0,4-2 0,10-5-903,-1-2 1,28-21 0,-36 25 425,-2 2 387,-2 2 185,0-1 1,0 1-1,0-1 0,0 1 1,0 0-1,0 0 0,0 1 1,1-1-1,-1 0 0,1 1 1,-1 0-1,1 0 0,-1 0 1,1 1-1,4-1 0,-8 3 87,1 0 1,-1 1-1,1-1 0,-1 0 0,0 1 0,0-1 0,0 1 0,0-1 0,0 0 0,0 1 1,-1-1-1,1 0 0,-1 1 0,0-1 0,-1 3 0,-2 3-1,-1 0 0,0 0 1,0-1-1,-1 1 0,0-1 0,-1-1 0,1 1 0,-1-1 1,-1 0-1,1-1 0,-1 1 0,0-1 0,-11 4 0,2 0 112,-1-1-1,0-1 1,0 0-1,-1-1 1,-25 3-1,37-7-196,1-1 0,-1-1 0,0 1 0,0-1 0,1 0 0,-1-1 0,0 1 0,-9-3 0,15 2-83,-1 0 0,0 1 0,1-1 0,-1 0-1,1 0 1,0 0 0,-1 0 0,1 0 0,0-1 0,-1 1 0,1 0-1,0-1 1,0 1 0,0 0 0,0-1 0,1 1 0,-1-1 0,0 0 0,0 1-1,1-1 1,-1 1 0,1-1 0,0 0 0,-1 0 0,1 1 0,0-1 0,0 0-1,0 0 1,0 1 0,0-1 0,1 0 0,-1 1 0,1-1 0,-1 0-1,1 1 1,-1-1 0,2-2 0,0-1-355,0 0-1,0 1 1,1-1 0,-1 1-1,1-1 1,0 1 0,0 0-1,0 0 1,1 0 0,-1 1-1,1-1 1,0 1 0,8-5-1,-3 2-1363,0 1 0,1 0 0,-1 0 0,1 1 0,20-5 0,0 3-4972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16 13901,'0'0'15796,"-3"9"-14973,-16 39-152,6-16-368,1 0 0,-11 47 0,53-120-10,-12 13-586,-1 0-1,-2-1 0,23-60 1,-40 94 235,1 0 1,-1 0-1,1 0 0,0 0 1,0 1-1,1-1 0,0 0 1,0 8-1,0-11 57,1 0-1,-1-1 1,1 1 0,-1 0-1,1-1 1,-1 1-1,1-1 1,0 1 0,0-1-1,0 1 1,0-1-1,0 1 1,0-1 0,1 0-1,-1 0 1,0 0-1,1 1 1,-1-1 0,0-1-1,1 1 1,0 0-1,-1 0 1,1 0 0,-1-1-1,1 1 1,0-1 0,-1 1-1,1-1 1,3 0-1,14 2-125,0-2 0,0 0 0,0-1 0,1-1 0,-2-1 0,1-1 0,0 0 0,-1-2 0,32-13 0,-18 8-153,62-14-1,-93 24 296,0 1 0,-1 0 0,1-1 0,0 1 0,0 0-1,0 0 1,0-1 0,0 1 0,0 0 0,0 0 0,-1 0 0,1 0-1,0 0 1,0 0 0,0 0 0,0 1 0,0-1 0,0 0-1,0 0 1,0 1 0,-1-1 0,1 1 0,0-1 0,0 0 0,0 1-1,-1 0 1,1-1 0,0 1 0,-1-1 0,1 1 0,0 0 0,-1-1-1,1 1 1,-1 0 0,1 0 0,-1 0 0,0-1 0,1 1 0,-1 0-1,0 0 1,1 0 0,-1 0 0,0 0 0,0 0 0,0 0 0,0 7 200,-1-1 1,-1 0 0,1 0 0,-1 0 0,-4 9 0,4-9-87,-1-1 1,2 0-1,-1 0 0,1 1 1,-2 11-1,4-17-119,-1 1 0,0-1 0,1 0 0,-1 0 0,1 0 0,-1 0 0,1 0 0,0 0 0,-1 0 0,1 0 0,0 0 0,0 0 0,0-1 0,0 1 0,0 0 0,0 0 0,0-1 0,0 1 0,0-1 0,0 1 0,0-1 0,0 1 0,0-1 0,0 0 0,0 1 0,1-1 0,-1 0 0,0 0 0,2 0 0,43 1 68,-36-1-82,10-2-259,0-1 0,0-1 0,-1-1 0,1 0 0,20-9 0,-23 7 104,1 1 0,-1 1 0,1 0 0,0 1 0,0 2 0,28-2 0,-46 4 178,1 0 0,-1 0 0,1 0 0,-1 0 0,1 1 0,-1-1 0,1 0 1,-1 0-1,1 1 0,-1-1 0,1 0 0,-1 1 0,1-1 0,-1 0 0,0 1 0,1-1 0,-1 1 0,0-1 0,1 1 0,-1-1 0,0 1 0,1-1 1,-1 1-1,0-1 0,0 1 0,0-1 0,0 1 0,1-1 0,-1 2 0,2 24 501,-2-24-480,0 1 1,0 0-1,0-1 1,1 1-1,-1 0 0,1-1 1,-1 1-1,1 0 1,0-1-1,0 1 1,0-1-1,2 5 1,3-5-42,-1 0 1,1 0-1,0 0 1,0 0-1,0-1 1,0 0-1,0 0 1,0-1-1,0 1 1,0-1-1,0-1 1,0 1-1,7-2 1,0 1-196,109-14-3475,-80 8 2354,68-2 0,-109 9 1370,-1 0 0,1 0 0,-1 0-1,1 0 1,-1 0 0,1 0 0,0 0 0,-1 1 0,1-1 0,-1 0-1,1 0 1,-1 1 0,1-1 0,-1 0 0,0 0 0,1 1 0,-1-1-1,1 1 1,-1-1 0,1 0 0,-1 1 0,0-1 0,0 1 0,1-1-1,-1 1 1,0-1 0,1 1 0,-1-1 0,0 1 0,0-1 0,0 1-1,0-1 1,0 1 0,0 0 0,0-1 0,0 1 0,0-1 0,0 2-1,0 8-2711,0-5-3320,0-11-4612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22:1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25208,'0'0'4933,"-8"48"-4869,28-36-737,0-10-4068,-1-2-9096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0 13036,'0'0'107,"-12"13"801,-142 183 4203,28-34-1537,76-100-2858,-15 20-539,-3-2 1,-4-3-1,-82 66 1,93-101-1182,57-39 471,-1-1-1,0 0 1,0 0 0,0 0-1,0 0 1,0-1-1,-1 0 1,1 0-1,0 0 1,-1-1 0,-7 0-1,-11-4-6037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17553,'0'0'2338,"0"14"-1623,-8 30-357,-1 0 0,-2-1-1,-25 64 1,-9 3-274,-26 77 2325,69-182-2282,0-1-1,1 1 1,0 0 0,0 0-1,0 0 1,1 0 0,-1 0-1,1 0 1,0 0 0,1 0-1,-1 0 1,1 0 0,2 7 0,-2-10-103,1 0 1,0 1-1,0-1 1,0 0-1,0 0 1,0 0-1,0 0 1,1-1-1,-1 1 1,1-1-1,-1 1 1,1-1-1,-1 0 1,1 0-1,0 0 1,0 0-1,-1 0 1,1-1-1,0 1 1,0-1-1,0 0 1,0 0-1,0 0 1,4 0-1,36-3 60,0-1 1,-1-3-1,1-1 0,-2-2 1,49-18-1,-19 7-286,103-38-6214,-99 27-2473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16 17521,'0'0'1473,"-13"-3"-64,2 0-1149,-1 0-1,1 1 1,0 0-1,-1 1 1,1 0-1,-1 1 0,0 0 1,1 1-1,-1 0 1,1 1-1,-1 0 1,1 1-1,0 0 1,-16 7-1,18-4 12,0 0-1,0 0 1,1 1-1,0 0 1,1 0-1,-1 1 1,1 0 0,1 1-1,-9 13 1,13-19-173,0 1 0,0-1 0,1 1 0,-1 0 0,1 0 0,0-1 1,0 1-1,0 0 0,1 0 0,-1 0 0,1 0 0,0 6 0,1-8-86,-1 1 0,1 0 0,0-1 0,0 0 0,0 1 0,0-1 0,0 1 0,0-1 0,1 0 0,-1 0 0,1 0 0,0 0 0,-1 0 0,1 0 0,0 0 0,0 0 0,0-1 0,0 1 0,1-1 0,3 2 0,4 2-143,1 0-1,0-2 0,1 1 1,-1-1-1,0-1 0,1 0 1,0 0-1,-1-1 0,23-1 1,-17-1-1019,0-1 0,-1 0 1,1-1-1,-1-1 1,1-1-1,20-8 1,20-15-6261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40 18610,'-10'7'1793,"3"-2"-1533,-43 31 1995,47-33-1968,0 0 1,-1 0-1,1 0 1,1 0-1,-1 0 1,0 1-1,1 0 1,0-1-1,0 1 1,0 0-1,0 0 1,1 0-1,-3 7 1,4-10-266,0-1 0,0 1 0,0 0 0,0-1 0,1 1 0,-1 0-1,0-1 1,0 1 0,0 0 0,1-1 0,-1 1 0,0 0 0,1-1 0,-1 1 0,0-1 0,1 1 0,-1-1 0,1 1 0,-1-1 0,1 1 0,-1-1 0,1 1 0,-1-1 0,1 0 0,-1 1 0,1-1 0,0 0-1,-1 1 1,1-1 0,0 0 0,-1 0 0,1 0 0,0 0 0,-1 0 0,1 1 0,0-1 0,0 0 0,32 0-55,-26-1 97,16-2-433,-1-1 0,1-1 1,-1-1-1,0-1 1,0-1-1,27-13 0,-18 7-1178,59-17 0,-90 30 1579,1 1 1,0 0-1,0-1 0,0 1 1,0 0-1,0-1 0,0 1 0,0 0 1,0 0-1,0 0 0,0 0 1,0 0-1,0 0 0,0 0 1,0 0-1,0 0 0,0 1 1,0-1-1,0 0 0,0 1 0,-1-1 1,1 1-1,0-1 0,0 1 1,0-1-1,0 1 0,0 21 2327,-2-20-2248,1 0-1,0 0 0,-1 0 0,1 0 0,0 0 0,0 1 0,0-1 0,0 0 0,1 0 0,-1 0 0,1 0 0,-1 0 0,2 3 0,1-4-90,0 0 0,0 0-1,1 0 1,-1 0-1,0-1 1,0 1-1,0-1 1,1 0 0,-1 0-1,0 0 1,1-1-1,-1 1 1,0-1-1,5-1 1,22-7-1178,-1-1 0,1-1 1,30-18-1,46-18-11102,-67 35 4546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 17296,'-7'12'1271,"-9"16"-271,2 1-1,1 0 1,1 1-1,1 0 1,2 1 0,1 0-1,-4 34 1,9-4-805,2-29-103,-10 56 0,21-129 576,27-65 1,63-115-2988,-92 205 2200,30-54-5,-36 67 119,0 0 1,0 0 0,1 0 0,-1 0 0,1 0-1,0 0 1,0 1 0,0 0 0,0-1-1,0 1 1,1 0 0,-1 0 0,0 1-1,1-1 1,0 1 0,6-2 0,-9 3-2,0-1 0,1 1 1,-1 0-1,0 0 0,0 1 1,0-1-1,0 0 1,0 0-1,0 0 0,0 1 1,0-1-1,1 1 0,-1-1 1,0 1-1,-1-1 1,1 1-1,0-1 0,0 1 1,0 0-1,0 0 0,0-1 1,-1 1-1,1 0 1,1 1-1,-1 1-1,1 0 0,-1-1 1,0 1-1,1 0 0,-1 0 1,-1 1-1,1-1 0,1 5 0,-2 0 37,1-1 0,-1 1 0,0 0 0,-1-1 0,0 1-1,0-1 1,-2 8 0,-1-7 234,0-1 1,0 1-1,-1-1 1,1 0-1,-2 0 0,1 0 1,-1-1-1,-11 10 1,13-12-70,-1 0 0,1 0 1,-1-1-1,0 0 0,0 1 1,0-2-1,-1 1 0,1-1 1,-1 1-1,1-1 0,-1-1 1,0 1-1,-7 0 0,12-2-222,1 0 0,0 0-1,0-1 1,-1 1 0,1 0 0,0 0-1,0 0 1,-1 0 0,1 0 0,0-1-1,0 1 1,-1 0 0,1 0 0,0 0 0,0-1-1,-1 1 1,1 0 0,0 0 0,0-1-1,0 1 1,0 0 0,0 0 0,-1-1-1,1 1 1,0 0 0,0-1 0,0 1-1,0 0 1,0-1 0,0 1 0,0 0-1,0 0 1,0-1 0,0 1 0,0 0-1,0-1 1,0 1 0,0 0 0,1-1-1,-1 1 1,0 0 0,0 0 0,0-1 0,6-14-2101,-1 10 783,0 0 0,0 0 1,1 0-1,0 0 0,8-5 0,-8 6-88,26-18-7535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93 15791,'0'0'5680,"-9"3"-3475,6-2-2074,-56 27 1826,57-27-1903,-1 1 1,0 0-1,0-1 0,1 1 1,-1 0-1,1 0 0,-1 1 1,1-1-1,0 0 0,0 1 1,0-1-1,0 1 1,0 0-1,1 0 0,-1 0 1,1 0-1,0 0 0,0 0 1,0 0-1,-1 4 0,4-6-38,0 0-1,1 0 0,-1 0 1,0 0-1,0 0 0,1-1 0,-1 1 1,0-1-1,1 0 0,-1 0 0,0 1 1,1-2-1,-1 1 0,1 0 0,2-1 1,0 1 22,264-17-870,-268 17 886,-1 0 0,0 0 1,0 1-1,0-1 0,1 0 1,-1 0-1,0 0 0,0 0 1,0 0-1,1 0 0,-1 0 1,0 1-1,0-1 0,0 0 0,0 0 1,0 0-1,1 0 0,-1 0 1,0 1-1,0-1 0,0 0 1,0 0-1,0 0 0,0 1 1,0-1-1,0 0 0,0 0 1,0 0-1,0 1 0,0-1 1,0 0-1,0 0 0,0 1 1,0-1-1,0 0 0,0 0 1,0 0-1,0 1 0,0-1 1,0 0-1,0 0 0,0 0 1,0 1-1,0-1 0,0 0 1,-1 0-1,1 0 0,0 0 1,0 1-1,0-1 0,0 0 1,0 0-1,-1 0 0,1 0 1,0 0-1,0 0 0,0 1 1,-1-1-1,1 0 0,0 0 1,0 0-1,0 0 0,-1 0 0,1 0 1,0 0-1,-16 10 1085,16-9-1117,-1-1 1,1 0-1,-1 0 0,1 0 1,-1 0-1,1 0 0,-1 0 1,1 0-1,-1 0 0,1-1 0,-1 1 1,1 0-1,0 0 0,-1 0 1,1 0-1,-1-1 0,1 1 1,-1 0-1,1 0 0,0-1 1,-1 1-1,1 0 0,0-1 0,-1 1 1,1 0-1,0-1 0,-1 1 1,1 0-1,0-1 0,0 1 1,-1-1-1,1 1 0,0-1 1,0 1-1,0 0 0,0-1 0,0 0 1,1-25-46,15-25-1427,-16 49 1383,1 0-1,0 0 0,-1 0 0,1 1 1,0-1-1,0 0 0,0 1 0,0-1 1,0 1-1,1-1 0,-1 1 0,0 0 1,1-1-1,-1 1 0,1 0 0,0 0 1,-1 0-1,1 0 0,0 0 0,-1 0 0,1 1 1,0-1-1,0 0 0,0 1 0,0 0 1,-1-1-1,1 1 0,2 0 0,2 1 46,-1 1-1,1 0 1,-1 0-1,0 0 1,1 1 0,-1-1-1,0 1 1,4 4-1,1-1 39,1-2 0,0 1 0,0-1 1,0 0-1,1-1 0,-1-1 0,1 0 0,-1 0 0,1-1 0,0-1 0,0 0 0,13-2 0,-18 2-9,-1 0 0,0-1 0,0 0 0,1 0 0,-1-1 0,0 1 0,0-1 0,-1-1 0,1 1 0,0-1 0,-1 0 0,1 0 0,-1-1 0,0 0 0,0 1 0,0-2 0,-1 1 0,0 0 0,1-1 0,-1 0 0,-1 0 0,1 0 0,-1-1 0,4-7 0,-7 12 1,1 0-1,-1 0 0,0 0 0,1 0 1,-1 0-1,0 0 0,1 0 0,-1-1 1,0 1-1,0 0 0,0 0 0,0 0 0,0 0 1,0-1-1,0 1 0,-1 0 0,1 0 1,0 0-1,-1 0 0,1 0 0,-1 0 1,1 0-1,-1 0 0,1 0 0,-1 0 0,0 0 1,1 0-1,-1 0 0,0 0 0,0 0 1,0 0-1,0 1 0,0-1 0,0 0 1,0 1-1,0-1 0,0 1 0,0-1 0,0 1 1,0-1-1,0 1 0,0 0 0,0 0 1,-1-1-1,1 1 0,0 0 0,0 0 1,0 0-1,0 0 0,-1 1 0,-1-1 0,-4 1 77,0-1-1,1 1 0,-1 0 0,0 1 0,0-1 0,1 1 0,-13 6 0,11-3-7,1 1 0,-1 0 0,1 0-1,0 0 1,1 1 0,-1 0-1,1 0 1,1 1 0,-8 12-1,12-18-66,-1-1 0,1 1 0,0 0 0,0 0-1,0 0 1,0 0 0,0 0 0,0 1 0,1-1-1,-1 0 1,1 0 0,-1 0 0,1 1 0,0-1-1,0 0 1,0 0 0,0 1 0,0-1 0,1 0-1,-1 0 1,1 1 0,-1-1 0,1 0 0,0 0-1,0 0 1,0 0 0,0 0 0,0 0 0,0 0-1,1 0 1,-1-1 0,1 1 0,-1 0 0,1-1-1,0 1 1,-1-1 0,1 0 0,0 1 0,0-1 0,0 0-1,0 0 1,0 0 0,0 0 0,4 0 0,4 2-467,-1 0 0,1-2 0,0 1 0,0-1 0,17 0 1,26-7-8338,-2-13-9761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17873,'0'0'3801,"-6"12"-2173,-14 27-708,3 1 0,1 1 1,2 0-1,1 0 0,3 1 0,1 1 0,-5 86 1,13-128-911,1 1 1,0 0-1,0-1 1,0 1-1,1-1 0,-1 1 1,0 0-1,1-1 1,-1 1-1,1-1 1,-1 1-1,1-1 1,0 1-1,-1-1 1,1 1-1,2 1 1,-3-2-3,1-1 0,0 1 0,0-1 0,-1 0 0,1 1 0,0-1 1,0 0-1,-1 0 0,1 1 0,0-1 0,0 0 0,0 0 0,-1 0 1,1 0-1,0 0 0,0 0 0,0 0 0,-1 0 0,1 0 0,0 0 0,0-1 1,0 1-1,0-1 0,3 0 13,-1-1 1,0 0-1,1 0 0,-1 0 1,0 0-1,0-1 1,0 0-1,-1 1 0,1-1 1,-1 0-1,1 0 1,2-5-1,1-7-114,0-1 0,0 1 1,-2-1-1,0 0 0,-1 0 0,0-1 1,-1 1-1,-1-1 0,-1 1 0,0-1 1,-2 1-1,1-1 0,-2 1 0,0 0 1,-6-17-1,9 32 82,-1-1 0,1 0 0,0 1 0,-1-1 0,0 1 0,1-1 0,-1 1 0,0 0 0,0-1 0,0 1 0,0 0 0,0-1 0,0 1 0,0 0 0,0 0 0,-1 0 0,1 0 0,-3-2 0,3 4-1,0-1 0,1 0 1,-1 1-1,0-1 1,1 1-1,-1-1 0,0 1 1,1-1-1,-1 1 1,1 0-1,-1-1 1,1 1-1,-1 0 0,1 0 1,-1-1-1,1 1 1,0 0-1,-1 0 0,1-1 1,0 1-1,0 0 1,-1 0-1,1 0 0,0 1 1,-7 64-232,6-62 262,1 0-1,0-1 1,0 1 0,0 0-1,0 0 1,1 0 0,-1 0-1,1 0 1,0 0 0,0-1-1,1 1 1,-1 0 0,1-1-1,0 1 1,0-1 0,0 1-1,0-1 1,0 0 0,1 0 0,0 0-1,-1 0 1,1-1 0,0 1-1,0-1 1,1 0 0,-1 1-1,0-2 1,1 1 0,-1 0-1,1-1 1,0 1 0,-1-1-1,1 0 1,0 0 0,0 0 0,0-1-1,0 0 1,0 1 0,5-2-1,1 1 20,0 0-1,-1-2 1,1 1-1,0-1 0,-1 0 1,1-1-1,-1 0 1,0-1-1,0 0 1,0 0-1,-1-1 1,1 0-1,-1 0 1,0-1-1,0 0 0,-1 0 1,0-1-1,8-10 1,-8 9-58,0 0 1,-1-1 0,0 1-1,0-1 1,-1 0 0,-1-1-1,1 1 1,-1-1 0,-1 0-1,0 0 1,0 0-1,-1 0 1,-1-1 0,1 1-1,-2-1 1,1 1 0,-2-13-1,1 23 15,0 0 0,0-1 0,0 1 0,-1 0 0,1-1 0,0 1 0,0 0 0,0-1 0,0 1 0,0 0 0,-1 0-1,1-1 1,0 1 0,0 0 0,0-1 0,-1 1 0,1 0 0,0 0 0,0 0 0,-1-1 0,1 1 0,0 0 0,-1 0 0,1 0 0,0 0 0,-1-1 0,1 1-1,0 0 1,-1 0 0,1 0 0,0 0 0,-1 0 0,1 0 0,0 0 0,-1 0 0,1 0 0,0 0 0,-1 0 0,1 0 0,0 0 0,-1 0 0,1 0 0,0 1-1,-1-1 1,1 0 0,0 0 0,0 0 0,-1 0 0,1 1 0,0-1 0,-1 0 0,1 0 0,0 1 0,0-1 0,0 0 0,-1 0 0,1 1 0,-16 14-1,5 0 124,2 1 0,0 0 0,0 0 0,-9 26 0,15-33 14,0 1 0,0-1 1,1 1-1,0 0 0,1-1 0,0 1 1,1 0-1,-1 0 0,2 0 1,1 10-1,0-15-117,0 0-1,0-1 1,1 1 0,-1-1-1,1 1 1,0-1 0,0 0 0,1 0-1,-1 0 1,1-1 0,0 1-1,0-1 1,0 0 0,0 0 0,10 5-1,-10-6-64,1 1 0,-1-1 0,1 1 0,-1 0 0,0 1-1,0-1 1,0 1 0,-1 0 0,1-1 0,-1 2 0,0-1-1,0 0 1,0 1 0,-1-1 0,0 1 0,1 0 0,1 7 0,-2 17 190,-2-23-5388,5-19-2077,0 1 4153,5-17-9202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16400,'-2'7'9914,"-4"17"-5527,-10 47-4398,15-61 111,0-5-98,0 1 0,0-1 0,1 0 0,-1 0 0,1 1 0,0-1 0,1 0 0,-1 0 0,1 0 0,0 1 0,1-1 0,-1 0 0,3 5 0,-4-9-94,1-1 0,-1 0 0,0 0-1,0 0 1,0 1 0,1-1-1,-1 0 1,0 0 0,0 0-1,0 1 1,1-1 0,-1 0-1,0 0 1,0 0 0,1 0-1,-1 0 1,0 1 0,1-1 0,-1 0-1,0 0 1,0 0 0,1 0-1,-1 0 1,0 0 0,1 0-1,-1 0 1,0 0 0,0 0-1,1 0 1,-1 0 0,0-1-1,1 1 1,-1 0 0,0 0 0,0 0-1,1 0 1,-1 0 0,0 0-1,0-1 1,1 1 0,-1 0-1,0 0 1,0 0 0,0-1-1,0 1 1,1 0 0,-1 0-1,0-1 1,0 1 0,0 0-1,0 0 1,0-1 0,1 1 0,-1 0-1,0 0 1,0-1 0,0 0-1,3-17-5144,-3 16 4922,2-26-7105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18449,'0'0'8232,"-21"51"-8136,44-39-96,8-4-1569,7-3-1218,7-5-1441,0 0-2146,-4 0-4036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7976,'0'0'10068,"-7"10"-6812,-89 88 4058,95-98-7282,0 1 0,0 0-1,0 0 1,0 0 0,1 0 0,-1-1 0,0 1 0,1 0 0,-1 0 0,0 0 0,1 0 0,0 0 0,-1 1-1,1-1 1,-1 0 0,1 0 0,0 0 0,0 0 0,0 2 0,0-2-38,0-1 0,1 1 0,-1-1 1,0 1-1,1 0 0,-1-1 0,1 1 1,-1-1-1,1 1 0,-1-1 0,1 0 0,0 1 1,-1-1-1,1 1 0,-1-1 0,1 0 0,0 0 1,-1 1-1,1-1 0,0 0 0,-1 0 0,1 0 1,1 0-1,55 0-1879,-39-1 735,17 0-515,-25-1 1385,0 1 1,0 1-1,0 0 0,0 1 0,0-1 0,0 2 1,0-1-1,-1 2 0,17 5 0,-25-8 365,0 0-1,0 1 1,0-1-1,0 1 0,0-1 1,0 1-1,-1-1 1,1 1-1,0 0 1,0-1-1,0 1 1,-1 0-1,1 0 1,-1-1-1,1 1 1,0 0-1,-1 0 1,0 0-1,1 0 0,-1 0 1,1 0-1,-1 0 1,0 0-1,0 0 1,1 0-1,-1 0 1,0 0-1,0 0 1,0 2-1,-1-1 126,0 0 1,0 0-1,0 0 0,-1 0 0,1-1 1,0 1-1,-1 0 0,1-1 0,-1 1 1,1-1-1,-1 1 0,0-1 0,-2 2 0,-7 4 548,0-1 0,-1 0 0,-17 6 0,16-6-814,0-2-1,1 0 0,-1-1 1,-1 0-1,1-1 0,0 0 0,-15-1 1,13-6-4316,6-14-4239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18097,'0'0'3075,"-5"9"-1308,0 2-1444,0 0 0,1 0 1,0 1-1,0-1 0,2 1 0,-1 0 0,2 0 0,-1 0 1,2 0-1,-1 0 0,2 0 0,2 19 0,-3-29-274,1 0-1,0 0 1,-1 0-1,1 1 0,0-1 1,0 0-1,0 0 0,1 0 1,-1-1-1,0 1 1,1 0-1,-1 0 0,1-1 1,-1 1-1,1-1 1,0 1-1,0-1 0,0 0 1,0 0-1,0 0 0,0 0 1,0 0-1,0 0 1,0 0-1,0-1 0,0 1 1,1-1-1,-1 1 1,0-1-1,0 0 0,1 0 1,-1 0-1,0 0 0,0-1 1,1 1-1,-1-1 1,0 1-1,0-1 0,0 0 1,4-1-1,1-1 9,1 0 0,-1 0 0,0-1 0,0 0 0,-1 0 0,1-1 0,-1 0 0,0 0 0,-1 0 0,9-10 0,-9 8-40,0 1 1,-1 0-1,0-1 1,0 0-1,-1 0 0,1 0 1,-2 0-1,1-1 1,-1 1-1,0-1 1,0 0-1,-1 1 1,0-1-1,-1-15 0,0 23-18,0 0 0,0 0-1,0 0 1,-1-1-1,1 1 1,0 0-1,0 0 1,0 0-1,-1-1 1,1 1-1,0 0 1,0 0 0,-1 0-1,1 0 1,0 0-1,0-1 1,-1 1-1,1 0 1,0 0-1,-1 0 1,1 0 0,0 0-1,0 0 1,-1 0-1,1 0 1,0 0-1,0 0 1,-1 0-1,1 0 1,0 0 0,-1 0-1,1 0 1,0 1-1,0-1 1,-1 0-1,1 0 1,0 0-1,0 0 1,-1 0 0,1 1-1,0-1 1,0 0-1,0 0 1,-1 0-1,1 1 1,0-1-1,0 0 1,0 0-1,0 1 1,-1-1 0,1 0-1,0 0 1,0 1-1,0-1 1,0 0-1,0 1 1,0-1-1,0 0 1,-12 16-52,6-4 108,1-1 0,0 1 0,1 1 0,0-1 0,1 1 0,1-1 0,0 1-1,0 0 1,1 20 0,1-32-29,0 0-1,1 0 1,-1 1-1,0-1 1,0 0-1,0 0 1,1 0 0,-1 0-1,1 0 1,-1 0-1,1 0 1,-1 0-1,1 0 1,-1 0-1,1 0 1,0 0-1,0-1 1,-1 1-1,1 0 1,0 0-1,0-1 1,0 1-1,0 0 1,0-1-1,0 1 1,0-1-1,0 1 1,0-1-1,0 0 1,0 1-1,0-1 1,0 0-1,0 0 1,0 0-1,1 0 1,-1 0-1,0 0 1,0 0-1,0 0 1,0 0-1,0 0 1,0-1-1,0 1 1,0 0-1,0-1 1,1 1-1,-1-1 1,1 0-1,5-2 94,0 0 0,0 0 1,-1-1-1,1 1 0,10-10 0,-8 6-98,0-1 1,-1-1-1,0 1 0,-1-1 1,1-1-1,-2 0 0,0 1 1,0-2-1,-1 1 1,0-1-1,0 0 0,-1 0 1,-1 0-1,0 0 0,-1-1 1,2-19-1,-21 69-261,8 16 384,9-53-141,-1 0 0,1 0 0,0 1 0,0-1 0,0 0 0,0 1 0,1-1-1,-1 0 1,0 0 0,0 1 0,1-1 0,-1 0 0,1 0 0,-1 0 0,1 0 0,-1 1 0,1-1 0,0 0 0,-1 0 0,1 0 0,0 0 0,0 0 0,0-1 0,0 1 0,0 0 0,0 0 0,0 0-1,0-1 1,0 1 0,0-1 0,1 1 0,-1-1 0,0 1 0,0-1 0,0 0 0,1 1 0,1-1 0,1 0-464,1-1 0,-1 1 0,0-1 0,1 0 1,-1 0-1,0 0 0,0-1 0,1 0 0,-1 1 0,0-1 0,3-3 0,-5 4 202,-1 0-1,0 0 1,1 0-1,-1 0 1,0 0-1,0 0 1,0 0-1,0 0 1,0 0-1,0-1 1,0 1-1,0 0 1,0-1-1,-1 1 1,1 0-1,0-1 1,-1 1-1,1-1 1,-1 1-1,0-1 1,1 0-1,-1 1 1,0-1-1,0 1 1,0-1-1,0 1 1,0-1-1,-1 0 1,1 1-1,0-1 1,-1 1-1,1-1 1,-1 1-1,1-1 1,-2-1-1,-6-6-8794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16015,'0'0'8841,"6"67"-8137,-9-34-191,-1-1-1,0-2 385,2-3-577,2-5-224,0-6-64,0-8-320,0-7-1217,2-9-4773,3-15-673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64 11787,'0'0'8563,"-2"12"-6748,-5 24-688,-15 120 2977,20-136-3978,1 1 1,2-1-1,0 1 1,1-1-1,9 41 1,-7-41-288,-3-14 132,0-1-1,0 1 1,0 0 0,1-1-1,-1 0 1,1 1 0,1-1 0,-1 0-1,6 9 1,-7-14 32,0 0 1,0 0-1,-1 1 1,1-1-1,0 0 1,0 0-1,-1 0 1,1 0-1,0 0 1,0 0-1,0 0 1,-1 0-1,1 0 1,0 0-1,0-1 1,0 1-1,-1 0 1,1-1-1,0 1 1,-1 0-1,1-1 1,0 1-1,-1-1 1,1 1-1,0-1 1,-1 1-1,1-1 1,-1 1-1,1-1 1,-1 0-1,1 1 0,0-2 1,18-27 256,-16 23-229,16-30-3,-1-1 0,-2 0 0,-1-1 0,-2-1 0,-2 0 0,-2-1 1,-1 0-1,-2 0 0,-2-1 0,-1-41 0,-3 82-29,0 0 1,0 0-1,0 0 0,0 0 0,0 0 0,0 0 1,0 0-1,0 1 0,0-1 0,0 0 1,0 0-1,-1 0 0,1 0 0,0 0 0,0 0 1,0 0-1,0 0 0,0 0 0,0 0 0,0 0 1,0 0-1,0 0 0,0 0 0,0 0 0,-1 0 1,1 0-1,0 0 0,0 0 0,0 0 1,0 0-1,0 0 0,0 0 0,0 0 0,0 0 1,0 0-1,0 0 0,-1 0 0,1 0 0,0 0 1,0 0-1,0 0 0,0 0 0,0 0 1,0 0-1,0 0 0,0 0 0,0 0 0,0 0 1,0 0-1,-1 0 0,1 0 0,0 0 0,0 0 1,0 0-1,0-1 0,0 1 0,0 0 0,0 0 1,0 0-1,0 0 0,0 0 0,0 0 1,0 0-1,0 0 0,0 0 0,0 0 0,0-1 1,-9 13-108,-8 14-46,8-9 68,2 0 0,0 0 0,1 1 0,1-1 0,0 1 0,1 1 0,1-1 0,0 25 0,2-35 51,1-1 0,1 1 0,-1 0 0,1 0 0,1 0 0,-1-1 0,1 1 0,1-1 0,-1 1 0,1-1 0,0 0 0,1 0 0,0 0 0,0-1-1,1 1 1,-1-1 0,1 0 0,1 0 0,-1-1 0,1 1 0,0-1 0,7 4 0,-3-2-179,-6-4 23,1 1 0,0-1 0,0 0 0,0 0 0,1-1 0,-1 1 0,0-1 0,1-1 0,11 3-1,-22-9-8283,-3-3 4656,-12-9-7354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18257,'0'0'8040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4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18225,'0'0'6924,"0"9"-6128,-8 188 2020,8-155-2352,2 0-1,15 77 0,0-74-221,-17-45-237,0 1-1,0 0 1,1 0 0,-1-1 0,0 1 0,1 0 0,-1-1-1,1 1 1,-1 0 0,1-1 0,-1 1 0,1 0 0,-1-1-1,1 1 1,0-1 0,-1 1 0,1-1 0,0 0 0,-1 1 0,1-1-1,0 0 1,0 1 0,-1-1 0,1 0 0,0 0 0,0 1-1,-1-1 1,1 0 0,0 0 0,0 0 0,0 0 0,-1 0-1,1 0 1,0 0 0,0-1 0,0 1 0,-1 0 0,1 0-1,0-1 1,0 1 0,-1 0 0,1-1 0,0 1 0,-1 0-1,1-1 1,0 1 0,-1-1 0,1 0 0,-1 1 0,1-1 0,-1 1-1,1-1 1,-1 0 0,1 1 0,0-2 0,1-3-120,1-1 1,-1 1-1,0-1 1,-1 1-1,1-1 0,-1 0 1,0 1-1,0-1 1,-1 0-1,0-9 1,-5-63-2422,3 65 2266,0 0 0,-1 0 1,-1 0-1,0 0 0,-1 0 0,0 1 0,-1-1 0,0 1 1,-1 1-1,-10-14 0,4 15 284,7 18 80,8 23 108,0-26-176,0 1 0,1-1 1,-1 0-1,1 0 0,0 0 1,0 0-1,1-1 0,-1 1 1,1-1-1,0 0 1,1 0-1,-1 0 0,0 0 1,1-1-1,0 0 0,0 0 1,0 0-1,0 0 0,0-1 1,1 0-1,-1 0 0,1 0 1,-1-1-1,8 1 1,-5-1 64,0 0 1,0 0 0,0-1 0,0 0 0,1 0 0,-1-1 0,0 0 0,0-1-1,-1 0 1,1 0 0,0 0 0,-1-1 0,1 0 0,-1-1 0,0 0-1,13-9 1,-11 6 20,0-2 1,-1 1-1,0-1 0,0 0 0,-1-1 0,0 0 0,-1 0 0,0-1 0,0 1 0,-1-1 1,-1 0-1,0-1 0,0 1 0,-1-1 0,-1 0 0,0 0 0,0 1 0,-1-15 0,-1 25-105,0 0 0,0 0 0,0-1 0,0 1 0,0 0 0,0 0 0,0 0 0,-1 0-1,1-1 1,0 1 0,-1 0 0,1 0 0,-1 0 0,1 0 0,-1 0 0,1 0 0,-1 0 0,0 0-1,0 0 1,1 0 0,-1 0 0,0 0 0,0 1 0,0-1 0,0 0 0,0 1 0,0-1 0,-1 0-1,0 1 0,1 0 1,0 0-1,-1 0 0,1 0 0,-1 0 0,1 0 0,0 0 0,-1 1 0,1-1 0,0 1 0,0-1 0,-1 1 0,1-1 0,0 1 0,0 0 0,0 0 0,-1-1 1,1 1-1,0 0 0,0 0 0,0 0 0,1 0 0,-1 0 0,0 0 0,-1 3 0,-6 11 101,0 0 0,1 1-1,1 0 1,1 0 0,0 0 0,1 1-1,0 0 1,2 0 0,0 0 0,1 0-1,1 19 1,0-33-79,0 0 0,0 0 0,0 0 0,0 0 0,0 0 0,1 0 0,0 0 0,-1-1 0,1 1 0,0 0 0,0 0 0,1-1 0,-1 1 0,0-1 0,1 1 0,0-1 0,-1 1 0,1-1 0,0 0 0,0 0 0,1 0 0,-1 0 0,0 0 0,1 0 0,-1-1 0,6 3 0,-3-2-7,1-1 1,-1 0-1,1 0 1,0 0 0,-1 0-1,1-1 1,0 0-1,0-1 1,-1 1-1,1-1 1,0 0-1,-1 0 1,7-3-1,2-1-46,-1-1-1,1-1 0,-1 0 0,0 0 1,-1-2-1,0 1 0,0-2 1,-1 1-1,-1-2 0,1 1 1,-1-1-1,-1-1 0,0 0 1,-1 0-1,7-14 0,-10 5-116,-9 14-47,2 8 177,1-1-1,-1 1 1,1-1 0,-1 1-1,1 0 1,-1-1 0,1 1-1,0 0 1,0 0 0,-1 0-1,1 0 1,0 0-1,0 0 1,0 1 0,0-1-1,0 0 1,0 1 0,-1 2-1,-4 4 104,1 0 0,0 1 0,1 0-1,-1 0 1,2 0 0,-1 1 0,1-1-1,1 1 1,0 0 0,0 0 0,1 0-1,0 0 1,1 14 0,0-23-80,1 1 1,-1-1-1,0 0 1,1 0 0,-1 0-1,1 1 1,-1-1-1,1 0 1,0 0-1,-1 0 1,1 0-1,0 0 1,0 0-1,0 0 1,0 0-1,0-1 1,0 1-1,0 0 1,0 0 0,0-1-1,0 1 1,2 0-1,35 5 17,-30-7-598,1 0-1,0 0 1,-1 0-1,1-1 1,-1-1 0,13-4-1,16-18-7239,-2-7-6048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9961,'0'0'12498,"7"13"-10182,-3-7-2038,2 4 146,-1 0 0,0 0-1,-1 0 1,0 0 0,0 1-1,-1 0 1,3 21 0,-3 1 402,9 61 530,-10-87-1285,-1 0 1,1 0 0,1 0-1,-1 0 1,1 0 0,0 0 0,1-1-1,0 1 1,8 10 0,-11-15-57,1 0 0,0 0 0,0 0 0,1 0 0,-1 0 1,0-1-1,0 1 0,1-1 0,-1 0 0,1 1 0,-1-1 0,1 0 1,0 0-1,0-1 0,-1 1 0,1-1 0,0 1 0,0-1 1,-1 0-1,4 0 0,-1-1-56,-1 0 1,1 0-1,-1 0 1,0-1-1,1 1 1,-1-1-1,0 0 1,0-1-1,-1 1 1,1-1-1,5-4 1,3-4-475,0-2 0,-1 1 0,0-2 1,0 1-1,10-20 0,-15 25-18,-2 10 223,-4 22 170,-9 35 419,7-47-249,0 0 1,0 0 0,1 1 0,2 21 0,-1-33-162,0 1 0,0-1 0,0 0 1,1 1-1,-1-1 0,1 0 0,-1 0 1,0 1-1,1-1 0,0 0 0,-1 0 1,1 0-1,0 0 0,0 0 0,0 0 0,-1 0 1,1 0-1,0 0 0,0 0 0,0 0 1,3 1-1,-2-2-304,0 1 1,0-1-1,0 0 0,0 0 1,0 0-1,1-1 0,-1 1 1,0 0-1,0-1 0,0 1 1,0-1-1,0 0 0,0 0 1,0 0-1,0 0 0,0 0 1,-1 0-1,4-3 1,21-17-7862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13421,'0'0'4201,"-10"10"-1948,2-2-1852,-44 51 2040,48-55-2098,0 1-1,1 0 1,0 0 0,0 0 0,0 1-1,1-1 1,0 1 0,0-1-1,0 1 1,1 0 0,0 0 0,-1 9-1,2-14-325,0-1-1,0 1 1,0-1-1,0 1 1,1-1-1,-1 1 1,0-1-1,0 1 1,0-1-1,1 1 1,-1-1-1,0 1 1,1-1-1,-1 0 0,0 1 1,1-1-1,-1 1 1,0-1-1,1 0 1,-1 0-1,1 1 1,-1-1-1,1 0 1,-1 1-1,1-1 1,-1 0-1,1 0 1,-1 0-1,1 0 1,-1 0-1,1 1 1,25-2 174,21-14-29,-41 12-200,1-1 0,-1 0 0,0 0-1,1 0 1,-2-1 0,1 0 0,-1 0-1,1 0 1,-1-1 0,-1 0 0,1 0 0,-1 0-1,0 0 1,0-1 0,-1 1 0,0-1-1,0 0 1,-1 0 0,0 0 0,0 0 0,0-1-1,-1 1 1,0-1 0,0-12 0,-1 20 38,0-1 0,0 1 1,0-1-1,0 1 1,0-1-1,0 1 1,1 0-1,-1-1 0,0 1 1,0-1-1,0 1 1,-1-1-1,1 1 0,0-1 1,0 1-1,0-1 1,0 1-1,0-1 0,0 1 1,-1 0-1,1-1 1,0 1-1,0-1 0,-1 1 1,1 0-1,0-1 1,-1 1-1,1 0 1,0-1-1,-1 1 0,1 0 1,0 0-1,-1-1 1,1 1-1,-1 0 0,1 0 1,0 0-1,-1-1 1,1 1-1,-1 0 0,1 0 1,-1 0-1,1 0 1,-1 0-1,1 0 1,-1 0-1,1 0 0,-1 0 1,1 0-1,0 0 1,-1 0-1,1 0 0,-1 1 1,1-1-1,-1 0 1,1 0-1,-1 0 0,1 1 1,0-1-1,-1 0 1,1 0-1,0 1 0,-1-1 1,0 1-1,-1 0 8,0 1-1,0 0 1,0 0 0,0 0-1,1 0 1,-1 0-1,0 0 1,1 0-1,-1 0 1,1 1 0,-1 1-1,0 0 60,1 1 1,0-1-1,0 0 1,1 0-1,-1 0 1,1 1-1,0-1 0,0 0 1,0 1-1,1-1 1,-1 0-1,2 5 0,-1-7-14,0-1-1,0 1 0,0 0 0,0-1 1,0 1-1,0 0 0,0-1 0,1 0 1,-1 1-1,1-1 0,-1 0 0,1 0 1,-1 0-1,1 0 0,0 0 0,-1 0 1,1 0-1,0 0 0,0-1 0,0 1 1,0-1-1,-1 1 0,1-1 0,0 0 1,0 0-1,0 0 0,0 0 0,2 0 1,4-1-60,0 1 0,-1-2 0,1 1 1,0-1-1,-1 0 0,0-1 0,1 1 1,-1-2-1,0 1 0,-1-1 0,1 0 1,0 0-1,-1-1 0,9-8 0,-4 3-21,0-1 0,-1-1 0,0 0-1,-1 0 1,-1-1 0,11-20 0,-20 42 69,-1 0 0,1 0 1,0 0-1,1 0 0,1 14 0,0-5 64,-2-16-69,1 0-1,0 0 1,0 0-1,0 0 0,1-1 1,-1 1-1,0 0 1,1 0-1,-1 0 1,1 0-1,0 0 1,0-1-1,-1 1 1,1 0-1,0-1 1,0 1-1,1 0 1,-1-1-1,0 1 1,0-1-1,3 2 1,-2-2-4,1 0 1,-1 0-1,1 0 1,-1 0 0,1-1-1,-1 1 1,1-1-1,0 0 1,-1 0 0,1 0-1,0 0 1,-1 0-1,1-1 1,-1 1-1,1-1 1,4-1 0,3-2-73,-1-1 1,1 0-1,-1 0 1,0-1-1,0-1 1,-1 1 0,0-1-1,0-1 1,0 1-1,-1-2 1,0 1-1,-1 0 1,0-1-1,0 0 1,-1-1 0,0 1-1,5-16 1,-35 66-319,21-33 415,1 0-1,1 1 1,-1-1 0,1 0-1,1 1 1,0 0 0,0-1-1,0 14 1,1-21-62,1 1 0,-1 0-1,0 0 1,1 0 0,-1 0-1,1-1 1,0 1 0,-1 0-1,1 0 1,0-1 0,0 1-1,0-1 1,0 1 0,0-1 0,1 1-1,-1-1 1,2 2 0,0-1-90,-1-1 0,0 0 0,1 0 1,-1-1-1,0 1 0,1 0 0,-1-1 1,1 1-1,-1-1 0,1 0 1,-1 0-1,1 0 0,-1 0 0,1 0 1,-1-1-1,5 0 0,-2-1-1007,-1 1 0,1-1 1,0 0-1,-1 0 0,0-1 0,1 1 0,-1-1 0,0 0 1,6-6-1,17-16-10237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10698,'0'0'8979,"-11"1"-5279,6 0-3366,-53 10 3441,54-10-3497,-1 1 0,1-1-1,-1 1 1,1-1 0,-1 1-1,1 1 1,0-1 0,0 1-1,0-1 1,0 1 0,-5 5-1,9-7-348,1-1 0,-1 1 0,0-1-1,1 1 1,-1-1 0,0 0 0,1 1-1,-1-1 1,1 0 0,-1 1 0,1-1-1,-1 0 1,1 1 0,-1-1 0,1 0-1,-1 0 1,1 0 0,-1 0 0,1 1-1,-1-1 1,1 0 0,-1 0 0,1 0-1,-1 0 1,1 0 0,-1 0 0,1 0-1,0 0 1,-1-1 0,1 1 0,0 0-1,26 1-942,-25-1 753,15 0-782,0 0 1,0 2-1,29 6 0,-42-7 968,0 0 0,0 0 0,0 1-1,0 0 1,0-1 0,-1 1-1,1 1 1,-1-1 0,6 5 0,-8-6 132,0 0-1,0 1 1,1-1 0,-1 1 0,-1-1 0,1 1 0,0-1 0,0 1 0,0 0 0,-1 0 0,1-1 0,-1 1 0,0 0 0,1 0 0,-1-1 0,0 1-1,0 0 1,0 0 0,0 0 0,0-1 0,0 1 0,-2 3 0,1-1 267,-1-1 1,1 1-1,-1 0 0,-1-1 1,1 1-1,0-1 1,-1 1-1,0-1 0,0 0 1,0 0-1,0-1 0,0 1 1,-7 4-1,-52 28 718,51-29-961,3-2-250,-23 11 111,9-11-3959,17-7-3740,4-9-7889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15855,'0'0'4324,"9"-1"-2391,4 0-1177,79-11 1714,-86 11-2397,0 0 0,0-1 0,-1 1 0,1-1 0,-1-1 0,1 1 0,-1-1 0,0 0 1,0 0-1,0 0 0,0-1 0,0 0 0,7-8 0,-11 12-26,-1-1 1,1 0-1,-1 1 0,1-1 0,-1 1 1,1-1-1,-1 0 0,1 0 1,-1 1-1,0-1 0,1 0 1,-1 0-1,0 1 0,0-1 1,0 0-1,0 0 0,1 0 1,-1 0-1,0 1 0,0-1 0,0 0 1,-1 0-1,1 0 0,0 1 1,0-1-1,0 0 0,-1 0 1,1 0-1,0 1 0,-1-1 1,1 0-1,0 1 0,-1-2 0,-1 1 3,0 0 0,0 0 0,0 0 0,0 0 0,0 0-1,0 0 1,0 1 0,0-1 0,0 1 0,0-1-1,0 1 1,-4 0 0,-4-1 19,-1 1-1,0 1 1,1 0 0,-16 3 0,20-2-22,0 0 1,0 1 0,0 0 0,0 0-1,0 0 1,0 1 0,1 0 0,-10 8-1,13-10-30,0 0 0,0 0 1,0 0-1,0 1 0,1-1 0,-1 0 0,0 1 0,1-1 0,0 1 0,-1-1 0,1 1 0,0 0 0,0 0 0,1-1 0,-1 1 0,0 0 0,1 0 1,0 0-1,0 0 0,0 0 0,0-1 0,1 7 0,0-7-46,0 0 1,1 0-1,-1 1 1,1-1-1,-1 0 1,1 0-1,0-1 1,0 1-1,0 0 1,0 0-1,0-1 1,0 1-1,0-1 1,0 0-1,1 0 1,-1 0-1,0 0 1,1 0-1,-1 0 1,1-1-1,-1 1 1,1-1-1,5 1 1,30 1-3076,-7-4-4340,5-7-8641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15535,'0'0'1703,"0"13"218,0 33 143,-1-2-312,2 1-1,2-1 1,9 46-1,-12-88-1693,1 1 0,0-1 0,-1 1 0,1-1 0,0 1 0,0-1 0,0 1 0,1-1 0,-1 0-1,1 0 1,-1 1 0,1-1 0,0 0 0,-1-1 0,1 1 0,0 0 0,0 0 0,0-1 0,1 1 0,-1-1-1,0 0 1,4 2 0,-3-3-19,1 1 0,-1-1 0,1 0 0,-1 1 0,1-2 0,-1 1 1,0 0-1,1-1 0,-1 1 0,1-1 0,-1 0 0,0 0 0,1-1 0,4-2 0,4-2-157,-1-1-1,0-1 1,0 0 0,0 0 0,-1-1-1,0-1 1,12-14 0,1-17-631,-15 25 494,-12 29 10,-21 64 737,23-71-482,1 1 0,0-1 0,0 1 0,1-1 0,0 1 0,0-1 0,0 0 1,1 1-1,0-1 0,3 11 0,-4-16-104,1 0-1,0 0 1,-1 0 0,1 0 0,0 0-1,0 0 1,0 0 0,-1 0 0,1-1-1,0 1 1,0 0 0,0-1-1,0 1 1,1-1 0,-1 1 0,0-1-1,0 1 1,0-1 0,0 0 0,0 1-1,1-1 1,-1 0 0,0 0 0,0 0-1,0 0 1,2 0 0,0 0-456,0-1 1,0 1-1,0-1 1,0 1-1,0-1 1,0 0-1,-1 0 1,1 0-1,0 0 1,2-3 0,17-15-5452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109 233 17649,'-7'9'2103,"-5"5"-1239,-41 51 2501,48-58-2798,0-1 1,1 1-1,0 1 1,0-1 0,1 0-1,-1 1 1,2 0-1,-3 9 1,5-16-539,0 0 0,-1 0 0,1 0 1,0 0-1,0 0 0,0-1 0,0 1 0,1 0 0,-1 0 1,0 0-1,0 0 0,0 0 0,1 0 0,-1 0 0,1 0 1,-1 0-1,0 0 0,1 0 0,0-1 0,-1 1 1,1 0-1,-1 0 0,1-1 0,0 1 0,0 0 0,-1-1 1,1 1-1,0-1 0,1 1 0,1 1-1,0-2 0,0 1 0,0 0 0,0 0 0,0-1 0,0 0 0,0 1 0,0-1 0,6-1 0,0 0-7,-1 0 0,1-1 0,0 0 0,0-1 0,-1 0 0,11-5 0,-11 4-35,-1-1 0,0 0 0,0-1-1,-1 0 1,0 0 0,0 0 0,0-1 0,-1 0-1,9-14 1,-12 17 16,1 1 0,-2-1 0,1 0 0,0-1 1,-1 1-1,1 0 0,-1 0 0,0-1 0,-1 1 0,1 0 0,-1-1 0,0 1 0,0-1 1,0 1-1,-1 0 0,1-1 0,-1 1 0,0 0 0,0-1 0,-1 1 0,-2-5 0,3 7 4,0 0 0,-1 0 0,1 1-1,-1-1 1,0 0 0,1 1 0,-1-1-1,0 1 1,0 0 0,0 0-1,0 0 1,0 0 0,0 0 0,0 0-1,0 0 1,-1 1 0,1-1 0,0 1-1,0 0 1,-1-1 0,1 1 0,0 0-1,-3 0 1,4 0-7,-1 0 0,1 0 0,-1 1 0,1-1 0,-1 0 0,1 0 0,0 1 0,-1-1 0,1 1 0,-1-1 0,1 1 0,0 0 0,-1-1 0,1 1 0,0 0-1,0 0 1,0 0 0,0 0 0,0 0 0,0 0 0,0 0 0,0 0 0,0 1 0,0-1 0,0 0 0,1 0 0,-1 1 0,0-1 0,1 0 0,-1 1 0,1-1 0,0 1 0,-1-1 0,1 3 0,0-3-2,1 0 1,-1 0 0,0 0-1,1 0 1,-1 0-1,1 0 1,-1 0 0,1 0-1,-1 0 1,1 0-1,-1 0 1,1-1 0,0 1-1,0 0 1,-1-1-1,1 1 1,0 0 0,0-1-1,0 1 1,0-1-1,0 1 1,0-1 0,0 1-1,0-1 1,0 0-1,0 0 1,0 1 0,0-1-1,0 0 1,0 0-1,1 0 1,43 1 52,-35-1-29,1 0-49,0-1 0,0-1 0,-1 0 0,1 0 0,0-1 0,-1-1 0,0 0 0,0 0 0,0-1 0,0 0 0,-1 0 0,0-1 0,0-1 0,0 1 0,-1-2 0,0 1 0,-1-1 0,1 0 0,-1 0 0,-1-1 0,0 0 0,0 0 0,-1-1 0,0 0 0,0 1 0,-1-2 0,0 1 0,-1 0 0,-1-1 0,1 0 0,0-19 0,-2 29 34,-1 0 0,0 0 0,0 0 0,0-1 1,0 1-1,-1 0 0,1 0 0,0 0 1,0 0-1,-1-1 0,1 1 0,0 0 1,-1 0-1,0 0 0,1 0 0,-1 0 0,1 0 1,-1 0-1,0 0 0,0 0 0,0 0 1,1 1-1,-1-1 0,0 0 0,0 0 1,-2 0-1,1 0 8,0 1 0,0-1 0,0 1 0,-1 0-1,1 0 1,0 0 0,0 0 0,0 0 0,0 0 0,0 1 0,-1-1 0,1 1 0,-3 0 0,-2 2 26,0 0 0,0 0 0,0 1 0,1 0 0,-1 0 0,1 0 0,-10 9 0,8-3 48,1 0 0,-1 0 0,1 0 1,1 1-1,0 0 0,0 0 0,1 0 0,1 1 0,-6 22 1,9-29-79,0-1 1,0 1-1,0 0 0,1 0 1,-1 0-1,1 0 1,1 0-1,-1 0 1,1 0-1,-1 0 1,2 0-1,-1-1 0,0 1 1,1 0-1,0-1 1,0 1-1,0-1 1,1 1-1,-1-1 1,1 0-1,0 0 0,0 0 1,1-1-1,-1 1 1,1-1-1,7 6 1,0-2-440,1-1 0,0 0 1,0-1-1,1-1 0,-1 1 0,1-2 1,15 3-1,12-1-4511,-1-3-3426,-18-2 230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14638,'0'0'3048,"0"-9"102,1 6-2864,-1 0 0,0 0 1,-1 1-1,1-1 0,0 0 1,-1 0-1,1 0 0,-1 1 1,0-1-1,0 0 0,0 1 1,-2-4-1,2 5-123,-1 0 1,0-1-1,1 1 1,-1 0-1,0 0 0,1 0 1,-1 0-1,0 0 1,0 0-1,0 1 1,0-1-1,0 1 1,0-1-1,0 1 0,0 0 1,0 0-1,0-1 1,0 1-1,0 1 1,0-1-1,0 0 0,0 0 1,-3 2-1,-1 0-60,1-1-1,0 1 0,0 1 1,0-1-1,0 1 0,0 0 1,0 0-1,1 0 0,-1 1 1,1-1-1,0 1 0,0 0 1,1 1-1,-1-1 1,1 0-1,0 1 0,0 0 1,0 0-1,1 0 0,-1 0 1,1 0-1,1 0 0,-1 1 1,1-1-1,0 1 0,0-1 1,0 1-1,1 8 0,0-12-80,0-1-1,0 1 0,0-1 0,0 1 0,1-1 1,-1 1-1,0 0 0,1-1 0,0 0 0,-1 1 1,1-1-1,0 1 0,0-1 0,-1 0 0,1 1 1,0-1-1,0 0 0,1 0 0,-1 0 0,0 0 1,0 0-1,3 2 0,0-1 2,-1-1 0,1 1 0,0-1 0,0 0 0,-1 0 0,1 0 0,0 0 0,0-1 0,6 1 0,-2-1 0,0 0 1,0-1-1,0 0 0,0 0 0,1-1 1,-1 0-1,-1 0 0,1-1 0,8-4 1,-4-1-88,0-1 1,-1 0 0,0 0-1,0-2 1,-1 1 0,-1-1 0,0-1-1,0 0 1,-1 0 0,-1 0-1,0-1 1,-1 0 0,0-1-1,-1 1 1,0-1 0,-1 0 0,-1 0-1,0-1 1,-1 1 0,0-29-1,-2 42 51,1 0-1,-1 0 0,0 0 0,0 0 0,0 0 1,0 0-1,0 0 0,0 1 0,-1-1 1,1 0-1,0 0 0,0 0 0,0 0 0,-1 0 1,1 0-1,-1 1 0,1-1 0,-1 0 0,1 0 1,-1-1-1,-10 11-111,-7 31 155,16-30 12,1 0-1,-1 0 1,2 0 0,-1 0-1,1 0 1,1 0-1,2 15 1,-2-20-155,0-1 0,0 0-1,1 1 1,0-1 0,0 0 0,0 0 0,0 0-1,3 4 1,-2-5-283,-1 0 0,1-1 0,-1 1 0,1-1-1,0 1 1,0-1 0,0 0 0,0 0 0,1-1 0,-1 1-1,4 1 1,19 2-5727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99 6118,'0'0'7223,"3"-10"-3123,6-37-823,-9 46-3120,1-1 0,-1 1 1,0 0-1,0-1 0,0 1 0,0-1 0,0 1 0,-1-1 0,1 1 0,0-1 0,-1 1 0,1 0 1,-1-1-1,1 1 0,-1 0 0,0-1 0,1 1 0,-1 0 0,0 0 0,0-1 0,0 1 0,0 0 0,0 0 1,0 0-1,0 0 0,0 1 0,-1-1 0,1 0 0,0 0 0,-1 1 0,1-1 0,0 0 0,-1 1 1,1 0-1,0-1 0,-1 1 0,1 0 0,-1 0 0,1-1 0,-3 1 0,0 0-66,0 0 0,0 0 0,0 0 0,0 0 0,-1 1 0,1 0 0,0-1 0,0 1 0,1 1 0,-1-1 0,0 1 0,-5 2-1,5-1-33,1 1-1,0 0 0,0-1 1,0 1-1,0 0 0,0 1 1,1-1-1,0 0 0,0 1 0,0 0 1,0-1-1,1 1 0,0 0 1,0 0-1,0 0 0,0-1 0,1 1 1,0 0-1,0 0 0,0 0 1,2 6-1,-2-10-38,0 0-1,0 1 1,0-1-1,1 0 1,-1 0 0,0 0-1,1 0 1,-1 0 0,1 0-1,-1 0 1,1 0-1,0 0 1,-1 0 0,1 0-1,0 0 1,0 0 0,0 0-1,0-1 1,0 1-1,0 0 1,0-1 0,0 1-1,0 0 1,0-1 0,2 1-1,-1 0 19,1-1-1,0 0 1,-1 1-1,1-1 0,0 0 1,-1-1-1,1 1 1,0 0-1,-1-1 1,6-1-1,-1-1 24,1 0 0,-1 0-1,0-1 1,0 1 0,0-2 0,10-7 0,-14 9-48,3-1 0,0-1 0,-1 0 0,0 0 0,0 0 0,0 0 0,-1-1 0,0 0 0,0 0 0,0 0 0,-1 0 0,0-1 0,0 1 0,-1-1 0,3-10 0,-7 16-487,-5 8 185,-5 12-170,10-13 82,1 0 0,-1 0-1,1 1 1,0-1 0,0 0 0,1 8-1,0-12 11,0-1 0,0 1-1,0-1 1,0 1 0,0-1-1,1 1 1,-1-1 0,0 1-1,1-1 1,-1 1 0,1-1-1,0 1 1,-1-1 0,1 0-1,0 1 1,0-1 0,0 0-1,0 0 1,0 0 0,0 0-1,0 0 1,0 0 0,1 0-1,-1 0 1,0 0 0,0 0-1,1-1 1,-1 1 0,1 0 0,1 0-1,16 0-7595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9897,'0'0'10613,"-1"8"-9209,-7 63 508,4-1 0,9 130 0,-1-83-1413,-4-141-433,7-195 65,-4 190-445,1 1 0,1-1 0,2 1 0,0 1 0,18-42 0,-24 67 301,0-1-1,0 1 1,0 0-1,0 0 1,0-1-1,0 1 0,0 0 1,1 0-1,-1 0 1,1 0-1,0 1 1,-1-1-1,1 0 0,0 1 1,0-1-1,0 1 1,0 0-1,0-1 1,0 1-1,1 0 0,-1 0 1,0 0-1,1 1 1,-1-1-1,0 1 1,1-1-1,-1 1 0,1 0 1,-1 0-1,3 0 1,-2 1 20,0 0 1,-1 0-1,1 1 0,0-1 1,-1 1-1,1 0 1,-1-1-1,0 1 1,0 0-1,0 0 0,0 1 1,0-1-1,0 0 1,0 1-1,-1-1 1,1 1-1,-1-1 0,0 1 1,0 0-1,0 0 1,0 0-1,0-1 1,0 1-1,0 3 0,0-1 4,-1-1 0,1 0 0,0 1-1,-1-1 1,0 0 0,0 1-1,0-1 1,-1 0 0,1 1-1,-1-1 1,0 0 0,-1 0-1,1 1 1,0-1 0,-1 0 0,0-1-1,0 1 1,0 0 0,-1 0-1,-4 5 1,3-6-1,1 0 1,-1 0-1,0 0 1,0-1-1,0 1 0,-1-1 1,1 0-1,0-1 1,-1 1-1,1-1 0,-1 1 1,0-1-1,1-1 1,-1 1-1,0-1 0,0 1 1,1-1-1,-1-1 1,-5 0-1,9 1-93,-1 0 0,1 0 0,-1-1 1,1 1-1,-1-1 0,1 1 0,-1-1 0,1 1 1,0-1-1,-1 0 0,1 0 0,0 1 0,-1-1 1,1 0-1,0 0 0,0 0 0,0 0 0,0-1 1,0 1-1,0 0 0,0 0 0,1-1 0,-2-1 1,1 0-819,0 0 1,0-1-1,0 1 1,0 0-1,1-1 1,0 1 0,0-1-1,0 1 1,0-6-1,4-15-8617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16015,'0'0'8979,"-4"11"-7906,-5 21-800,1 0-1,2 0 0,1 1 0,1 0 1,2 40-1,1-61-273,2 38 121,-1-49-97,0 0-1,0 0 0,0 0 1,0 0-1,1 0 0,-1 0 1,0 0-1,0 0 0,0 0 1,1-1-1,-1 1 0,1 0 1,-1 0-1,1 0 0,-1 0 1,1-1-1,-1 1 0,1 0 1,0-1-1,-1 1 0,1 0 1,0-1-1,-1 1 0,1-1 0,0 1 1,0-1-1,0 1 0,0-1 1,-1 0-1,1 1 0,0-1 1,0 0-1,0 0 0,0 0 1,0 1-1,0-1 0,0 0 1,0 0-1,0 0 0,0-1 1,1 1-1,0-1-7,0 0 0,0-1 0,-1 1 0,1 0 0,0-1 0,-1 1 0,1-1 0,-1 0 0,1 1 0,-1-1 0,0 0 0,0 0 0,1 0 0,-2 0 0,1 0 0,0 0 0,0 0 0,0 0 0,-1 0 0,0-1 0,1 1 0,-1-3 0,5-56 42,-5 56-37,0-3-5,-2-42 22,1 48-35,1 1 0,0-1 0,0 0 0,-1 1 0,1-1 0,-1 1 0,0-1 0,1 1 0,-1-1 0,0 1 0,0 0 0,0-1 0,0 1 0,0 0 0,0-1 0,0 1 0,0 0 0,0 0 0,-1 0 0,1 0 0,0 0 0,-1 1 0,1-1 0,-1 0 0,1 1 0,-3-2 0,4 2 3,-1 0 0,1 0 0,-1 0 0,1 0 0,-1 0 0,1 0 0,0 0 0,-1 0 0,1 0 0,-1 0 0,1 0 0,-1 1 0,1-1 0,-1 0 0,1 0 0,0 0 0,-1 0 0,1 1 0,-1-1 0,1 0 0,0 1 0,-1-1 0,1 0 0,0 0 0,-1 1 0,1-1 0,0 1 0,-1-1 0,1 0 0,0 1-1,0-1 1,0 1 0,-1 0 0,0 20 144,1-19-134,0 1 0,1-1 0,-1 1 0,1-1 1,0 1-1,0-1 0,0 0 0,0 0 0,0 1 1,0-1-1,0 0 0,1 0 0,-1 0 0,1 0 1,3 3-1,0-3-7,0 0-1,0 0 1,0 0 0,0-1 0,1 0 0,-1 0-1,0 0 1,1-1 0,-1 0 0,0 0-1,1 0 1,-1-1 0,1 1 0,-1-1-1,0-1 1,0 1 0,1-1 0,-1 0-1,0 0 1,7-4 0,3-2-74,-1-2-1,0 1 1,0-2 0,-1 0-1,13-14 1,-24 30 780,0 3-514,1 0 0,0-1 0,0 1 0,7 11 0,-6-17-159,-1 0 0,1 0 1,-1-1-1,1 1 0,-1-1 1,1 0-1,0 0 1,0 0-1,-1 0 0,1-1 1,0 0-1,0 1 0,0-2 1,0 1-1,-1 0 0,1-1 1,0 1-1,0-1 0,0 0 1,-1 0-1,7-4 0,9-2-155,-1-1-1,28-18 0,-37 20-133,25-14-613,-32 19 827,-1 1 0,0-1 0,1 0 0,-1 1 0,0-1 0,1 1 0,-1-1 0,1 1 0,-1 0 0,1-1 1,-1 1-1,1 0 0,-1 0 0,1 0 0,-1 0 0,1 1 0,-1-1 0,1 0 0,1 1 0,-1 23 10,0 9 138,5-27-85,7-15-62,4-18-2604,2-20-6684,-11 21 1980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15887,'0'0'9385,"2"52"-8552,11-49-609,0-1-608,7-2-3364,4-3-4580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16047,'0'0'5589,"-9"8"-2631,-24 25-332,32-33-2436,0 1-1,0 0 1,0 0-1,0 0 1,1 0-1,-1 0 0,0-1 1,0 2-1,1-1 1,-1 0-1,1 0 1,-1 0-1,1 0 0,0 0 1,-1 0-1,1 0 1,-1 3-1,2-4-141,-1 0 0,0 1 0,1-1 0,-1 1 0,0-1 0,1 0 0,-1 1 1,0-1-1,1 0 0,-1 0 0,1 1 0,-1-1 0,1 0 0,-1 0 0,1 0 0,-1 1 0,1-1 0,-1 0 0,0 0 0,1 0 0,-1 0 0,1 0 1,-1 0-1,1 0 0,-1 0 0,1 0 0,0 0 0,37-8 206,-37 8-235,20-8-197,0 0 0,39-23 0,-43 21-353,1 1 1,0 0-1,0 2 1,29-9-1,-47 16 561,0 0 0,1 1 0,-1-1 0,0 0 1,0 0-1,1 0 0,-1 0 0,0 0 0,0 0 0,1 1 0,-1-1 0,0 0 0,0 0 0,1 0 0,-1 1 0,0-1 1,0 0-1,0 0 0,0 1 0,0-1 0,1 0 0,-1 0 0,0 1 0,0-1 0,0 0 0,0 1 0,0-1 0,0 0 1,0 0-1,0 1 0,0-1 0,0 0 0,0 1 0,0-1 0,0 0 0,0 1 0,0-1 0,0 0 0,0 0 0,0 1 1,-1-1-1,1 0 0,0 0 0,0 1 0,0-1 0,0 0 0,-1 0 0,1 1 0,0-1 0,0 0 0,0 0 0,-1 0 1,1 1-1,-1-1 0,-13 28 851,6-12-812,8-7-678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13164,'0'0'8376,"3"13"-7564,7 86 1998,-4 194 0,-7-183-1827,-18 406 101,16-486-1068,-1 19 2,2 0 0,4 53-1,-2-100-124,0 1-1,1-1 0,-1 0 1,1 0-1,-1 0 0,1 1 0,0-1 1,0 0-1,-1 0 0,2 0 0,-1 0 1,0 0-1,0 0 0,1-1 0,-1 1 1,1 0-1,-1-1 0,1 1 0,0-1 1,-1 1-1,1-1 0,0 0 0,0 0 1,0 0-1,0 0 0,0 0 0,0 0 1,1-1-1,3 2 0,-3-2-413,1 0-1,-1 1 1,0-2-1,1 1 1,-1 0 0,0-1-1,1 1 1,-1-1-1,0 0 1,1 0-1,-1 0 1,0-1 0,0 1-1,0-1 1,0 0-1,0 1 1,-1-1-1,1-1 1,3-2 0,21-27-7983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13965,'0'0'8478,"15"-3"-8094,344-44 500,23 23-125,-273 18-801,509-24-945,226-14-100,-285 0 4218,-468 39-2941,-55 4-9006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16912,'0'0'9145,"17"2"-8531,238 6-380,16 0-1958,-268-8 1800,0 0 0,0 1 0,0-1 0,0 1 0,0 0 0,0 0 0,0 0 0,0 0 0,0 1 0,-1-1 0,4 3 0,-5-3 4,-1-1 1,1 1-1,-1 0 1,1-1-1,-1 1 1,1 0-1,-1 0 1,0 0-1,0 0 1,1-1-1,-1 1 1,0 0-1,0 0 1,0 0-1,0 0 0,0 0 1,0 0-1,0-1 1,0 1-1,0 0 1,-1 0-1,1 0 1,0 0-1,0 0 1,-1-1-1,1 1 1,0 0-1,-1 0 1,1-1-1,-1 1 1,1 0-1,-1-1 1,0 1-1,1 0 1,-1-1-1,0 1 0,1-1 1,-1 1-1,0-1 1,0 1-1,1-1 1,-3 1-1,-57 46 1388,-29 26-838,78-62-1208,1 0 0,0 0 1,-8 14-1,7-9-4974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13741,'0'0'12011,"10"1"-10548,-5-1-1350,-1 0 0,1 0 1,0 0-1,0-1 0,0 0 0,0 0 0,-1 0 1,1 0-1,0-1 0,-1 0 0,1 0 0,-1 0 1,0-1-1,5-3 0,8-6 211,-1-2 0,22-22-1,0-4-144,-1-1-1,46-69 0,-70 90-164,0-1 0,-1-1 0,-1 0 0,-2 0-1,0-1 1,-1-1 0,9-47 0,-15 60-17,1-7-69,-2 24-51,7 43-36,-3-33-17,1 1 1,1-1 0,1-1 0,0 1 0,1-1 0,0-1 0,1 0 0,1 0 0,0-1 0,15 14 0,-15-17-243,0-1 1,0-1 0,1 0-1,0-1 1,1 0 0,-1 0 0,1-1-1,0-1 1,1 0 0,0-1-1,-1-1 1,28 4 0,7-6-8408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13325,'0'0'8616,"-64"76"-8232,34-28 193,-4 1-353,-2 3-96,-2-3-128,3-8 256,6-5 289,4-9-225,9-6-224,5-13-993,9-8-1921,2-22-13262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15086,'0'0'9289,"47"59"-8424,-20-44-641,9-3-128,7-4-929,-1-4-2081,-3-4-1699,-4 0-4611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10474,'0'0'11776,"10"0"-10799,-6 0-737,8 0 53,1 0-1,-1 0 1,0 2-1,23 4 1,-33-6-249,-1 1 1,1-1-1,0 1 1,0-1-1,-1 1 1,1-1-1,0 1 0,-1 0 1,1 0-1,0 0 1,-1 0-1,0 0 0,1 1 1,-1-1-1,1 0 1,-1 0-1,0 1 0,0-1 1,0 1-1,0 0 1,0-1-1,0 1 1,0-1-1,-1 1 0,1 0 1,-1 0-1,1-1 1,-1 1-1,0 0 0,1 0 1,-1 0-1,0 0 1,0-1-1,0 1 1,0 0-1,-1 0 0,1 0 1,0 0-1,-1-1 1,0 1-1,1 0 0,-1 0 1,0-1-1,0 1 1,0-1-1,-2 4 1,-3 6 451,-2-1 1,0 0 0,-13 15-1,15-20-357,0 1-1,0 0 0,1 1 1,0-1-1,0 1 0,0 0 1,1 0-1,0 0 0,1 1 1,0 0-1,0-1 0,-2 12 0,5-18-151,0 1-1,1-1 1,0 1-1,-1-1 0,1 1 1,0-1-1,0 0 1,0 1-1,0-1 0,0 0 1,0 0-1,0 1 1,0-1-1,0 0 0,1 0 1,-1 0-1,0-1 1,1 1-1,-1 0 0,1 0 1,-1-1-1,1 1 1,-1-1-1,1 1 0,-1-1 1,1 0-1,0 1 1,-1-1-1,1 0 0,2 0 1,61 5-2336,-59-4 1794,55-1-4853,5 0-4425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39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20435,'0'0'5702,"-51"78"-4613,28-37-224,-4 3-513,-3-3-256,5-3-32,-1-7-32,9-4-32,-1-11 32,3-8-128,4-5-961,0-3-1505,1-3-1218,0-15-2082,3-6-3202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2883,'0'0'19250,"32"51"-18193,-14-34-256,7 0-417,6-4-192,2-2-96,4-6-224,0-2-1633,0-3-482,-4 0-159,-6-4-1057,-6-9-3716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17072,'0'0'13827,"10"-2"-13192,1-2-575,0 0 0,0-1 0,0-1-1,-1 0 1,1 0 0,-1-1 0,-1 0 0,1-1 0,14-15 0,4-7-101,43-59 1,-82 136-377,4-26 381,1 1 0,1-1 0,-5 34 0,9-3-2980,4-48-1762,5-3-3673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44 8168,'0'0'3929,"-9"-3"-2066,1 1-1247,5 2-398,0 0-1,0-1 1,0 0-1,0 1 1,0-1-1,1 0 1,-1-1 0,0 1-1,1 0 1,-1-1-1,0 0 1,1 1-1,-4-4 1,6 5-55,-1-1 0,1 1 0,0 0 0,-1-1 0,1 1 0,0-1 0,-1 1 0,1 0 0,0-1 0,-1 1 0,1-1 0,0 1 0,0-1 0,0 1 0,-1-1 0,1 1 0,0-1 0,0 1 0,0-1 0,0 1 0,0-1 0,0 1 0,0-1 0,0 1 0,0-1 0,0 1 0,0-1 0,0 1 0,0-1 0,1 1 0,-1-1 0,0 1 0,0-1 0,0 1 0,1-1 0,-1 1 0,1-1 0,-1 1-40,1-1 1,0 1 0,0 0-1,-1-1 1,1 1-1,0 0 1,-1 0-1,1 0 1,0-1-1,0 1 1,0 0 0,-1 0-1,1 0 1,0 0-1,0 0 1,-1 1-1,1-1 1,0 0-1,0 0 1,-1 0-1,1 1 1,0-1 0,0 0-1,-1 1 1,2 0-1,30 19 1654,-16-11-1205,-1 1-1,2-2 0,29 12 1,60 21 51,165 90 1,-72-32-195,-87-51-429,-60-27 0,-1 2 0,90 56 0,-102-52 0,-20-12 0,0-1 0,1-1 0,1-2 0,0 1 0,43 15 0,-49-22 0,0 2 0,0 0 0,-1 0 0,19 14 0,-21-13 0,0 0 0,1-1 0,0-1 0,0 0 0,0 0 0,16 3 0,30 9 0,-44-13 0,-1-1 0,1 0 0,0-1 0,27 3 0,-19-4-3467,0 2-9108,-34-18-2420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8488,'0'0'16501,"-1"7"-15391,2 4-883,0 1-1,0 0 1,1-1-1,1 1 1,0-1-1,1 0 0,0 0 1,8 17-1,57 95-412,-38-70 411,-1 0 96,-2 0 215,51 69 0,-72-113-398,0 0 0,1-1 0,0 0 0,1 0 0,-1-1 0,1 0 0,1 0 0,-1-1-1,1-1 1,0 1 0,18 6 0,-21-9-117,-1 0 0,-1 1 1,1 0-1,0 0 0,-1 1 0,0-1 0,0 1 0,7 9 0,27 24 51,-34-35-63,0-1 1,0 1-1,0-1 0,0 0 1,1-1-1,-1 1 0,6 0 1,-5-2 30,0 2 1,-1-1 0,1 1-1,-1 0 1,1 0 0,-1 0-1,6 4 1,76 42 346,-39-24-272,-43-21-97,-1 0 0,1 0 1,-1 0-1,0 1 0,0 0 0,0 0 1,-1 0-1,4 6 0,-5-7-7,0 0 0,1 0-1,-1 0 1,0 0 0,1-1 0,-1 1-1,1-1 1,0 1 0,0-1 0,0 0-1,0 0 1,0-1 0,1 1 0,-1 0-1,1-1 1,-1 0 0,1 0 0,-1 0-1,5 0 1,32 5-11,-1 1 0,0 2 0,-1 2 0,46 19 0,-66-25 0,0-1 0,0 0 0,0-1 0,1-1 0,0-1 0,27-1 0,-21-1 0,-1 2 0,45 7 0,-52-6-25,0 0 0,33 0 0,-45-2-7,5 6-1973,-11 1-5118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46 120 6246,'3'-1'574,"-1"-1"0,1 0 0,-1 0 0,0 0-1,1 0 1,-1-1 0,0 1 0,-1-1 0,1 1 0,0-1 0,-1 0 0,1 1 0,-1-1 0,0 0 0,0 0-1,0 0 1,1-6 0,0 2 505,-1 0-1,0 0 0,0-1 0,-1 1 1,0 0-1,-1-11 0,1 18-1000,0 0-1,0-1 0,0 1 1,0 0-1,0-1 1,0 1-1,0 0 1,0-1-1,0 1 0,0 0 1,0-1-1,0 1 1,0 0-1,0-1 0,-1 1 1,1 0-1,0 0 1,0-1-1,0 1 1,-1 0-1,1 0 0,0-1 1,0 1-1,-1 0 1,1 0-1,0 0 0,0 0 1,-1-1-1,1 1 1,0 0-1,-1 0 1,1 0-1,0 0 0,-1 0 1,1 0-1,0 0 1,0 0-1,-1 0 0,1 0 1,-1 0-1,-13 9 1407,-7 18-675,13-7-720,1 1 1,0-1-1,2 1 0,1 1 1,0-1-1,2 1 1,0 40-1,2-60-63,0 0 1,0 0-1,0 0 0,0 0 1,0 0-1,0 0 1,1 0-1,-1 1 0,1-1 1,0-1-1,-1 1 0,1 0 1,0 0-1,0 0 0,0 0 1,0 0-1,1-1 0,-1 1 1,0-1-1,1 1 1,-1-1-1,1 1 0,0-1 1,-1 0-1,4 2 0,-4-3-8,1 1 0,0-1-1,0 0 1,0 0-1,0 0 1,-1 0 0,1 0-1,0 0 1,0 0-1,0-1 1,-1 1 0,1-1-1,0 1 1,0-1-1,-1 0 1,1 0 0,0 1-1,-1-1 1,1 0-1,-1-1 1,1 1 0,-1 0-1,0 0 1,1-1-1,-1 1 1,0 0 0,0-1-1,1-2 1,6-7 43,0 0 0,-1-1 0,-1 0 1,0 0-1,-1-1 0,0 1 0,-1-1 1,0 0-1,-1 0 0,-1-1 0,0 1 0,-1-1 1,0 1-1,-2-24 0,1 36-60,0 0 0,0 0 0,0 0 0,0 0 0,0 0 0,0 1 0,0-1 0,0 0 0,-1 0 0,1 0 0,0 0 1,-1 0-1,1 0 0,0 0 0,-1 1 0,1-1 0,-1 0 0,1 0 0,-1 1 0,0-1 0,1 0 0,-1 1 0,0-1 0,1 0 0,-1 1 0,0-1 0,0 1 0,0-1 0,1 1 0,-1 0 0,0-1 0,0 1 0,0 0 0,0 0 1,0-1-1,0 1 0,0 0 0,0 0 0,0 0 0,1 0 0,-1 0 0,0 0 0,0 1 0,0-1 0,0 0 0,0 0 0,0 1 0,0-1 0,0 0 0,1 1 0,-1-1 0,0 1 0,-1 0 0,-2 2-16,0-1 0,0 1 0,1 0-1,-1 0 1,1 0 0,-1 0 0,1 1-1,0-1 1,-4 7 0,-1 8-3,0 1 0,1 0 0,-5 26 0,-3 6 501,45-124-445,-21 54-39,-1 0 0,0 0 0,-2-1-1,6-27 1,-12 34 1,-2 11 0,-3 6 0,0 5 0,1-1 0,-1 1 0,2-1 0,-1 1 0,1 0 0,1 0 0,0 1 0,-2 13 0,-2 79 0,5-102 0,1 1 0,0 0 0,0 0 0,0 0 0,0 0 0,0 0 0,0-1 0,0 1 0,0 0 0,0 0 0,0 0 0,0 0 0,0 0 0,1-1 0,-1 1 0,0 0 0,1 0 0,-1 0 0,1-1 0,-1 1 0,1 0 0,-1-1 0,1 1 0,-1 0 0,2 1 0,13-15 0,11-35 0,-20 32 0,0-1 0,-1 1 0,-1-1 0,0 0 0,-1 1 0,1-28 0,-4 42-33,0 1 0,0 0 0,0 0 0,0 0 0,0-1 0,0 1 0,0 0-1,0 0 1,-1-1 0,1 1 0,0 0 0,-1 0 0,1 0 0,-1 0 0,1 0 0,-1 0 0,0 0 0,1 0 0,-2-2 0,1 3-38,0 0 1,1 0 0,-1-1 0,0 1-1,0 0 1,1 0 0,-1 0 0,0 0-1,1 0 1,-1 0 0,0 0 0,1 0-1,-1 0 1,0 1 0,1-1 0,-1 0-1,0 0 1,1 1 0,-1-1 0,0 0-1,1 1 1,-1-1 0,0 1-1,-3 2-447,1 0 1,-1 0-1,1 0 0,0 0 0,0 1 0,0-1 0,1 1 0,-4 7 0,-6 20-4997,3 2-2236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17873,'0'0'7847,"70"-2"-6373,-24-26-834,7-6-447,4-3-129,-1 0 0,-2 1-32,-10 11 0,-10 5-96,-10 8-1378,-11 6-319,-7 5-1314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55 18962,'0'0'3860,"2"-8"-2504,-2 6-1257,8-27 435,-7 29-504,-1-1 0,0 0 0,0 0 0,1 0-1,-1 1 1,0-1 0,1 0 0,-1 0 0,1 1-1,-1-1 1,1 0 0,-1 1 0,1-1 0,0 1 0,-1-1-1,1 1 1,-1-1 0,1 1 0,0-1 0,0 1 0,-1-1-1,1 1 1,0 0 0,0 0 0,0-1 0,-1 1-1,1 0 1,0 0 0,0 0 0,0 0 0,-1 0 0,1 0-1,0 0 1,0 0 0,0 0 0,0 0 0,1 1 0,-1 1-13,1 1 0,-1-1 1,0 1-1,1-1 1,-1 1-1,-1 0 0,1-1 1,0 1-1,-1 0 1,1-1-1,-1 1 1,0 0-1,0 0 0,0 0 1,0-1-1,0 1 1,-1 0-1,0 3 0,0 3 170,-2 11 105,0 0-1,-2 0 1,-1 0-1,0-1 0,-1 0 1,-1 0-1,-1-1 0,-12 19 1,11-20-27,0 1 1,1 0 0,1 1-1,1-1 1,1 1-1,0 1 1,1-1 0,-3 31-1,8-49-270,0 0 0,0 1 0,0-1 0,0 0 0,0 1 0,0-1-1,1 0 1,-1 1 0,0-1 0,1 0 0,-1 0 0,0 1 0,1-1 0,0 0 0,-1 0 0,1 0-1,0 0 1,-1 1 0,1-1 0,0 0 0,0 0 0,0-1 0,0 1 0,0 0 0,0 0 0,3 1 0,-2-1-23,1-1 1,0 1 0,0 0-1,0-1 1,0 0 0,0 0-1,0 0 1,0 0 0,-1 0-1,1-1 1,0 1 0,3-2-1,12-3-226,-1-1 0,0-1-1,19-10 1,-32 15 179,115-63-4034,-40 17-2443,-13 4-3452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60 13132,'0'0'10314,"-10"-3"-7922,-34-8-588,41 10-1728,0 1-1,0 0 0,-1 0 1,1 0-1,0 1 1,-1-1-1,1 1 0,0-1 1,0 1-1,-1 0 1,1 1-1,0-1 0,0 0 1,0 1-1,0 0 1,1 0-1,-1 0 0,0 0 1,1 0-1,0 0 1,-1 1-1,-3 4 0,-3 4-2,1 1 0,0 0 0,-9 19 0,17-31-65,-4 7 100,0 0 0,1 0 0,0 1-1,1-1 1,0 1 0,0 0 0,0-1 0,1 1 0,0 12-1,1-19-100,0 0-1,0 0 1,0 0-1,1 0 0,-1 0 1,0 0-1,1 0 0,-1 0 1,1 0-1,-1 0 0,1 0 1,-1 0-1,1 0 0,0 0 1,-1-1-1,1 1 1,0 0-1,0 0 0,0-1 1,-1 1-1,1-1 0,0 1 1,0-1-1,0 1 0,0-1 1,0 1-1,0-1 0,0 0 1,0 0-1,0 1 1,0-1-1,0 0 0,0 0 1,0 0-1,0 0 0,0 0 1,1 0-1,-1-1 0,0 1 1,0 0-1,0 0 0,1-2 1,6 1 15,-1-1 0,0 0 0,0 0 0,0-1 0,8-4 0,-1-1 5,-1 0 0,1-1 0,-2-1-1,1-1 1,-1 1 0,16-21 0,-22 24-102,-1 1 1,0-2 0,0 1-1,0 0 1,-1-1-1,0 0 1,-1 0-1,0 0 1,0-1 0,0 1-1,-1-1 1,-1 1-1,2-15 1,-3 22 27,0 0 0,0 1 0,0-1 1,0 0-1,0 0 0,0 0 0,0 1 0,-1-1 0,1 0 0,0 0 1,0 0-1,-1 1 0,1-1 0,0 0 0,-1 1 0,1-1 1,-1 0-1,1 0 0,-1 1 0,1-1 0,-1 1 0,1-1 0,-1 1 1,0-1-1,1 1 0,-1-1 0,0 1 0,1-1 0,-1 1 0,0 0 1,0-1-1,1 1 0,-1 0 0,0 0 0,0 0 0,0 0 0,1-1 1,-1 1-1,0 0 0,0 0 0,0 1 0,0-1 0,1 0 1,-1 0-1,-1 1 0,0-1-159,0 0-1,1 1 1,-1 0 0,0-1 0,1 1 0,-1 0 0,1 0-1,-1 0 1,1 0 0,0 0 0,-1 0 0,1 0 0,0 1-1,0-1 1,-1 0 0,1 1 0,0-1 0,0 1 0,1-1-1,-1 1 1,0 0 0,0 1 0,-2 31-7012,3-22 1309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14446,'0'0'6347,"-2"11"-4788,-3 58-375,2 0 0,4-1 0,3 1 0,20 114 0,-24-183-1169,0 0-1,0-1 0,0 1 1,0 0-1,1 0 1,-1 0-1,0 0 0,0 0 1,0 0-1,0 0 1,0 0-1,0 0 1,0 0-1,0 0 0,0 0 1,0 0-1,0 0 1,0 0-1,1 0 1,-1 0-1,0 0 0,0 0 1,0 0-1,0 0 1,0 0-1,0 0 1,0 0-1,0 0 0,0 0 1,0 0-1,1 0 1,-1 0-1,0 0 0,0 0 1,0 0-1,0 0 1,0 0-1,0 0 1,0 0-1,0 0 0,0 0 1,0 0-1,0 0 1,0 0-1,0 1 1,0-1-1,1 0 0,-1 0 1,4-17 257,3-22-125,-5-130 44,-4 115-174,8-81 0,-6 133-20,0 0 1,0 0 0,1 0-1,-1 0 1,1-1-1,-1 1 1,1 0 0,0 1-1,-1-1 1,1 0 0,0 0-1,1 0 1,-1 0-1,0 1 1,2-3 0,-2 3-6,0 1-1,0 0 1,-1-1 0,1 1 0,0 0 0,0-1 0,0 1 0,-1 0 0,1 0 0,0-1 0,0 1 0,0 0 0,0 0-1,0 0 1,0 0 0,-1 1 0,1-1 0,0 0 0,0 0 0,0 0 0,0 1 0,0-1 0,-1 0 0,2 1 0,2 2-22,-1-1 0,1 1 1,-1-1-1,0 1 1,0 0-1,0 0 1,-1 0-1,1 0 0,-1 1 1,0-1-1,1 1 1,2 7-1,-4-7 35,0 0-1,1 0 1,-1 0 0,-1 0-1,1 0 1,-1 0-1,1 1 1,-1-1 0,0 0-1,-1 0 1,1 1-1,-1-1 1,0 0 0,0 0-1,0 0 1,-1 0-1,1 0 1,-1 0 0,0 0-1,0-1 1,0 1 0,-5 6-1,3-6 69,0 0 1,0 0-1,0 0 0,0-1 0,-1 1 0,1-1 1,-1 0-1,0 0 0,0-1 0,0 0 0,0 1 1,-1-2-1,1 1 0,0-1 0,-1 1 1,-9 0-1,14-2-155,0 0 0,0 0 0,0-1 0,0 1-1,0 0 1,0 0 0,0 0 0,0-1 0,0 1 0,1 0 0,-1-1 0,0 1 0,0-1 0,0 1 0,1-1 0,-1 1 0,0-1 0,0 0 0,1 1 0,-1-1 0,1 0 0,-1 0 0,0 1 0,1-1 0,0 0-1,-1 0 1,1 0 0,-1 0 0,1 0 0,0 1 0,0-1 0,-1 0 0,1 0 0,0 0 0,0 0 0,0 0 0,0 0 0,0 0 0,0 0 0,1-1 0,7-40-10653,4 18-326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13229,'0'0'11974,"-3"10"-10896,-4 22-596,1 0-1,1 1 1,2-1 0,1 1 0,1 0 0,2 0-1,6 38 1,5-31-23,-12-39-442,0 0-1,0 0 0,1 0 1,-1 0-1,1 0 0,-1 0 1,1 0-1,-1 0 0,1 0 1,0 0-1,-1 0 0,1 0 1,0 0-1,0-1 0,-1 1 1,1 0-1,0-1 0,0 1 1,0 0-1,0-1 0,0 1 1,0-1-1,0 1 0,0-1 1,0 0-1,0 1 0,0-1 1,1 0-1,-1 0 0,0 0 1,0 0-1,1 0 0,-1-1 0,0 1-1,0-1 0,-1 0 0,1 0 0,0 1 1,-1-1-1,1 0 0,-1 0 0,1 0 0,-1 0 0,1 0 1,-1 0-1,0 0 0,1 0 0,-1 0 0,0 0 1,0 0-1,0 0 0,0 0 0,0 0 0,0-1 0,0-30 45,-1 23-37,1 3-31,-1 1 0,0-1 0,0 1 0,-1-1 0,0 1 1,0 0-1,0-1 0,0 1 0,-1 0 0,0 1 0,0-1 0,0 0 0,-1 1 0,-4-5 1,5 6 30,0-1 0,0 1 0,-1-1 0,1 1 0,-1 1 0,0-1 0,0 0 0,0 1 0,0 0 0,-1 0 0,1 0 0,0 0 1,-1 1-1,1-1 0,-8 0 0,47 2 66,57-7 1,-50-3-2950,-2-5-4335,-14-1-4865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5733,'0'0'19213,"8"-2"-17456,-6 1-1709,-1 1 1,1-1-1,-1 1 1,0-1-1,1 1 1,-1 0-1,1 0 0,-1-1 1,1 1-1,-1 0 1,1 0-1,-1 1 1,1-1-1,-1 0 1,1 0-1,-1 1 1,1-1-1,-1 1 1,1-1-1,-1 1 1,0-1-1,1 1 1,-1 0-1,0 0 1,0 0-1,1 0 1,-1 0-1,0 0 1,2 2-1,0 4 127,0 1 0,-1 0 0,0 0 0,0 0 0,0 0 0,0 9 0,18 154 1058,4 25-416,-17-311 123,-7 33-1337,-3-1 0,-22-120 1,15 132 182,10 71 197,1-1-1,-1 1 1,1 0 0,0 0-1,-1-1 1,1 1 0,-1 0 0,1 0-1,0 0 1,-1 0 0,1 0-1,-1 0 1,1 0 0,0 0-1,-1 0 1,1 0 0,0 0-1,-1 0 1,1 0 0,-1 1 0,1-1-1,-1 0 1,1 0 0,0 1-1,-1-1 1,1 0 0,0 2-1,18 7-298,-14-6 234,58 43-365,-60-43 443,0 0 1,1 1-1,-1-1 1,-1 1-1,1-1 1,0 1-1,-1 0 1,0 0-1,1 0 1,-2 0-1,1 0 1,0 0-1,-1 1 1,2 6-1,-4-8 7,1 0-1,-1-1 0,0 1 0,0-1 1,0 1-1,0-1 0,0 0 0,0 1 1,-1-1-1,1 0 0,-1 0 0,0 0 1,1 0-1,-1 0 0,0 0 0,0 0 1,0-1-1,0 1 0,-1-1 1,1 0-1,0 1 0,-1-1 0,1 0 1,0 0-1,-1 0 0,0-1 0,-2 1 1,-8 4 46,0-2 1,-1 1-1,-25 1 1,32-4-232,-27 0-498,23-7-3520,13-8-5456,8 3-2270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14798,'0'0'14056,"11"-5"-12449,11-6-1474,-1-1 1,0-1-1,-1-1 1,0-1-1,-1 0 1,-1-2-1,0 0 0,-1-1 1,-1 0-1,-1-2 1,-1 0-1,0 0 1,18-40-1,-23 25-293,-22 41-240,7 1 390,2 1-1,-1-1 1,1 1 0,0 0 0,1 0 0,-1 1 0,2-1-1,-4 16 1,1 1-8,-3 48 0,7-56-912,1 49 2231,9-37-4659,-8-27 2524,0 0-1,0 0 0,0-1 1,0 1-1,1-1 0,-1 1 1,0-1-1,1 1 0,0-1 1,-1 0-1,1 0 0,2 1 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18065,'0'0'6673,"12"6"-4959,-5-3-1561,0 0 1,0 0-1,0-1 1,1 0-1,-1-1 1,1 1-1,-1-1 1,1-1-1,-1 1 0,1-1 1,0-1-1,-1 1 1,1-1-1,-1-1 1,13-3-1,316-112 1124,-87 26-2670,-80 42-4966,-160 46 5189,14 0-4338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17553,'0'0'7489,"3"10"-6159,31 81 549,-21-61-1564,-1 0 0,-1 1 0,-2 0 0,-1 0 0,-2 1 0,3 39-1,-9 7 1490,0-75-1541,0-9-84,0-12-113,-10-391-979,10 401 747,0-1 0,1 1-1,0-1 1,4-15 0,-5 23 95,0-1-1,1 1 1,0-1 0,-1 1 0,1-1-1,0 1 1,0 0 0,0-1-1,0 1 1,0 0 0,0-1 0,0 1-1,0 0 1,0 0 0,0 0-1,1 0 1,-1 0 0,0 1 0,1-1-1,-1 0 1,1 1 0,-1-1-1,1 0 1,-1 1 0,1 0 0,0-1-1,-1 1 1,1 0 0,-1 0-1,1 0 1,3 0 0,-4 1 34,1-1 0,-1 1 0,1 0-1,-1 0 1,1-1 0,-1 1 0,0 0 0,1 0 0,-1 0 0,0 1 0,0-1-1,0 0 1,0 0 0,0 1 0,0-1 0,0 0 0,0 1 0,0-1 0,-1 1 0,1-1-1,0 1 1,-1 0 0,1-1 0,-1 1 0,0-1 0,0 1 0,0 0 0,0 2 0,1 0 38,-1 1 0,1-1 1,-1 1-1,0-1 1,-1 0-1,1 1 0,-1-1 1,0 1-1,-3 7 1,0-6 39,0-1 1,-1 1 0,1-1-1,-1 0 1,0 0 0,-1-1-1,1 0 1,-1 0 0,0 0 0,0-1-1,-7 4 1,5-3-312,0 0 1,-1-1 0,0 1-1,0-2 1,0 1-1,0-1 1,-16 1 0,19-4-3943,6-3-2226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0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8136,'0'0'14862,"15"-7"-12860,11-4-1402,0 0 0,1 2 0,0 0 0,1 2 1,0 1-1,46-3 0,-72 9-594,0 0 1,-1-1-1,1 1 0,0 1 1,0-1-1,-1 0 0,1 0 1,0 1-1,-1-1 0,1 1 0,-1-1 1,1 1-1,0-1 0,-1 1 1,0 0-1,1 0 0,-1 0 1,1 0-1,-1 0 0,0 0 1,0 0-1,1 1 0,-1-1 1,1 2-1,-1 0 17,0-1 1,-1 1 0,1-1-1,-1 0 1,0 1-1,1-1 1,-1 1-1,0-1 1,0 1-1,-1-1 1,1 1-1,0-1 1,-1 1-1,-1 3 1,-2 5 88,0-1 1,-1 1-1,0-1 0,-1 0 1,0 0-1,-8 9 0,-29 24 123,32-34-44,2 0 0,-1 1 0,1 0 0,-12 18 1,23-28-176,0 1 1,0-1-1,0 0 0,0 0 1,0 0-1,1 0 1,-1 0-1,0 0 1,0-1-1,0 1 1,3-2-1,25-9-984,-1-1 0,30-18-1,15-14-9632,-34 17-4320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227 238 7783,'0'0'11547,"2"-8"-8728,8-26-534,-10 33-2232,0 1 0,0-1 0,0 1 1,0-1-1,-1 1 0,1-1 0,0 1 1,0-1-1,0 1 0,0-1 0,-1 1 0,1-1 1,0 1-1,0-1 0,-1 1 0,1 0 1,0-1-1,-1 1 0,1-1 0,0 1 0,-1 0 1,1 0-1,-1-1 0,1 1 0,-1 0 0,1 0 1,0-1-1,-1 1 0,1 0 0,-1 0 1,1 0-1,-1 0 0,1-1 0,-1 1 0,1 0 1,-1 0-1,1 0 0,-1 0 0,1 0 1,-1 1-1,1-1 0,-2 0 0,-19 2 109,14 0-122,-1 1 0,1 0 0,0 0 0,0 0 1,1 1-1,-1 0 0,1 0 0,0 1 0,0 0 0,0 0 0,0 0 0,-7 10 0,10-12 22,0 1-1,1-1 0,-1 1 1,0 0-1,1 0 0,0 0 1,0 0-1,0 0 0,1 0 1,-1 1-1,1-1 1,0 1-1,0-1 0,1 1 1,-1-1-1,1 1 0,0-1 1,0 1-1,0-1 1,1 1-1,0-1 0,2 8 1,-3-11-50,1 0 0,1 0 0,-1 1 0,0-1 0,0 0 0,0 0 0,1 0 0,-1 0 0,0 0 0,1 0 0,-1-1-1,1 1 1,-1 0 0,1-1 0,-1 1 0,1-1 0,-1 1 0,1-1 0,0 0 0,-1 0 0,1 0 0,0 0 0,-1 0 0,1 0 0,-1 0 0,1 0 0,0-1 0,1 0 0,4 0 35,0 0-1,-1-1 0,1 0 0,-1 0 0,12-6 0,-5 0 8,-1 0 0,1-1 1,-2 0-1,1-1 0,-1 0 0,0-1 0,-1 0 0,-1-1 1,0 0-1,0-1 0,-1 0 0,-1 0 0,0 0 0,-1-1 0,0 0 1,-1-1-1,-1 1 0,0-1 0,-1 0 0,2-23 0,-5 35-34,0 0-1,0 1 1,0-1 0,-1 1-1,1-1 1,-1 0-1,0 1 1,1-1 0,-1 1-1,0-1 1,-1 1-1,1 0 1,0-1 0,-1 1-1,1 0 1,-1 0-1,0 0 1,1 0-1,-1 0 1,0 0 0,-5-2-1,3 1-9,-1 0-1,-1 1 0,1 0 1,0 0-1,0 1 0,-1-1 0,1 1 1,-1 1-1,1-1 0,-8 0 1,0 1-79,-1 1 0,0 0 0,0 1 1,1 0-1,-1 1 0,1 1 0,0 0 1,-15 7-1,-43 30-842,66-38 604,0 0 1,0 1 0,0 0-1,1 0 1,-1 0-1,1 1 1,0 0 0,0 0-1,1 0 1,-6 10-1,8-14-547,1 2 27,18-12-14831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7751,'0'0'8750,"0"-8"-6070,0-25-166,0 24-234,0 27 341,-1-3-1736,4 59 702,-3-72-1518,1 1 0,-1-1-1,0 1 1,1-1 0,-1 1 0,1-1-1,0 0 1,0 1 0,0-1-1,0 0 1,0 0 0,0 1-1,1-1 1,-1 0 0,1 0-1,0-1 1,-1 1 0,1 0 0,0 0-1,0-1 1,0 1 0,0-1-1,5 3 1,-5-4-6,0 0 1,0 0-1,0 0 0,0 0 0,0-1 1,0 1-1,0 0 0,0-1 0,0 1 1,0-1-1,-1 0 0,1 0 0,0 0 1,0 0-1,0 0 0,-1 0 0,1 0 1,-1 0-1,1-1 0,-1 1 0,1-1 0,-1 1 1,0-1-1,0 1 0,1-1 0,0-2 1,26-49 122,-27 50-169,3-8-1,0-1-1,-1 0 0,0 0 1,-1 0-1,0 0 0,0 0 1,-2-16-1,-11 45-309,9-7 305,0-1 1,1 1-1,0 0 0,0-1 0,2 1 0,-1 0 0,1 0 0,0-1 0,3 12 0,-3-18-123,0-1 0,1 1 0,-1 0 0,0-1 0,1 1 0,-1-1 0,1 0-1,0 1 1,0-1 0,-1 0 0,2 0 0,-1 0 0,0 0 0,0-1 0,1 1 0,-1-1 0,1 1 0,-1-1 0,1 0 0,-1 0 0,1 0 0,0 0 0,0 0-1,-1-1 1,1 1 0,0-1 0,0 0 0,0 1 0,0-2 0,0 1 0,-1 0 0,1 0 0,0-1 0,5-1 0,15-7-4202,-2-8-2978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12940,'0'0'16304,"-9"69"-16176,-8-36-64,1 2-32,-2-3-32,3-5-32,1-6-160,7-7-417,-2-8-1056,4-6-1539,-1 0-2113,0-14-4292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12300,'0'0'15823,"65"15"-15535,-39-8-160,3-1-256,0-3-2274,-1-3-2883,-5 0-4869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9449,'0'0'20168,"5"-11"-20040,3-6-104,1 0 0,0 1-1,2 0 1,0 0 0,0 1-1,21-20 1,-30 77-238,-5 15 4,0 23-1359,2-26-6634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262 200 6118,'0'0'15246,"-2"-9"-13084,1 8-2138,0-3 246,0 0 1,0 1 0,-1-1-1,0 0 1,0 1 0,0-1-1,-4-4 1,5 7-203,0 0 0,0 0 0,0 0-1,0 0 1,0 0 0,-1 1 0,1-1 0,0 0 0,-1 1-1,1-1 1,0 1 0,-1-1 0,1 1 0,-1 0-1,1-1 1,0 1 0,-1 0 0,1 0 0,-1 0 0,1 0-1,-1 0 1,1 0 0,-1 1 0,1-1 0,0 0 0,-1 1-1,1-1 1,-1 1 0,1 0 0,0-1 0,0 1 0,-1 0-1,-1 1 1,-2 3-3,-1 0 0,1 0 0,0 0-1,0 1 1,1 0 0,0 0 0,0 0 0,0 0 0,1 1-1,0-1 1,0 1 0,0 0 0,1 0 0,0 0 0,0 0-1,1 0 1,0 1 0,1-1 0,-1 0 0,2 13-1,-1-19-36,0 1 0,0-1 0,0 1 0,0-1 0,0 1 0,1-1 0,-1 1 0,0-1 0,1 1 0,-1-1 0,1 0-1,0 1 1,0-1 0,-1 0 0,1 1 0,0-1 0,0 0 0,0 0 0,0 0 0,0 0 0,0 0 0,1 0 0,-1 0-1,0 0 1,0 0 0,1 0 0,-1-1 0,1 1 0,-1 0 0,1-1 0,-1 0 0,0 1 0,1-1 0,0 0 0,-1 0-1,1 1 1,-1-1 0,1-1 0,-1 1 0,1 0 0,-1 0 0,1 0 0,-1-1 0,1 1 0,-1-1 0,3-1 0,3 0 52,0 0 1,0-1 0,-1 0 0,1 0 0,-1-1-1,0 1 1,0-1 0,11-10 0,-10 6-20,0 0 1,0-1 0,-1 0-1,0 0 1,0 0 0,-1-1-1,0 1 1,-1-1 0,0-1-1,-1 1 1,0 0 0,0-1-1,-1 0 1,0 1 0,-1-1-1,-1 0 1,1 0 0,-2 0-1,-1-12 1,1 20-57,1-1 0,-1 1 0,0 0 0,-1 0 0,1 0 0,0 0 1,-1 0-1,0 0 0,0 0 0,0 1 0,0-1 0,0 0 0,0 1 0,-1 0 0,1-1 0,-4-1 0,0 0 3,0 0 0,-1 1 0,1 0 0,-1 0 0,0 1 0,1-1 0,-10-1 0,-2 1-69,1 1 1,0 0-1,-1 2 1,0-1-1,-25 5 0,38-4-54,0 1 0,0 0 0,0 1 0,0-1 0,0 1 0,1 0 0,-1 0 0,1 1 0,-1-1 0,1 1 0,0 0 0,0 0 0,0 0 0,0 1 0,1-1 0,-1 1 0,1 0-1,0 0 1,-3 5 0,4-5-244,1-1 0,-1 0 0,1 1 0,0-1 0,0 1 0,0 0 0,1-1-1,-1 1 1,1 0 0,0 4 0,0-7 168,0-1-1,0 1 1,0 0-1,0-1 1,0 1-1,0 0 1,0-1-1,1 1 1,-1 0-1,0-1 1,0 1-1,1-1 1,-1 1-1,0-1 1,1 1-1,-1 0 1,1-1-1,-1 1 1,0-1 0,1 0-1,0 1 1,-1-1-1,1 1 1,-1-1-1,1 0 1,-1 1-1,1-1 1,0 0-1,-1 0 1,1 1-1,-1-1 1,1 0-1,0 0 1,-1 0-1,1 0 1,0 0-1,1 0 1,17 1-6039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35 10346,'0'0'17894,"0"9"-17376,-2 144 325,1-152-818,1 0-1,0 0 0,0 0 1,-1 0-1,1-1 0,0 1 1,0 0-1,0 0 0,0 0 1,0 0-1,1 0 0,-1 0 1,0 0-1,0 0 0,0 0 1,1 0-1,-1 0 0,1-1 1,-1 1-1,1 0 1,-1 0-1,1 0 0,-1-1 1,1 1-1,0 0 0,-1-1 1,1 1-1,0 0 0,-1-1 1,1 1-1,0-1 0,0 1 1,0-1-1,0 0 0,-1 1 1,1-1-1,0 0 0,0 1 1,0-1-1,0 0 0,0 0 1,0 0-1,0 0 0,0 0 1,0 0-1,0 0 0,0 0 1,0 0-1,-1-1 0,1 1 1,0 0-1,0-1 0,0 1 1,1-1-1,3-1 46,-1-1 0,1 1 1,-1-1-1,1 0 0,-1 0 0,0 0 0,0-1 0,5-6 0,-1-1-41,-2 0-1,1-1 1,-1 1 0,-1-1-1,0 0 1,-1-1-1,0 1 1,-1-1 0,0 0-1,-1 0 1,0 0-1,-1 0 1,-1-18 0,-12 56 61,9-9-96,0 0 0,1 0 0,0 0 0,2 0 0,0 0 0,2 17 0,-2-32-91,0 1 0,1 0 0,-1-1 0,1 1 1,-1-1-1,1 1 0,0-1 0,-1 0 0,1 1 1,0-1-1,0 0 0,0 1 0,0-1 0,0 0 1,0 0-1,1 0 0,-1 0 0,0 0 0,1 0 0,-1 0 1,0-1-1,1 1 0,-1 0 0,1-1 0,2 2 1,1-1-1222,-1-1 0,1 1 1,-1-1-1,1 1 1,-1-1-1,1 0 1,7-2-1,5-2-8964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13229,'0'0'15753,"-5"10"-15721,-8 21-33,1-2-35,-1 0 0,-1-1 1,-31 46-1,45-75-30,0 1 1,0 0-1,0 0 1,0 0-1,0 0 0,0 0 1,0 0-1,0-1 1,0 1-1,0 0 0,0 0 1,0 0-1,0 0 1,0 0-1,-1 0 0,1 0 1,0-1-1,0 1 0,0 0 1,0 0-1,0 0 1,0 0-1,0 0 0,0 0 1,0 0-1,0 0 1,-1 0-1,1 0 0,0 0 1,0-1-1,0 1 1,0 0-1,0 0 0,0 0 1,-1 0-1,1 0 1,0 0-1,0 0 0,0 0 1,0 0-1,0 0 1,0 0-1,0 0 0,-1 0 1,1 0-1,0 0 1,0 0-1,0 0 0,0 1 1,0-1-1,0 0 1,-1 0-1,1 0 0,0 0 1,0 0-1,0 0 0,0 0 1,0 0-1,0 0 1,0 0-1,0 0 0,0 1 1,0-1-1,0 0 1,-1 0-1,1 0 0,0-13-3608,1 8 2236,-1-19-5945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9417,'0'0'18930,"52"29"-18514,-29-20-288,-1 0-128,-2 1-448,1 0-1826,-1-4-1666,-4-2-2274,-3-3-5381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1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 14894,'0'0'11163,"6"-9"-10069,20-25-245,-25 33-800,0-1 0,0 1 1,0 0-1,0 0 0,0 0 0,0 1 0,0-1 1,0 0-1,0 0 0,1 1 0,-1-1 1,0 0-1,1 1 0,-1-1 0,0 1 0,3-1 1,-4 1-33,1 0 0,-1 1 0,1-1 0,0 0 0,-1 0 0,1 0 0,-1 1 0,1-1 1,-1 0-1,1 1 0,-1-1 0,1 0 0,-1 1 0,1-1 0,-1 1 0,0-1 0,1 1 0,-1-1 1,1 1-1,-1-1 0,0 1 0,0-1 0,1 1 0,-1 0 0,1 3 10,1 0 0,-2 0 0,1 0-1,0 0 1,-1 0 0,0 0 0,0 6 0,-2-3 42,0 1 0,0-1 0,-1 1 1,0-1-1,0 0 0,-1 0 0,0-1 0,0 1 1,0-1-1,-1 0 0,-10 10 0,-21 33 825,39-46-536,11-6-403,9-6-887,18-22-6467,-25 13-636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99 3235,'0'0'11531,"-5"-2"-9775,1 0-967,-9-5-581,0-4 7150,27 13-1356,36-9-5785,-32 1-539,0 1 0,0-2-1,18-9 1,-8 0-2755,-4-1-3378,-20 12 177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17649,'0'0'10185,"49"-35"-9800,-21 20-321,-2 1-32,2 3-577,-4 4-1280,-2 3-1186,-7 4-1217,-3 0-2979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10890,'0'0'20067,"8"0"-19618,55-15-161,-45 10-480,1 0 0,28-4-1,-38 12-368,-20 4 455,-20 7 149,-88 31 907,195-62-982,-62 11-266,0 1 0,1 1 0,-1 1 0,1 0 0,23-1 0,-62 26-140,19-19 112,-42 22 1061,20-17-2384,4-10-4660,18-3-1041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11563,'0'0'3593,"-10"7"-1693,3-3-1574,4-2-244,0 0 0,0-1 0,0 1 0,0 0 0,0 1 0,1-1 0,-1 0 0,1 1 0,-1 0 0,1-1 0,0 1 0,0 0 0,0 0 0,1 0 0,-1 0 0,1 0 0,-1 1 0,1-1 0,0 0 0,0 1 0,0 3 0,0 24 596,1-1-1,1 1 0,12 58 1,31 92 1155,-12-58-1363,-12-37-356,18 82 43,61 165-1,-90-307-154,2 0 1,1-1-1,17 29 0,-24-47-219,0-1 0,0 1 0,1-1 0,0 1 0,0-2 0,9 8 0,-11-10-161,0-1 0,0 1-1,0-1 1,1 0 0,-1 0-1,1-1 1,-1 1 0,1-1 0,-1 0-1,1 0 1,0-1 0,6 1 0,12-6-4085,-2-12-2803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16143,'0'0'2440,"14"2"-742,10 1-1386,-1-1 0,0-2 0,1 0 1,-1-2-1,0 0 0,1-2 1,23-7-1,487-155 301,244-57-393,-382 155 1173,-376 65-1342,-1-1 0,0-1 0,0 0 0,0-2 0,0 0 0,-1-1 0,0 0 0,21-15 0,-27 10 191,-13 6-1139,-27 4-6311,14 3 1458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0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0 617 13901,'0'0'5344,"10"-2"-4746,360-106 2882,-48 12-2513,278-53-1111,166-45-2184,-689 171 2275,-44 11 611,1 2 0,0 2-1,50-6 1,-78 14-487,0 1 1,0 0-1,1 0 0,-1 0 0,0 1 1,0 0-1,0 0 0,0 0 0,-1 1 1,1 0-1,-1 0 0,0 0 1,8 7-1,-4-3-73,0 0 1,-1 1-1,0 0 1,0 0 0,-1 1-1,12 17 1,-12-11 96,0 0 0,-1 1-1,-1-1 1,0 1 0,-1 0 0,-1 1 0,2 25 0,-3 124 1629,-3-100-1202,14 351 2114,0-2-2165,-14-405-1032,2 25 1588,4-21-3434,6-7-4989,-4-6-1551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14798,'0'0'3934,"1"-8"-1547,-1 5-2248,1 1-30,0 0 0,-1 1 0,0-1 0,1 0 1,-1 0-1,0 0 0,0 1 0,0-1 0,0 0 0,0 0 0,0 0 0,-1 1 0,1-1 0,-1 0 0,1 0 0,-1 1 0,1-1 1,-1 0-1,0 1 0,0-1 0,0 1 0,0-1 0,0 1 0,0 0 0,-1-1 0,1 1 0,0 0 0,-1 0 0,1-1 0,0 1 1,-1 0-1,0 1 0,1-1 0,-1 0 0,1 0 0,-1 1 0,0-1 0,-3 0 0,-3-1-21,0 1 1,0 0-1,1 0 0,-1 0 1,0 1-1,0 0 0,0 1 1,0 0-1,0 0 1,0 1-1,0 0 0,1 0 1,-1 0-1,1 1 0,-1 1 1,1-1-1,0 1 0,0 0 1,1 1-1,-1-1 0,1 1 1,0 1-1,-6 6 0,5-4 6,1-1 0,0 2 0,1-1 1,-1 1-1,1-1 0,1 1 0,0 1 0,0-1 0,1 1 0,0-1 0,1 1 0,0 0 0,0 0 0,1 0 0,0 0 1,1 0-1,0 0 0,2 11 0,-1-17-77,-1-1 0,1 0 0,0 0 0,0 1-1,0-1 1,1 0 0,-1 0 0,1 0 0,-1 0 0,1 0 0,0 0 0,0-1 0,0 1 0,1-1 0,-1 1 0,1-1 0,-1 0-1,1 0 1,0 0 0,0 0 0,0-1 0,0 1 0,0-1 0,0 1 0,0-1 0,0 0 0,1 0 0,-1-1 0,0 1 0,1-1-1,-1 1 1,0-1 0,1 0 0,-1-1 0,0 1 0,4-1 0,3 0 22,0 0 0,-1-1 0,1 0 0,-1-1 0,0 0 0,1 0 0,-2-1 0,1 0 0,0-1 0,-1 0 0,13-10 0,-9 4-3,-1 0 0,0-1 0,-1 0 0,-1-1 0,13-21-1,-18 26-5,1 1-1,-2-2 0,1 1 0,-1 0 1,0-1-1,-1 1 0,0-1 0,-1 0 0,1 1 1,-2-1-1,1-11 0,-1 19-31,0 1 0,0 0-1,0-1 1,-1 1 0,1-1 0,0 1-1,0 0 1,0-1 0,0 1 0,0-1-1,-1 1 1,1 0 0,0-1 0,0 1-1,-1 0 1,1-1 0,0 1 0,0 0-1,-1 0 1,1-1 0,0 1 0,-1 0 0,1 0-1,-1-1 1,1 1 0,0 0 0,-1 0-1,1 0 1,0 0 0,-1 0 0,1-1-1,-1 1 1,1 0 0,-1 0 0,1 0-1,0 0 1,-1 0 0,1 0 0,-1 1-1,1-1 1,0 0 0,-1 0 0,1 0-1,-1 0 1,1 0 0,0 1 0,-1-1-1,1 0 1,0 0 0,-1 0 0,1 1-1,0-1 1,-1 0 0,1 1 0,0-1 0,0 0-1,-1 1 1,1-1 0,-19 18-106,16-12 82,0 1-1,0-1 1,1 0 0,-1 1 0,2 0 0,-1-1-1,1 1 1,0 0 0,0 13 0,1-18-283,0 0-1,0 1 1,1-1 0,-1 0 0,1 0 0,-1 1 0,1-1 0,0 0-1,0 0 1,0 0 0,0 0 0,0 0 0,3 3 0,-2-4-358,-1 1 0,1-1 0,-1 0 1,1 0-1,0 0 0,-1 0 0,1 0 0,0 0 1,0-1-1,0 1 0,-1-1 0,1 1 1,0-1-1,0 0 0,0 1 0,0-1 0,0 0 1,3-1-1,3 0-8686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8232,'0'0'15785,"-5"13"-14754,-2 10-630,1-1 0,1 1 1,1-1-1,1 1 0,0 29 0,18 357 2776,-16-582-825,7 78-2765,18-98 0,-23 186 333,0 1-1,1-1 0,0 1 0,0-1 1,0 1-1,0 0 0,1 0 0,0 0 1,5-6-1,-6 10 1,0-1-1,1 1 1,-1 0 0,1 0 0,0 0-1,0 0 1,-1 1 0,1-1-1,0 1 1,1-1 0,-1 1 0,0 0-1,0 0 1,0 1 0,1-1 0,-1 1-1,0-1 1,1 1 0,4 0-1,-2 1-26,-1-1 0,0 1-1,1-1 1,-1 1 0,0 1-1,1-1 1,-1 1 0,0 0-1,0 0 1,0 1 0,-1-1-1,1 1 1,-1 0-1,1 0 1,-1 1 0,0-1-1,0 1 1,0 0 0,5 7-1,-7-8 115,0 0-1,-1 0 0,1 0 1,-1 0-1,0 0 1,1 1-1,-2-1 0,1 0 1,0 1-1,0-1 0,-1 0 1,0 1-1,0-1 1,0 1-1,0-1 0,0 1 1,-1-1-1,0 0 0,1 1 1,-1-1-1,0 0 1,-1 0-1,1 0 0,-1 1 1,1-1-1,-1-1 0,0 1 1,0 0-1,0 0 1,0-1-1,-5 5 0,-4 4 274,0-1-1,-1 0 0,0-1 1,-1 0-1,1-1 1,-2 0-1,1-1 0,-1-1 1,0 0-1,0-1 0,-1 0 1,1-1-1,-1-1 1,-29 3-1,43-6-320,0 0 0,0 0 0,0 0 1,0 1-1,0-1 0,0 0 0,0 0 0,0 0 0,0-1 0,0 1 1,0 0-1,0 0 0,0 0 0,0-1 0,0 1 0,0-1 1,0 1-1,0-1 0,0 1 0,0-1 0,0 1 0,0-1 0,0 0 1,1 1-1,-1-1 0,0 0 0,1 0 0,-1 0 0,0 0 0,1 0 1,-1 0-1,1 1 0,-1-1 0,1 0 0,0 0 0,-1 0 1,1-1-1,0 1 0,0 0 0,0 0 0,0 0 0,0 0 0,0 0 1,0 0-1,0 0 0,0 0 0,0-2 0,1 0-402,1 0 0,-1-1-1,0 1 1,1 0-1,0 0 1,0 0 0,0 0-1,0 0 1,0 0 0,1 1-1,-1-1 1,1 1 0,3-3-1,27-16-4926,6 3-2003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46 154 6790,'0'0'16982,"11"2"-15541,-7-1-1322,0-1-1,1 1 0,-1-1 1,0 0-1,1 0 1,-1-1-1,0 1 0,0-1 1,7-2-1,-9 2-66,0 0 0,0 0 0,0-1 0,0 1 1,0-1-1,0 0 0,0 1 0,0-1 0,0 0 0,-1 0 0,1 0 0,-1 0 0,0 0 0,1-1 1,-1 1-1,0 0 0,0 0 0,0-1 0,-1 1 0,1-1 0,-1 1 0,1-1 0,-1-4 0,1 2-1,-1 1 0,1-1-1,-1 1 1,-1-1 0,1 0-1,0 1 1,-1-1-1,0 1 1,0-1 0,-1 1-1,1 0 1,-1-1-1,0 1 1,-4-8 0,4 10-34,0 0 1,0 0 0,0 0 0,0 0-1,0 0 1,0 1 0,0-1 0,-1 1-1,1-1 1,-1 1 0,1 0 0,-1 0-1,1 0 1,-1 0 0,1 0 0,-1 1-1,0-1 1,0 1 0,1 0 0,-1-1-1,0 1 1,0 1 0,1-1 0,-1 0-1,0 1 1,-3 0 0,3 1-5,-1 0 0,1 0 0,0 0 0,0 0 0,0 0 0,0 1 0,0-1 1,1 1-1,-1 0 0,1 0 0,-1 0 0,1 0 0,0 0 0,0 0 0,1 1 0,-1-1 0,1 0 0,-1 1 0,1 0 0,0-1 0,1 1 1,-2 7-1,2-9-3,-1 1 0,0-1 0,1 1 0,-1-1 0,1 1 1,0 0-1,0-1 0,0 1 0,1 0 0,-1-1 0,0 1 0,1-1 1,0 1-1,-1-1 0,1 1 0,0-1 0,0 1 0,1-1 1,-1 0-1,0 0 0,1 0 0,-1 1 0,1-1 0,0-1 1,0 1-1,0 0 0,0 0 0,0-1 0,0 1 0,0-1 0,0 1 1,1-1-1,3 2 0,4-1 9,0-1 0,1 0 0,-1 0 0,0-1 0,0 0 0,0-1 0,0 0 0,18-4 0,-3-2-233,0-2 1,24-12-1,-3 1 86,-46 20 142,1 0-1,0 0 1,-1 0-1,1 0 1,-1 1-1,1-1 0,-1 0 1,1 0-1,-1 0 1,1 0-1,-1 1 1,1-1-1,-1 0 1,1 0-1,-1 1 1,1-1-1,-1 0 1,1 1-1,-1-1 1,1 1-1,-1-1 1,0 0-1,1 1 1,-1-1-1,0 1 1,0-1-1,1 1 1,-1-1-1,0 1 1,0-1-1,0 1 1,1-1-1,-1 1 1,0 0-1,0-1 1,0 1-1,0-1 1,0 1-1,0-1 1,0 1-1,0-1 1,0 1-1,-1 0 1,2 40 739,-1-26-413,0-12-310,0-1-1,0 0 1,0 0 0,0 1-1,1-1 1,-1 0 0,1 0-1,-1 0 1,1 0 0,0 1-1,0-1 1,0 0 0,0-1-1,0 1 1,1 0 0,-1 0-1,1 0 1,-1-1 0,1 1-1,-1-1 1,1 1 0,0-1-1,0 0 1,0 1 0,0-1 0,0 0-1,3 1 1,0-1 35,0 0 0,0 0 0,0-1 0,0 0 0,0 0 1,0 0-1,1-1 0,-1 1 0,0-1 0,-1 0 0,10-4 0,11-5-157,0-1 0,-1-1 0,-1-2 0,24-17 0,18-10-740,-65 41 827,0 0 0,0 0 0,1-1 0,-1 1 0,0 0 0,1 0 0,-1-1 0,0 1 0,1 0 0,-1 0 0,1 0 0,-1 0 0,0-1 0,1 1 0,-1 0 0,0 0 0,1 0 0,-1 0 0,1 0 0,-1 0 0,0 0 0,1 0 0,-1 0 0,1 0 0,-1 0 0,0 0 0,1 1 0,-1-1 0,1 0 0,-1 0-1,0 0 1,1 0 0,-1 1 0,1-1 0,1 14 375,-3-13-346,1 0 1,0 0-1,0 0 0,0 0 1,0 0-1,0 0 0,0 0 1,0 0-1,0 0 0,0 0 1,1 0-1,-1 0 0,0 0 1,1 0-1,-1 0 0,1 0 1,-1 0-1,1 0 0,-1 0 1,1 0-1,-1 0 0,1-1 1,0 1-1,0 0 0,-1-1 0,1 1 1,0 0-1,0-1 0,1 2 1,10-1-110,-1 0 1,0 0 0,1-1-1,-1 0 1,0-1 0,0 0-1,1-1 1,-1 0 0,0-1-1,-1 0 1,1-1 0,11-6-1,26-16-5492,-11-6-6289,-22 13-947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10730,'0'0'18770,"49"-29"-18674,-25 35-96,-3 3-1121,-5-4-3716,-5-2-3715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 14542,'0'0'6892,"-1"9"-5953,1-5-768,-1 1-1,1 0 1,1 0-1,-1-1 0,1 1 1,-1 0-1,4 8 1,-3-11-134,0 0-1,0 1 1,0-1 0,1-1 0,-1 1 0,1 0-1,-1 0 1,1 0 0,0-1 0,-1 1 0,1-1-1,0 1 1,0-1 0,0 0 0,0 0 0,0 0-1,1 0 1,-1 0 0,0 0 0,0-1 0,1 1-1,3 0 1,3 1 40,0-1 0,1-1 0,-1 1 0,1-1 0,-1-1 0,0 0 0,1 0 0,-1-1 0,12-3 0,1-3-296,1-1-1,25-16 0,-16 10-1183,0-6-1590,-27 17 2921,0 0-1,0 0 1,0 0 0,1 1 0,-1 0 0,1 1-1,0-1 1,0 1 0,11-3 0,-16 5 111,0 1 1,0-1 0,0 0-1,0 1 1,0-1 0,0 1-1,-1-1 1,1 1-1,0-1 1,0 1 0,0 0-1,-1-1 1,1 1 0,0 0-1,-1 0 1,1-1-1,0 1 1,-1 0 0,1 0-1,-1 0 1,1 0-1,-1 0 1,0 0 0,1 0-1,-1 1 1,8 32 1152,-6-26-798,9 67 1362,-4 0 0,-3 122 0,-4-176-1515,0-9-133,0 0 0,-1 0 0,-1-1 0,-4 18 0,5-26-30,1 0 0,-1-1 0,0 1 1,0-1-1,0 1 0,0-1 0,-1 1 0,1-1 1,-1 1-1,1-1 0,-1 0 0,0 0 0,0 0 1,0 0-1,0 0 0,0 0 0,0-1 0,0 1 1,-1-1-1,1 1 0,-1-1 0,1 0 0,-1 0 1,1 0-1,-4 1 0,4-3-19,0 1 0,0 0 0,0-1 0,0 1 0,0-1 0,0 0 0,0 0 0,0 0 1,1 0-1,-1 0 0,0 0 0,0 0 0,1 0 0,-1-1 0,1 1 0,-1 0 0,1-1 0,0 0 0,-1 1 0,1-1 0,0 0 0,0 1 0,0-1 0,-1-4 1,-20-51 340,21 53-371,-6-23-49,1 0 1,2 0-1,1-1 0,1 0 1,1-30-1,1 55-27,0-1 0,1 1-1,-1-1 1,0 1 0,1 0-1,0-1 1,0 1 0,0 0-1,0-1 1,0 1 0,1 0 0,-1 0-1,1 0 1,0 0 0,0 0-1,0 1 1,0-1 0,1 1-1,-1-1 1,1 1 0,-1 0-1,1 0 1,3-2 0,5-1-855,-1 0 1,1 1 0,0 0-1,0 1 1,18-3 0,11-3-3521,12-8-3350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18866,'0'0'1238,"-3"9"327,-3 12-648,1 0 0,1 1 0,0-1 0,0 44 1,7 100 2145,-2-139-2774,1 21 148,3 0 1,1-1 0,3 0 0,22 69-1,-21-96-249,-10-19-179,0 0-1,1 0 0,-1 0 0,0 0 1,0 0-1,0 0 0,1 0 0,-1 1 1,0-1-1,0 0 0,1 0 0,-1 0 1,0-1-1,0 1 0,1 0 0,-1 0 1,0 0-1,0 0 0,1 0 0,-1 0 1,0 0-1,0 0 0,0 0 0,1 0 1,-1-1-1,0 1 0,0 0 0,0 0 1,1 0-1,-1 0 0,0-1 0,0 1 0,0 0 1,0 0-1,0 0 0,1-1 0,-1 1 1,0 0-1,0-1 0,1-2 49,1-1 0,-1 0-1,0 0 1,0 0 0,-1 0 0,1 0-1,-1-6 1,-2-17-57,-2 0 0,0 1 0,-2-1 0,-1 1 0,-1 1 0,-1-1 0,-1 1 0,-1 1 0,-1 0 0,-2 1 0,-28-39 0,47 67-520,0-1 0,0 0 0,1 0 1,0 0-1,0 0 0,0-1 0,0 0 0,0 0 0,1-1 0,0 0 0,-1 0 1,1 0-1,0-1 0,8 1 0,18 2-4472,55 0 0,-81-4 3515,-1 0 1,1 0-1,-1-1 1,0 0-1,13-4 0,1-8 1313,-15 3 4609,-2-4 6380,-18 34-7003,-9 14-2520,24-33-1290,-1 0 0,0 1 0,1-1-1,-1 1 1,1-1 0,-1 1 0,1-1 0,0 1 0,0-1 0,0 1 0,0-1-1,0 1 1,0-1 0,0 1 0,0-1 0,0 1 0,1-1 0,-1 1-1,1-1 1,-1 1 0,1-1 0,1 3 0,-1-3-12,1 1-1,0-1 1,0 1 0,0-1 0,0 0-1,0 1 1,0-1 0,0 0 0,0 0-1,0-1 1,0 1 0,1 0 0,-1-1-1,0 1 1,5-1 0,40 3 207,-40-3-165,25 1 107,-15 0-81,0-1 0,1 0 1,29-5-1,-47 5 11,1 0-1,-1 0 1,1 0 0,-1-1-1,1 1 1,-1 0 0,1 0-1,-1-1 1,0 1 0,1 0-1,-1-1 1,1 1-1,-1 0 1,0-1 0,1 1-1,-1-1 1,0 1 0,1-1-1,-1 1 1,0 0 0,0-1-1,1 1 1,-1-1 0,0 1-1,0-1 1,0 0-1,0 1 1,0-1 0,0 1-1,0-1 1,0 1 0,0-1-1,0 1 1,0-1 0,0 1-1,0-1 1,0 1-1,0-1 1,-1 1 0,1-1-1,0 1 1,0-1 0,-1 1-1,1-1 1,0 1 0,-1-1-1,1 1 1,0 0 0,-1-1-1,-20-26 882,18 23-791,-12-12-23,8 8-116,0 0-1,0 0 0,0-1 1,1 0-1,0 0 1,1 0-1,0-1 1,-3-10-1,7 19-29,1 1 1,0 0-1,0-1 0,0 1 1,0 0-1,1-1 0,-1 1 0,0 0 1,0-1-1,0 1 0,0 0 1,0 0-1,0-1 0,0 1 1,0 0-1,1 0 0,-1-1 0,0 1 1,0 0-1,0 0 0,1-1 1,-1 1-1,0 0 0,0 0 1,1 0-1,-1-1 0,0 1 0,0 0 1,1 0-1,-1 0 0,0 0 1,1 0-1,-1 0 0,0-1 1,1 1-1,-1 0 0,0 0 0,0 0 1,1 0-1,0 0 0,16 0-25,-12 0-15,93 4-2683,-43-1-1394,1-2-3318,14-3-8313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15182,'0'0'9273,"0"13"-8542,0 330 4635,6-289-5013,6-32-120,-12-21-213,1-1 1,-1 0-1,1 1 1,0-1-1,-1 0 1,1 1 0,0-1-1,-1 0 1,1 0-1,-1 0 1,1 0-1,0 1 1,-1-1-1,1 0 1,0 0 0,-1 0-1,1 0 1,0-1-1,-1 1 1,1 0-1,0 0 1,-1 0-1,1 0 1,0-1 0,-1 1-1,1 0 1,-1-1-1,1 1 1,0 0-1,-1-1 1,1 0-1,2-2 19,0 0 0,-1 0 0,0 0-1,1 0 1,-1 0 0,-1-1-1,1 1 1,0-1 0,-1 0 0,0 1-1,0-1 1,0 0 0,0 0-1,0-4 1,6-62 340,-7 61-367,0-160-1080,0 185 990,0-1 0,1 1-1,1-1 1,1 1-1,7 27 1,-9-39 79,1 0 1,0 0-1,-1 0 1,1 0-1,1 0 0,-1-1 1,1 1-1,-1-1 1,1 1-1,0-1 0,0 0 1,0 0-1,1 0 1,-1-1-1,1 1 0,0-1 1,-1 0-1,1 0 1,0 0-1,0 0 0,1-1 1,-1 1-1,0-1 1,0 0-1,1-1 0,3 1 1,2-1 23,-1 0-1,0-1 1,0-1 0,0 1 0,0-2 0,0 1-1,0-1 1,-1 0 0,1-1 0,-1 0-1,0 0 1,0-1 0,0 0 0,-1 0 0,1-1-1,-1 0 1,-1 0 0,1-1 0,-1 0-1,8-12 1,-5 8-16,0-1-1,-2 0 0,1-1 1,-1 0-1,-1 0 1,-1 0-1,0-1 1,0 1-1,-1-1 1,-1-1-1,0 1 0,0-21 1,-2 34-15,-1 1 1,0 0-1,0-1 1,0 1-1,0-1 1,0 1-1,0 0 1,0-1-1,0 1 1,0 0-1,0-1 1,0 1-1,0 0 1,0-1-1,0 1 1,-1-1-1,1 1 1,0 0-1,0-1 1,0 1-1,0 0 1,-1-1-1,1 1 1,0 0-1,0 0 1,-1-1-1,1 1 1,0 0-1,0 0 1,-1-1-1,1 1 1,0 0-1,-1 0 1,1 0-1,0-1 1,-1 1-1,1 0 1,-1 0-1,1 0 1,0 0-1,-1 0 1,-16 10-189,-12 22 48,12-6 173,2 1 1,-20 50 0,31-68 11,0 1 0,1 0 0,1 0 0,-1 0 1,2 0-1,-1 1 0,1-1 0,1 0 0,0 1 1,1-1-1,0 0 0,2 11 0,-2-18-30,0-1-1,1 1 1,-1 0 0,1-1-1,-1 1 1,1-1-1,0 0 1,0 0-1,0 0 1,0 0 0,0 0-1,1 0 1,-1 0-1,1-1 1,-1 1-1,1-1 1,0 0 0,-1 1-1,1-1 1,0 0-1,0-1 1,0 1-1,4 0 1,10 1 61,-1 0-1,0-1 1,17-1-1,-22 0-51,-1-1-1,0 1 0,0-1-1,-1-1 1,1 0 0,0 0 0,-1-1 0,0 0-1,0-1 1,0 0 0,0 0 0,12-9 0,-17 10-11,1 0 1,-1 0-1,0-1 1,0 0 0,0 0-1,-1 0 1,1 0-1,-1-1 1,0 1 0,0-1-1,-1 0 1,1 0-1,-1 0 1,0 0 0,0 0-1,-1-1 1,0 1 0,0 0-1,0-1 1,0 1-1,-1-11 1,0 15-10,0 0 0,0-1 0,0 1 0,-1 0 0,1 0 0,0 0 0,-1-1 0,1 1 0,0 0 0,-1 0 0,1 0 0,-1 0 0,0 0 1,1 0-1,-1 0 0,0 0 0,0 0 0,0 0 0,0 1 0,1-1 0,-1 0 0,0 0 0,0 1 0,-1-1 0,1 1 0,0-1 0,0 1 0,0-1 0,0 1 0,0-1 0,0 1 0,-1 0 0,1 0 0,0 0 0,0 0 0,-1 0 0,1 0 0,0 0 0,0 0 0,-2 1 1,0-1-10,-1 1 0,1-1 1,0 1-1,-1 0 1,1 0-1,0 1 1,0-1-1,-1 1 1,1-1-1,1 1 1,-1 0-1,0 0 1,-3 3-1,3-2-39,0 0 0,1 0-1,-1 0 1,1 0 0,0 0 0,0 0-1,0 1 1,0-1 0,1 1 0,-1-1 0,1 1-1,0 0 1,0 0 0,0-1 0,1 1-1,-1 0 1,1 0 0,0 0 0,0 0 0,0 0-1,1 0 1,-1-1 0,1 1 0,0 0-1,0 0 1,0-1 0,0 1 0,1 0 0,0-1-1,0 1 1,0-1 0,0 0 0,0 0-1,0 0 1,1 0 0,0 0 0,-1 0 0,1-1-1,0 1 1,1-1 0,-1 0 0,0 0-1,0 0 1,1 0 0,0 0 0,6 1-1,39 8-4047,6-10-2564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7719,'0'-9'6657,"1"-57"-1348,-1 43 1420,0 37-6705,0-1-1,1 1 1,1-1-1,0 0 1,0 1-1,2-1 0,0 0 1,7 16-1,-9-25 12,0 0-1,0-1 0,0 1 0,1-1 0,-1 1 0,1-1 1,0 0-1,0 0 0,1 0 0,-1 0 0,0 0 1,1-1-1,0 0 0,-1 0 0,1 0 0,0 0 0,0 0 1,0-1-1,1 1 0,-1-1 0,0 0 0,0-1 0,1 1 1,-1-1-1,0 0 0,1 0 0,-1 0 0,0 0 1,0-1-1,5-1 0,0 0 74,-1-1 0,-1 0 0,1 0 0,0-1 0,-1 0 0,0 0 0,0-1 0,0 0 0,0 0 0,-1 0 0,12-13 0,-13 12 5,0 1-1,0-1 1,-1 0 0,0 0 0,0 0 0,0 0 0,-1-1 0,0 1 0,0-1 0,-1 0 0,0 0 0,0 0 0,0 0-1,0-10 1,-15 62-358,11-32 250,0 1 1,1 0-1,0-1 1,3 26-1,-2-36-2,1 0-1,-1 0 1,1 0-1,-1-1 0,1 1 1,0 0-1,0-1 1,0 1-1,1-1 0,-1 1 1,0-1-1,1 1 0,0-1 1,-1 0-1,1 0 1,0 0-1,0 0 0,0 0 1,1 0-1,-1-1 0,0 1 1,1-1-1,-1 1 1,1-1-1,-1 0 0,1 0 1,-1 0-1,1 0 0,0 0 1,4 0-1,0-1 56,1 0-1,0-1 0,0 1 1,-1-1-1,1-1 0,0 1 1,-1-2-1,1 1 0,-1-1 1,0 0-1,0 0 0,0-1 1,0 0-1,-1 0 1,1 0-1,-1-1 0,0 0 1,-1-1-1,1 1 0,-1-1 1,0 0-1,0 0 0,-1 0 1,0-1-1,0 0 0,0 0 1,-1 0-1,0 0 0,0 0 1,-1-1-1,0 1 1,0-1-1,-1 0 0,0 0 1,-1 1-1,1-1 0,-1 0 1,-2-9-1,1 14-80,0-1-1,-1 1 1,1-1-1,-1 1 1,0 0-1,0 0 1,0 0 0,0 0-1,-1 0 1,1 0-1,-1 1 1,0-1 0,0 1-1,0-1 1,0 1-1,0 0 1,0 1-1,-1-1 1,1 0 0,0 1-1,-1 0 1,1 0-1,-1 0 1,0 0 0,1 0-1,-1 1 1,0 0-1,0-1 1,1 1-1,-6 1 1,8-1-127,0 1 0,-1-1 0,1 0 0,0 1 0,0-1 0,-1 1 0,1 0 0,0-1 0,0 1 0,0 0 0,0 0 0,0-1 0,0 1 0,0 0 0,0 0 0,0 0 0,1 0 0,-1 0 0,0 0 0,1 1 0,-1-1 0,0 0 0,1 0 0,0 0 0,-1 1 0,1-1 0,0 0 0,-1 0 0,1 1 0,0-1 0,0 0 0,0 1 0,0-1 0,0 0 0,1 2 0,-1 0-322,0 0 1,0 0-1,1 0 0,-1 0 0,1 0 1,0 0-1,0 0 0,0 0 1,0 0-1,1 0 0,-1-1 0,1 1 1,0-1-1,3 5 0,18 8-4049,9-5-1747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116 275 13068,'0'0'9860,"-9"-3"-8664,6 2-1120,1 0 0,-1 0-1,0 0 1,0 0 0,1 1 0,-1-1-1,0 1 1,0 0 0,0-1 0,1 1-1,-1 1 1,0-1 0,0 0-1,0 1 1,0-1 0,1 1 0,-1 0-1,0 0 1,1 0 0,-1 0 0,1 0-1,-1 1 1,1-1 0,-1 1 0,1-1-1,0 1 1,0 0 0,0 0 0,0 0-1,0 0 1,-2 3 0,2-2 77,-1 0 0,0 0 0,0 0 0,1 0-1,0 1 1,0-1 0,-4 8 0,6-11-146,0 1 0,0-1-1,0 0 1,0 1 0,0-1 0,0 0-1,0 1 1,0-1 0,0 1 0,0-1-1,0 0 1,1 1 0,-1-1 0,0 0-1,0 1 1,0-1 0,0 0 0,1 1-1,-1-1 1,0 0 0,0 0 0,0 1-1,1-1 1,-1 0 0,0 0 0,1 1-1,-1-1 1,0 0 0,1 0 0,-1 1-1,23 2 126,10-4 73,-23 0-201,0 1 1,0-1 0,0 2 0,0-1-1,0 1 1,0 1 0,-1 0 0,1 0-1,0 1 1,-1 0 0,18 9 0,-27-12 13,1 0 0,-1 0 0,1 0 1,0 0-1,-1 1 0,1-1 0,-1 0 1,1 0-1,0 0 0,-1 0 0,1 0 1,-1-1-1,1 1 0,-1 0 0,1 0 1,0 0-1,-1 0 0,1-1 0,-1 1 1,1 0-1,-1 0 0,1-1 1,-1 1-1,1-1 0,-1 1 0,1 0 1,-1-1-1,0 1 0,1-1 0,-1 1 1,0-1-1,1 1 0,-1-1 0,0 1 1,1-1-1,-1 1 0,0-1 0,0 1 1,0-1-1,0 0 0,0 1 0,1-1 1,-1 1-1,0-1 0,0 0 1,0 1-1,-1-1 0,1 1 0,0-1 1,3-37 1015,-3 36-942,0-77 378,39 84-2905,-30-5 2476,0 0-1,0 0 0,0-1 0,0 0 1,0 0-1,0-1 0,-1 0 0,1-1 1,-1 0-1,0 0 0,1-1 0,-1 0 1,-1 0-1,1-1 0,-1 0 1,0-1-1,0 1 0,0-1 0,-1-1 1,0 1-1,0-1 0,0 0 0,-1 0 1,0-1-1,-1 1 0,1-1 0,-2 0 1,1-1-1,-1 1 0,0-1 1,-1 1-1,0-1 0,0 0 0,0-11 1,-2 18 4,1-1 0,-1 1 1,0 0-1,0 0 1,-1 0-1,1 0 1,0 0-1,-1 0 1,1-1-1,-1 1 1,0 0-1,1 0 0,-1 0 1,0 1-1,-2-4 1,2 4-45,0 1 1,0-1-1,0 1 1,0-1-1,0 1 1,0 0-1,0-1 1,0 1-1,0 0 1,0 0-1,0 0 1,0 0-1,0 0 1,-1 0-1,1 0 1,0 0-1,0 0 1,0 0-1,0 1 1,0-1-1,0 1 1,0-1-1,0 0 1,0 1-1,0-1 1,0 1-1,1 0 1,-1-1-1,0 1 1,0 0-1,0 0 1,1-1-1,-1 1 0,0 1 1,-8 7-24,0 0-1,1 1 1,0-1 0,1 2-1,0-1 1,-10 23 0,6-9 56,1 1 0,-9 32 1,17-49 1,0-1 0,0 1-1,1-1 1,0 1 0,0 0 0,1 0 0,0 0 0,0-1 0,1 1 0,0 0 0,0 0 0,5 12 0,-4-17-41,0 1 0,0 0-1,0 0 1,1-1 0,-1 1 0,1-1-1,0 0 1,0 0 0,1 0 0,-1 0-1,1-1 1,-1 1 0,1-1 0,0 0-1,-1 0 1,1 0 0,0-1 0,1 1-1,-1-1 1,0 0 0,0 0 0,0 0 0,8 0-1,5 1-1217,0-1 0,32-2 0,-39 0-357,-1 0 1,0 0 0,0-2 0,0 1-1,0-1 1,-1 0 0,10-4 0,16-14-8879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90 195 13613,'0'0'6176,"-10"1"-4270,5 0-1762,-38 11 1386,41-11-1466,0 0 0,0 0 0,0 1 0,0-1 0,0 0 0,1 1 0,-1 0 0,0-1-1,1 1 1,-1 0 0,1 0 0,0 0 0,-1 0 0,1 0 0,0 0 0,0 0 0,0 0 0,1 0 0,-1 1 0,0-1 0,0 4-1,1-3-34,-1 0 0,1 0 0,0 0 0,0 0 0,1 0-1,-1 0 1,0 0 0,1 0 0,0 0 0,0 0 0,0 0-1,0 0 1,0 0 0,0-1 0,1 1 0,-1 0 0,1-1 0,0 1-1,0-1 1,0 0 0,0 0 0,0 0 0,1 0 0,-1 0-1,0 0 1,1 0 0,0-1 0,-1 1 0,1-1 0,0 0-1,0 0 1,-1 0 0,1 0 0,0 0 0,5 0 0,-1 0 91,0 0 1,1 0-1,-1-1 1,0 0-1,0-1 0,1 1 1,-1-1-1,0-1 1,0 1-1,0-1 1,0 0-1,0-1 1,-1 0-1,11-6 1,-5 0 61,-1 0 0,0-1 0,-1 0 0,0-1 0,-1 0 0,0 0 0,0-1 0,-2 0 0,1-1 0,-2 1 0,1-2 0,-2 1 0,0-1 0,0 1 0,-1-1 0,-1 0 0,-1-1 0,0 1 0,0-1 0,-2 1 0,-1-24 0,1 38-169,0-1 0,0 1 0,0-1 0,0 1 0,0-1 0,0 0 0,0 1 0,0-1 0,-1 1 0,1-1 0,0 1 0,0-1 0,-1 1 0,1-1 0,0 1 0,-1-1 0,1 1 0,0 0 0,-1-1 0,1 1 0,-1-1 0,1 1 0,-1 0 0,1-1 0,-1 1 0,1 0 1,-1 0-1,1-1 0,-1 1 0,1 0 0,-2 0 0,-16 8 26,-11 24-68,24-23 47,0 1 0,0 0 0,1 0 1,1 0-1,0 0 0,0 0 0,1 1 0,0-1 1,1 1-1,0 0 0,1-1 0,0 1 1,0 0-1,3 12 0,-1-17-171,-1-1 0,1 1-1,0-1 1,0 0 0,0 0 0,1 0 0,0 0-1,0 0 1,0-1 0,1 1 0,-1-1 0,1 0 0,0 0-1,0 0 1,1 0 0,-1-1 0,1 0 0,-1 0-1,1 0 1,0 0 0,0-1 0,1 0 0,-1 0-1,0 0 1,1-1 0,-1 0 0,1 0 0,7 1-1,38-2-6876,4-7-5782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14382,'0'0'13746,"3"12"-12572,13 93 198,-15-104-1360,0 1-1,-1-1 0,1 1 1,0-1-1,-1 0 0,1 0 0,0 1 1,0-1-1,0 0 0,0 0 1,0 0-1,1 0 0,-1 0 1,0 0-1,0 0 0,1-1 1,-1 1-1,0 0 0,1-1 0,-1 1 1,1-1-1,-1 1 0,1-1 1,-1 0-1,0 1 0,1-1 1,0 0-1,-1 0 0,1 0 0,-1 0 1,1-1-1,-1 1 0,1 0 1,-1-1-1,0 1 0,3-2 1,4 0 74,0 0 1,-1-1 0,0 0 0,1-1 0,9-6 0,10-10 74,24-16-44,-48 34-122,0 0 0,0 0 0,0 0 0,1 1 0,-1 0 0,1 0 0,-1 0 0,1 0 0,-1 0 0,1 1 0,0-1 0,6 1 0,-9 1-7,0-1 0,1 1 0,-1 0-1,0-1 1,0 1 0,0 0 0,0 0-1,0 0 1,0 0 0,0 0 0,0 0-1,0 0 1,0 0 0,0 0 0,-1 1-1,1-1 1,0 0 0,-1 0-1,1 1 1,-1-1 0,1 0 0,-1 1-1,0 1 1,8 41 24,-6-30 57,-1-8-46,0 0-1,1 1 1,-1-1 0,1 0-1,1 0 1,-1 0 0,1 0-1,0-1 1,0 1 0,1-1-1,4 6 1,-6-9-16,0 0 1,0-1-1,1 1 0,-1 0 0,0-1 0,1 0 0,0 0 1,-1 1-1,1-1 0,0-1 0,-1 1 0,1 0 1,0-1-1,0 1 0,-1-1 0,1 0 0,0 0 0,0 0 1,0 0-1,0-1 0,-1 1 0,1-1 0,0 1 0,0-1 1,-1 0-1,1 0 0,0-1 0,2 0 0,40-27-1970,16-29-5160,-18 16 2228,-26 27-2007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54 7976,'0'0'12865,"-8"-2"-11653,2 0-993,-2 0 18,1 0-1,-1 1 0,0-1 0,0 1 0,1 1 0,-15 0 1,20 0-190,0 0 0,0 1 1,0-1-1,0 1 0,0-1 1,1 1-1,-1 0 0,0 0 1,0 0-1,0 0 0,1 0 1,-1 1-1,1-1 0,-1 0 1,1 1-1,-1-1 0,1 1 1,0-1-1,0 1 0,0 0 1,0 0-1,0-1 0,0 1 1,0 0-1,0 0 0,1 0 1,-1 0-1,1 0 0,0 0 1,-1 0-1,1 0 0,0 0 1,0 0-1,0 0 0,1 3 1,-1-4-35,0 1 1,1-1 0,-1 0 0,1 1 0,-1-1 0,1 0 0,-1 0-1,1 1 1,0-1 0,0 0 0,0 0 0,0 0 0,-1 0 0,1 0-1,0 0 1,1 0 0,-1 0 0,0-1 0,0 1 0,0 0 0,0-1 0,1 1-1,-1 0 1,0-1 0,1 0 0,-1 1 0,0-1 0,1 0 0,-1 0-1,0 1 1,3-1 0,54 1 248,-44-1-188,170-13 17,-201-2 5129,-17-33-5224,22 31 334,10 14-349,0 0 3,1 1 0,-1 0 0,1 0-1,-1 0 1,1 0 0,-1 0 0,0 0 0,0 0 0,0 1-1,0-1 1,0 1 0,-1-1 0,-4-1 0,7 5-96,1 0 0,-1-1 1,0 1-1,0 0 0,1 0 1,-1 0-1,1-1 0,0 1 0,0 0 1,-1-1-1,1 1 0,2 1 1,1 2-265,1-1-1,0 0 1,0-1 0,0 1 0,1-1 0,-1 0 0,1 0 0,-1-1-1,1 1 1,0-1 0,0-1 0,0 1 0,10 0 0,-4 0-1430,0-1 1,0 0-1,0-1 0,0-1 1,0 0-1,15-3 1,3-7-8653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12011,'0'0'11334,"0"11"-9535,4 255 5226,-4-265-7020,0 1 1,0-1-1,0 1 1,0-1-1,0 1 0,0-1 1,0 0-1,0 1 1,1-1-1,-1 1 0,1-1 1,-1 0-1,1 1 1,-1-1-1,1 0 0,0 1 1,0-1-1,0 0 1,0 0-1,0 0 0,0 0 1,0 0-1,2 2 1,-2-3 3,0 0 1,0 0-1,1 0 1,-1 0 0,0-1-1,1 1 1,-1 0-1,0 0 1,0-1 0,1 1-1,-1-1 1,0 1-1,0-1 1,0 0 0,0 1-1,0-1 1,1 0-1,-1 0 1,-1 0 0,2-1-1,7-6 58,-1-1 0,0 0-1,13-21 1,99-180-67,-116 205-1966,-3 5 1803,-1 0 0,0 0 1,0 0-1,0 0 1,0-1-1,0 1 0,1 0 1,-1 0-1,0 0 0,0 0 1,0 0-1,0 0 0,0 0 1,1 0-1,-1 0 1,0 0-1,0 0 0,0 0 1,1 0-1,-1 0 0,0 0 1,0 0-1,0 0 1,0 0-1,1 0 0,-1 0 1,0 0-1,0 0 0,0 0 1,0 0-1,1 0 0,-1 0 1,0 0-1,0 0 1,0 1-1,0-1 0,0 0 1,1 0-1,-1 0 0,0 0 1,0 0-1,0 0 1,0 1-1,0-1 0,0 0 1,0 0-1,0 0 0,1 0 1,-1 1-1,0-1 0,0 0 1,0 0-1,0 0 1,0 0-1,0 1 0,0-1 1,0 0-1,0 0 0,0 0 1,0 0-1,0 1 1,0-1-1,0 0 0,0 0 1,-1 1-1,1 7-6611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11050,'0'0'7656,"-3"70"-5126,3-52-1345,10-1-736,5-6-385,4-3-1858,2-8-2850,3 0-6631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19346,'0'0'6134,"7"-2"-5926,0-1-168,-1 0-1,1 0 1,-1-1-1,0 0 1,0 0-1,10-9 1,-14 11-21,0 1 1,0-1-1,0 0 1,-1 0-1,1 1 1,0-1-1,-1 0 1,1-1-1,-1 1 1,0 0-1,0 0 1,0-1-1,0 1 1,0 0-1,-1-1 1,1 1-1,0-1 1,-1 1-1,0-1 0,0 1 1,0-1-1,0 1 1,0-1-1,0 0 1,-1 1-1,1 0 1,-2-3-1,2 4-15,0 0 0,-1 1 0,1-1 0,-1 1 0,1-1-1,0 1 1,-1 0 0,0-1 0,1 1 0,-1 0 0,1-1 0,-1 1-1,1 0 1,-1-1 0,0 1 0,1 0 0,-1 0 0,1 0-1,-1 0 1,0-1 0,1 1 0,-1 0 0,0 0 0,1 0 0,-1 0-1,0 1 1,1-1 0,-1 0 0,0 0 0,1 0 0,-1 0-1,1 1 1,-1-1 0,0 0 0,1 1 0,-1-1 0,1 0-1,-1 1 1,1-1 0,-1 1 0,1-1 0,-1 1 0,1 0 0,-23 20 125,18-13-61,1 1-1,0-1 1,0 1-1,0 0 1,1-1-1,1 2 1,-1-1-1,2 0 1,-1 0-1,0 14 1,2-20-30,0 0 1,0 0 0,0 0-1,0 0 1,1 0-1,-1 0 1,1 0-1,0 0 1,-1 0-1,1 0 1,1-1-1,-1 1 1,0 0-1,1-1 1,-1 1 0,1-1-1,0 1 1,0-1-1,0 0 1,0 1-1,0-1 1,0 0-1,1-1 1,-1 1-1,1 0 1,-1-1-1,1 1 1,0-1 0,-1 0-1,1 0 1,0 0-1,0 0 1,0 0-1,0-1 1,3 1-1,2 0 21,1-1 0,-1 0 0,0 0 0,1-1-1,-1 0 1,0-1 0,0 0 0,1 0-1,-2 0 1,1-1 0,0 0 0,12-8 0,-8 4-38,0-1 1,-1-1 0,1 0-1,-2-1 1,0 0 0,0 0-1,9-13 1,-6 5 9,-1-1 0,0 0 0,-2 0 1,0-1-1,-1-1 0,-1 1 0,-1-2 0,-1 1 0,6-34 1,-12 11 153,0 43-174,0 1 0,0-1 0,0 0 0,-1 0-1,1 1 1,0-1 0,-1 0 0,1 0 0,0 1 0,-1-1 0,1 0 0,-1 1 0,1-1 0,-1 0 0,1 1 0,-1-1 0,1 1 0,-1-1-1,0 1 1,1-1 0,-1 1 0,0 0 0,0-1 0,1 1 0,-1 0 0,0-1 0,0 1 0,1 0 0,-1 0 0,0 0 0,0 0-1,0 0 1,1 0 0,-1 0 0,0 0 0,0 0 0,0 0 0,1 0 0,-1 0 0,0 1 0,0-1 0,1 0 0,-1 1 0,0-1 0,0 0-1,1 1 1,-1-1 0,0 1 0,-4 2 12,0 1 0,0-1 0,1 1 0,-1 0 0,1 0 0,0 1-1,0-1 1,1 1 0,-1 0 0,1-1 0,0 2 0,0-1 0,1 0 0,-1 1 0,1-1-1,1 1 1,-3 6 0,1 3 113,-1 0 0,2 0 0,0 0 0,1 0 0,1 25 0,1-33-118,0 1-1,1-1 1,0 0 0,0 0-1,0 0 1,1 0 0,0 0-1,1-1 1,-1 1 0,1-1-1,1 0 1,-1 0-1,1 0 1,0-1 0,0 0-1,1 0 1,8 6 0,-2-2-115,0-1-1,1 0 1,0-1 0,1-1 0,-1 0 0,1 0 0,25 5 0,-62-20-269,-1-2 0,2 0 0,-1-1-1,2-2 1,-30-22 0,15 11 353,16 12 35,12 9 110,0-1 1,0 0-1,1 0 1,-1 0-1,1-1 0,1-1 1,-1 1-1,1-1 1,0 0-1,-8-12 1,14 18-102,0 0 0,-1 0 0,1 0 0,0 0 1,0 1-1,0-1 0,0 0 0,-1 0 0,2 0 0,-1 0 1,0 0-1,0 0 0,0 0 0,0 0 0,0 0 1,1 0-1,-1 0 0,0 0 0,1 1 0,-1-1 1,1 0-1,-1 0 0,1 0 0,-1 1 0,1-1 0,0 0 1,-1 1-1,1-1 0,0 0 0,0 1 0,-1-1 1,1 1-1,0-1 0,0 1 0,0-1 0,0 1 1,1-1-1,41-8 83,-33 7-15,180-15-321,-88 11-2245,-1-7-3962,-20-4-4594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58 7239,'0'0'20611,"1"5"-20488,0-4-116,-1 0 0,0 0 0,0-1 0,1 1 0,-1 0 0,0 0 0,1 0 0,-1-1 0,0 1 0,1 0 0,-1 0 0,1-1 0,0 1 0,-1-1 0,1 1 0,-1 0 0,1-1 0,0 1 0,0-1 0,-1 1 0,2-1 0,-1 0 7,-1 0 1,1 0 0,-1 0 0,1 0 0,-1 0 0,1-1-1,-1 1 1,1 0 0,-1 0 0,0-1 0,1 1 0,-1 0-1,1 0 1,-1-1 0,1 1 0,-1-1 0,0 1 0,1 0-1,-1-1 1,0 1 0,1-1 0,-1 1 0,0-1 0,0 1-1,1-1 1,0-3 133,0 1-1,0 0 0,0-1 1,0 1-1,0 0 1,-1-1-1,0 1 1,1-1-1,-1 1 0,-1-1 1,1 1-1,-1-6 1,0 7-113,1 1 0,-1 0 0,1 0 0,-1 0 0,0 0 0,1 0 0,-1 0 1,0 0-1,0 0 0,0 0 0,0 1 0,1-1 0,-1 0 0,0 0 0,-1 1 0,1-1 0,0 0 1,0 1-1,0-1 0,0 1 0,0 0 0,0-1 0,-1 1 0,1 0 0,0 0 0,0 0 0,-1 0 0,1 0 1,0 0-1,0 0 0,0 0 0,-1 0 0,1 0 0,0 1 0,0-1 0,0 1 0,-2 0 0,-1 0-7,0 0 0,0 0 0,0 1 0,1 0 0,-1 0 0,0 0-1,1 0 1,-1 0 0,-5 6 0,6-4-7,-1 1 0,1-1 0,0 1 0,0 0 0,0 0 0,1 0 0,0 0 0,0 0 0,0 1 0,1-1 0,0 0 0,0 1 0,0 0 0,0-1 0,1 8 0,0-13-21,0 1 0,0 0 0,0 0-1,1-1 1,-1 1 0,0 0 0,0 0 0,1-1-1,-1 1 1,0 0 0,1-1 0,-1 1-1,0 0 1,1-1 0,-1 1 0,1-1-1,-1 1 1,1-1 0,0 1 0,-1-1 0,1 1-1,-1-1 1,1 0 0,0 1 0,-1-1-1,1 0 1,1 1 0,27 0 120,-21-3-243,0 0 0,1 0 0,-1 0 0,12-7-1,9-8-2472,-2-4-3845,-4 1-4258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16848,'0'0'11381,"-10"-7"-10265,4 2-963,4 3-131,1 0 1,-1 0 0,0 0 0,-1 0 0,1 1 0,0-1-1,0 1 1,-1-1 0,1 1 0,-1 0 0,1 0 0,-1 0-1,1 0 1,-1 1 0,0-1 0,1 1 0,-1 0-1,0-1 1,1 1 0,-1 0 0,0 0 0,0 1 0,1-1-1,-1 1 1,0-1 0,-3 3 0,-4 2 27,1 2 1,1-1-1,-1 1 0,1 0 1,1 1-1,-1 0 1,1 0-1,0 1 1,1 0-1,0 0 0,1 0 1,0 1-1,0 0 1,1 0-1,0 0 1,1 1-1,-3 10 0,6-20-35,0-1-1,0 1 1,-1 0-1,1 0 1,0 0-1,0-1 1,0 1-1,0 0 1,0 0-1,0 0 0,0-1 1,0 1-1,1 0 1,-1 0-1,0-1 1,0 1-1,1 0 1,-1 0-1,0-1 1,1 1-1,-1 0 1,1-1-1,-1 1 1,1-1-1,-1 1 0,1 0 1,-1-1-1,1 1 1,0-1-1,-1 1 1,1-1-1,1 1 1,0-1 16,0 1 0,0-1 0,0 0 0,0 0 0,1 0 0,-1-1 1,0 1-1,0 0 0,0-1 0,0 1 0,0-1 0,2-1 0,7-2 84,-1-1-1,1-1 1,15-11-1,-8 4-69,-1-1 0,0-1 1,-1 0-1,-1-1 0,0 0 0,-1-2 0,-1 0 0,12-21 0,-36 61-45,0 1 0,2 1 0,0 0 0,1 0 0,2 0 0,-7 48 0,13-70-36,-1-1-1,1 1 1,0-1-1,-1 1 1,1-1-1,0 1 1,0-1-1,0 1 1,0-1-1,0 1 1,1 0-1,-1-1 1,0 0-1,1 1 1,-1-1-1,1 1 1,-1-1-1,1 1 1,0-1-1,0 0 1,-1 1-1,1-1 1,0 0-1,0 0 1,0 0-1,0 0 1,1 0-1,-1 0 1,0 0-1,0 0 1,1 0-1,-1-1 1,0 1-1,1 0 1,-1-1-1,1 1 1,-1-1-1,1 1 1,-1-1-1,1 0 1,-1 0-1,1 0 1,-1 0-1,1 0 1,1 0-1,3-1-288,-1 0 0,0 0 0,0-1 0,0 0 0,0 0 0,0 0 0,0 0 0,-1-1 0,1 0 0,-1 0 0,0 0 0,6-5 0,17-24-7101,0-6-4996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18033,'0'0'3475,"-13"7"-352,-2 0-2098,-6 2 405,0 2-1,1 0 0,-35 26 1,121-28-3560,-53-6 1829,0-1 1,0 2 0,0 0-1,-1 0 1,0 1 0,14 8-1,-24-12 334,1 0-1,0 1 1,-1-1-1,1 1 1,-1 0-1,1 0 1,-1 0-1,0 0 1,0 0-1,0 1 1,0-1-1,0 0 1,-1 1-1,1 0 1,-1-1-1,1 1 1,-1 0-1,0 0 1,0 0-1,-1 0 1,1 0-1,0 0 1,-1 0-1,0 0 0,1 0 1,-1 0-1,-1 0 1,1 0-1,0 0 1,-1 0-1,1 0 1,-3 4-1,1-2 169,-1-1 0,0 1 0,0-1 0,-1 1 0,1-1 0,-1 0 0,0-1 0,0 1 0,0-1 0,-1 1 0,1-1 0,-1 0 0,-8 3 0,1 0 79,-1 0-1,1-1 1,-1-1 0,-20 5-1,28-8-283,1-1 0,-1 1 0,0-1 0,1 0 0,-1-1 0,0 1 0,-7-2 0,11 2-80,1 0-1,-1-1 1,1 1-1,-1 0 0,1 0 1,-1-1-1,0 1 1,1 0-1,-1-1 0,1 1 1,-1 0-1,1-1 1,0 1-1,-1-1 1,1 1-1,-1 0 0,1-1 1,0 0-1,-1 1 1,1-1-1,0 1 1,-1-1-1,1 1 0,0-1 1,0 0-1,0 0-256,0-1-1,0 1 1,1 0 0,-1-1-1,1 1 1,-1 0 0,1 0-1,-1-1 1,1 1-1,0 0 1,-1 0 0,1 0-1,0 0 1,0 0 0,0 0-1,0 0 1,1-1-1,15-11-5129,7-3-1320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34 10122,'0'0'11183,"-2"-6"-9538,1 4-1526,1 1 1,0 0-1,0-1 1,-1 1-1,1 0 1,-1-1 0,1 1-1,-1 0 1,0 0-1,0-1 1,1 1-1,-1 0 1,0 0-1,0 0 1,0 0 0,0 0-1,0 0 1,0 1-1,0-1 1,0 0-1,-1 0 1,1 1-1,0-1 1,0 1 0,-1-1-1,-1 0 1,-1 2 191,1-1 1,-1 1 0,0 0 0,0 0-1,0 0 1,1 0 0,-1 1-1,0-1 1,1 1 0,-7 4 0,-13 5-41,21-10-231,-1 0-1,0 0 1,1 0 0,-1 0 0,0 0-1,1 1 1,0-1 0,-1 1-1,1-1 1,0 1 0,0 0 0,0 0-1,0 0 1,0 0 0,0 0-1,0 1 1,1-1 0,-1 0 0,1 1-1,0-1 1,0 1 0,0-1-1,0 1 1,0 0 0,0 0 0,1-1-1,-1 1 1,1 0 0,0 5-1,0-6-39,0-1 0,1 1 0,-1-1 0,1 1-1,0-1 1,0 1 0,-1-1 0,1 1 0,0-1-1,0 1 1,0-1 0,0 0 0,0 0 0,1 0-1,-1 1 1,0-1 0,1 0 0,-1-1 0,1 1-1,-1 0 1,0 0 0,1-1 0,0 1 0,-1 0-1,1-1 1,-1 0 0,3 1 0,58 10-82,-43-9-1,-13-1-29,0 0 1,0 1 0,0 0 0,0 0 0,0 0 0,-1 0-1,10 6 1,-14-7 115,0 0 0,0 0 0,0 0 0,0-1 0,0 2 0,0-1 0,0 0 0,0 0 0,0 0 0,-1 0 0,1 0 0,0 1 0,-1-1 0,1 0 0,-1 1 0,1-1 0,-1 0 0,0 1 0,0-1 0,0 0 0,1 1 0,-1-1 0,0 1 0,-1-1 0,1 0 0,0 1 0,0-1 0,0 0 0,-1 1 0,1-1 0,-1 0 0,1 1 0,-1-1 0,0 0 0,1 0 0,-1 1 0,0-1 0,0 0 0,0 0 0,-1 1 0,-6 6 161,1 0 0,-2 0 0,1-1 0,-1 0 0,0 0 1,0-1-1,-1-1 0,0 1 0,-14 4 0,11-4-93,-1-1-1,1-1 0,-1 0 1,0 0-1,-1-2 1,-23 2-1,33-8-1713,10-6 231,12-8-1510,17-8-2866,7-4-2733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1:5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18962,'0'0'1703,"-8"9"117,6-6-1709,-7 7 467,1 0-1,0 1 0,-7 13 1,13-22-492,1 0 0,-1 1 0,1-1 0,0 0 0,0 0 0,0 1 1,0-1-1,0 1 0,1-1 0,-1 1 0,1-1 0,-1 1 0,1-1 0,0 1 0,0-1 0,0 1 0,1-1 1,-1 1-1,0-1 0,1 1 0,0-1 0,-1 1 0,1-1 0,0 1 0,0-1 0,1 0 0,2 4 1,-2-4-70,1 0 1,0 0 0,0-1-1,0 0 1,0 1 0,0-1 0,0 0-1,0-1 1,1 1 0,-1 0 0,0-1-1,0 0 1,1 0 0,-1 0 0,0 0-1,0 0 1,1-1 0,5-1 0,1 0 18,-1 0 0,0-1 1,1 0-1,-1-1 0,9-5 1,97-68-699,-117 112 2487,2-33-1773,-1 0-1,1 0 0,-1 0 0,1 0 0,0 0 0,0 0 0,0 0 0,0 0 0,0 0 1,0 0-1,1 0 0,-1-1 0,1 1 0,-1 0 0,1 0 0,1 3 0,0-4-24,-1 0-1,1-1 0,-1 1 0,1 0 1,-1-1-1,1 0 0,-1 1 0,1-1 1,0 0-1,-1 0 0,1 0 0,0 0 1,-1 0-1,1 0 0,-1 0 1,1 0-1,0-1 0,-1 1 0,1-1 1,-1 1-1,3-2 0,17-5 84,-1-1-1,27-15 1,-35 16-285,1 0 0,0 1 1,0 0-1,0 1 0,1 1 1,0 0-1,-1 1 0,25-2 0,-37 5 201,0 1 0,-1 0 0,1 0 0,0 0 0,-1 0 1,1 0-1,-1 0 0,1 1 0,-1-1 0,0 0 0,1 0 0,-1 0 0,0 0 0,0 0 0,0 1 0,0-1 0,0 0 0,0 0 0,0 3 0,0 35 793,-1-31-461,2-7-329,0-1 1,-1 1-1,1-1 1,0 1-1,-1-1 0,1 1 1,0-1-1,0 0 1,0 1-1,-1-1 0,1 0 1,0 0-1,0 1 1,0-1-1,0 0 0,0 0 1,-1 0-1,1 0 1,0 0-1,0-1 0,0 1 1,0 0-1,0 0 1,0-1-1,26-3 154,21-11-264,25-4-2218,-22 13-2843,-49 6 4925,-1 1 0,0-1 0,0 0 0,0 0-1,0 0 1,0 1 0,0-1 0,0 0 0,0 1 0,0-1-1,-1 1 1,1 0 0,0-1 0,0 1 0,0-1-1,0 1 1,-1 0 0,2 1 0,14 9-8031,-6-10 1415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18417,'0'0'11211,"8"-1"-10821,42-2-60,31-2-124,-75 4-203,0 0 1,-1-1 0,1 1 0,0-1-1,-1 0 1,1 0 0,-1-1-1,1 1 1,-1-1 0,9-7-1,-14 10-1,1 0 0,-1-1-1,0 1 1,1 0 0,-1 0-1,0-1 1,1 1 0,-1 0 0,1 0-1,-1-1 1,0 1 0,0 0-1,1-1 1,-1 1 0,0 0-1,0-1 1,1 1 0,-1-1 0,0 1-1,0 0 1,0-1 0,0 1-1,1-1 1,-1 1 0,0-1-1,0 1 1,0-1 0,0 1 0,0 0-1,0-1 1,0 1 0,0-1-1,0 1 1,-1-1 0,1 1-1,0 0 1,0-1 0,0 0-1,-19-2 1,-28 9 37,40-3 12,0 1 0,0-1 0,0 1 0,0 1 0,1-1 0,0 1 0,-1 0 0,-7 9 0,12-11 11,-1 0 1,0 0 0,1 0 0,-1 1 0,1-1 0,0 1 0,0 0 0,0-1 0,1 1 0,-1 0 0,1 0-1,0 0 1,0 0 0,1 0 0,-1 1 0,1-1 0,0 8 0,1-10-67,0 0 1,0 1 0,0-1-1,0 0 1,1 0 0,-1 0-1,1 0 1,-1 0-1,1-1 1,0 1 0,0 0-1,0-1 1,0 1 0,0-1-1,0 0 1,0 0-1,0 0 1,1 0 0,-1 0-1,0 0 1,1 0 0,-1-1-1,1 1 1,-1-1-1,0 0 1,1 0 0,-1 1-1,4-2 1,9 2-939,0-1 0,0 0 1,20-3-1,12-8-5224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15022,'0'0'12118,"-2"8"-11360,0 7-623,-10 45 1443,2 1 0,-1 76 0,27-162-1578,-12 14 0,-2 5 0,0 0 0,0-1 0,-1 1 0,1-1 0,-2 1 0,1-12 0,-3 15-2016,-4 8-8337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62 4676,'0'0'0</inkml:trace>
  <inkml:trace contextRef="#ctx0" brushRef="#br0" timeOffset="1">31 71 9065,'0'0'12273,"-7"-6"-11515,-11-8-646,13 9 944,17 7 864,13 2-1,-7-1-1438,1-2-1,0 0 1,0-1-1,-1 0 1,1-2-1,28-6 1,5-7-3613,-5-6-4622,-32 10-72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18417,'0'0'8980,"-1"11"-8463,-4 23-227,1-10 150,1 0-1,1 0 1,1 0 0,4 46-1,-3-69-433,0 0 0,1 0 0,-1 0 0,1 0 0,-1 0 1,1 0-1,-1-1 0,1 1 0,-1 0 0,1 0 0,0 0 0,0 0 0,-1-1 0,1 1 0,0 0 0,0-1 0,0 1 0,0-1 1,0 1-1,0-1 0,0 1 0,0-1 0,0 0 0,1 1 0,32 0 167,29-19-188,-29 2-549,-27 12 421,0 0 0,1 0 0,-1 1 0,1 0 0,0 0 1,15-2-1,-22 6 130,0-1 1,0 1 0,0 0-1,-1-1 1,1 1 0,0 0-1,0 0 1,0 0-1,-1 0 1,1 0 0,0 0-1,-1 0 1,1 0 0,-1 0-1,0 0 1,1 1 0,-1-1-1,0 0 1,1 0 0,-1 0-1,0 0 1,0 1 0,0-1-1,0 0 1,0 0 0,-1 0-1,1 0 1,0 2 0,-2 39 677,2-41-663,-12 66 858,14-67-1152,-1 0 0,0 0 0,0 0 0,1-1 1,-1 1-1,0 0 0,0-1 0,1 1 0,-1 0 0,0-1 1,0 0-1,0 1 0,0-1 0,1 0 0,-1 0 0,0 1 1,1-3-1,11-15-5645,0-5-2844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17424,'0'0'4469,"10"6"-1523,-5-3-2605,1 0 0,0 0 0,0 0 0,0-1 0,0 0 0,1 0 0,-1 0 0,1-1 0,-1 0-1,1 0 1,-1-1 0,1 0 0,-1 0 0,1-1 0,-1 1 0,1-1 0,-1-1 0,1 1-1,-1-1 1,11-5 0,-7 2-233,-1-1-1,0 0 0,0-1 0,8-7 1,-14 12-96,-1 0 0,1-1 0,-1 1 1,0 0-1,0-1 0,0 0 0,-1 0 1,1 1-1,-1-1 0,1 0 0,-1 0 0,0 0 1,0 0-1,0-1 0,0 1 0,-1 0 1,1 0-1,-1-4 0,-1 6-13,1 0 0,-1 0 1,1 0-1,-1 0 0,0 1 0,1-1 1,-1 0-1,0 0 0,0 0 0,0 1 1,0-1-1,0 0 0,0 1 0,0-1 0,0 1 1,0-1-1,0 1 0,0 0 0,0-1 1,0 1-1,0 0 0,0 0 0,-1-1 1,1 1-1,0 0 0,0 0 0,0 1 0,0-1 1,0 0-1,0 0 0,-1 0 0,0 1 1,-41 9-66,37-7 64,-1 1 0,1 0 0,0 0-1,1 1 1,-1 0 0,1 0 0,0 0 0,0 0-1,0 1 1,1 0 0,0 0 0,0 0 0,-6 13-1,9-17-26,0 1 1,0 0-1,0-1 0,0 1 0,1 0 0,-1 0 1,1-1-1,-1 1 0,1 0 0,0 0 0,0 0 0,0 0 1,1-1-1,-1 1 0,0 0 0,1 0 0,0 0 0,0-1 1,0 1-1,0 0 0,0-1 0,1 1 0,-1-1 0,1 0 1,-1 1-1,1-1 0,0 0 0,0 0 0,0 0 0,0 0 1,0 0-1,1-1 0,-1 1 0,0 0 0,1-1 1,-1 0-1,6 2 0,1 1-1061,0-2 0,0 1 0,1-1 0,-1 0 0,17 0 0,13-1-6912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16912,'0'0'6150,"-4"-9"-3390,3 6-2629,-1 0 1,1 0-1,-1 0 1,1 0-1,-1 0 0,0 1 1,0-1-1,0 1 1,-1-1-1,1 1 1,0 0-1,-1 0 0,0 0 1,1 0-1,-1 0 1,0 0-1,0 1 1,0 0-1,0-1 0,0 1 1,0 0-1,-1 1 1,1-1-1,0 0 1,0 1-1,-1 0 1,1 0-1,-5 0 0,0 0-39,0 1-1,-1 0 0,1 0 1,0 0-1,0 1 0,0 1 1,0-1-1,1 1 0,-1 1 0,-9 5 1,14-8-80,0 1 0,0 0 1,0 1-1,0-1 0,1 0 0,-1 1 1,1 0-1,-1-1 0,1 1 1,0 0-1,0 0 0,0 0 1,0 1-1,1-1 0,0 0 0,-1 1 1,1-1-1,0 1 0,0-1 1,1 1-1,-1-1 0,1 1 0,0-1 1,0 1-1,1 7 0,-1-9-23,1 0 0,0 0-1,0 0 1,0 0 0,1 0 0,-1 0-1,0 0 1,1 0 0,-1-1 0,1 1-1,-1-1 1,1 1 0,0-1 0,0 1-1,0-1 1,0 0 0,0 0-1,0 0 1,0 0 0,0 0 0,0 0-1,0-1 1,1 1 0,-1-1 0,0 0-1,4 1 1,69 3-1836,-64-4 1190,6-1-832,0 1-1,0-2 1,0 0 0,16-5-1,16-9-4734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18481,'-9'3'2365,"8"-3"-2265,-9 3 661,1 1 0,0-1 0,0 2 0,-11 6 0,18-10-628,0 0 0,0 1 1,0-1-1,0 1 1,0-1-1,0 1 0,0 0 1,0 0-1,1 0 1,-1 0-1,1 0 0,0 0 1,-1 1-1,1-1 0,0 0 1,0 1-1,0-1 1,1 0-1,-1 1 0,1-1 1,-1 1-1,1 0 1,0-1-1,0 1 0,0 4 1,1-5-124,0-1 1,0 1-1,0-1 0,0 0 1,0 1-1,0-1 1,0 0-1,0 0 1,0 0-1,0 0 1,1 0-1,-1 0 0,1 0 1,-1 0-1,0 0 1,1-1-1,0 1 1,-1 0-1,1-1 1,-1 0-1,1 1 0,-1-1 1,1 0-1,0 0 1,2 0-1,51 2 87,-44-2-54,6-1-64,1-1 0,0-1 0,-1-1-1,0 0 1,0-2 0,0 1 0,30-17 0,-37 18-2,-8 3 9,-1 1 1,0-1 0,1 1-1,-1 0 1,1 0 0,-1 0 0,1 0-1,-1 0 1,0 0 0,1 0 0,-1 0-1,1 1 1,-1-1 0,0 0 0,1 1-1,-1-1 1,0 1 0,1 0-1,-1-1 1,0 1 0,0 0 0,0 0-1,3 2 1,-3-2 10,1 0 0,0 1 1,1-1-1,-1 0 0,0 0 0,0 0 0,0 0 1,1 0-1,-1-1 0,0 1 0,5 0 0,84-6-1755,-1-8-5763,-22 3-1809,-37 6 7830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50 129 5926,'1'-12'4372,"2"-46"-1015,-1 9 3274,-2 48-6501,0 1 0,0 0 0,0 0 0,0-1 1,0 1-1,0 0 0,0 0 0,0 0 0,0-1 0,0 1 1,0 0-1,0 0 0,0-1 0,0 1 0,0 0 0,0 0 0,0-1 1,0 1-1,0 0 0,0 0 0,0-1 0,0 1 0,0 0 1,0 0-1,0-1 0,-1 1 0,1 0 0,0 0 0,0 0 0,0 0 1,0-1-1,-1 1 0,1 0 0,0 0 0,0 0 0,0 0 1,-1-1-1,1 1 0,0 0 0,0 0 0,0 0 0,-1 0 0,1 0 1,0 0-1,-1 0 0,-8 10 1461,-7 21-1439,8 9 184,1 0 0,1 1 1,3 0-1,1 0 0,6 61 1,-4-102-348,0 1 1,0 0 0,0-1-1,0 1 1,0 0-1,0 0 1,0-1 0,0 1-1,0 0 1,1-1-1,-1 1 1,0 0 0,0-1-1,1 1 1,-1-1 0,0 1-1,1 0 1,-1-1-1,1 1 1,-1-1 0,1 1-1,-1-1 1,1 1-1,-1-1 1,1 0 0,-1 1-1,1-1 1,-1 0-1,1 1 1,0-1 0,-1 0-1,1 1 1,0-1-1,-1 0 1,1 0 0,0 0-1,-1 0 1,1 0 0,0 0-1,0 0 1,-1 0-1,1 0 1,0 0 0,-1 0-1,1 0 1,0-1-1,-1 1 1,1 0 0,0 0-1,-1-1 1,1 1-1,-1 0 1,1-1 0,-1 1-1,1-1 1,0 1 0,-1-1-1,0 1 1,1-1-1,0 0 1,40-34-938,-36 30 832,-2 2 33,-1 0 55,1 0 0,0 0-1,-1 1 1,1-1 0,0 1 0,0 0 0,0 0 0,1 0 0,-1 0 0,0 1 0,1-1 0,-1 1 0,1 0 0,-1 0 0,1 0 0,5 0 0,-8 1 21,-1 0 1,1 0-1,-1 0 0,1 1 1,-1-1-1,1 0 1,-1 1-1,1-1 1,-1 0-1,0 0 1,1 1-1,-1-1 1,1 1-1,-1-1 1,0 0-1,0 1 1,1-1-1,-1 1 0,0-1 1,0 1-1,1-1 1,-1 1-1,0-1 1,0 1-1,0-1 1,0 1-1,0-1 1,0 1-1,0-1 1,0 1-1,0 0 1,0 23 172,0-16 58,9-30-149,-9 20-27,1 0-1,-1 0 1,1 0 0,0 0 0,-1 0-1,1 1 1,0-1 0,0 0-1,0 0 1,1 1 0,-1-1 0,0 1-1,1-1 1,-1 1 0,1-1 0,-1 1-1,1 0 1,-1 0 0,3-2 0,0 3 61,-1 0 1,0-1-1,1 1 1,-1 0-1,0 1 1,1-1-1,-1 1 1,0-1-1,6 3 1,4 0-286,2 0 217,0-1 1,-1 0-1,1-1 1,0-1 0,0 0-1,20-3 1,-31 2-26,0 1 0,0-1 0,0 0-1,0 0 1,0 0 0,0 0 0,-1-1 0,1 0 0,0 1 0,-1-1 0,1-1 0,-1 1 0,0 0 0,1-1-1,-1 0 1,0 0 0,-1 0 0,1 0 0,0 0 0,-1 0 0,0-1 0,0 1 0,0-1 0,0 1 0,-1-1 0,1 0-1,1-8 1,-6 20-2,-1 0-1,2 0 0,-1 0 1,1 0-1,-2 14 0,4-20-6,-1 0-1,1-1 1,0 1-1,0 0 1,1 0-1,-1 0 1,0 0 0,0 0-1,1-1 1,0 1-1,-1 0 1,1 0-1,0-1 1,0 1-1,-1 0 1,1-1-1,1 1 1,-1-1-1,0 1 1,0-1-1,0 0 1,1 1-1,-1-1 1,1 0-1,-1 0 1,4 2-1,1-1-35,0-1-1,0 0 1,0 0-1,1 0 1,-1-1 0,12 0-1,-11 0-62,14-1-436,22 3-691,-42-2 1198,1 0 1,-1 1-1,0 0 1,0-1 0,0 1-1,0 0 1,1-1-1,-1 1 1,0 0 0,0 0-1,0 0 1,-1 0 0,1 0-1,0 0 1,0 0-1,0 0 1,-1 1 0,1-1-1,-1 0 1,1 0-1,-1 1 1,1-1 0,-1 0-1,0 1 1,1-1 0,-1 0-1,0 1 1,0 1-1,1 21 176,-1 0-1,-1-1 0,0 1 1,-2-1-1,-1 0 0,-1 0 1,-1 0-1,-1 0 0,-1-1 1,-14 28-1,22-49-125,0 0 0,-1 0 0,1 1 0,-1-1 0,0 0 0,1 0-1,-1 0 1,0 0 0,1 0 0,-1 0 0,0 0 0,0 0 0,0 0 0,0-1 0,0 1 0,0 0 0,0 0 0,0-1 0,0 1-1,-1-1 1,1 1 0,0-1 0,-2 1 0,2-2 14,0 1 1,0-1-1,0 1 0,0-1 0,1 1 0,-1-1 1,0 0-1,0 0 0,1 1 0,-1-1 0,0 0 1,1 0-1,-1 0 0,0 0 0,1 0 1,0 0-1,-1 0 0,1 0 0,-1 0 0,1-2 1,-12-63 1157,12 64-1196,-1-5-12,-2-16-308,1 1 1,1-1-1,1 0 0,0 0 0,2 0 1,6-29-1,-7 49 52,1-1 0,-1 1 0,1 0 1,0 0-1,0 0 0,0 0 0,0 0 0,0 0 1,1 0-1,-1 1 0,5-4 0,21-13-5893,-1 4-4425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 14894,'2'-5'10474,"-2"10"-8008,-5 13-1088,-1 5-257,-1 2-417,6-1-383,1-1-289,0-5 0,1-4-609,7-3-960,2-5-705,-8-15-11243,-6-12 2402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13453,'0'0'10346,"54"-8"-10282,-25 27-96,6 1-961,5-1-1666,1-3-2049,-1-6-3236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19090,'0'0'2408,"-10"4"-1,-1-1-1873,-47 20 2717,54-21-3047,-1 0-1,0 0 0,1 1 1,0 0-1,-1 0 0,1 0 1,0 0-1,1 1 0,-1 0 1,-4 5-1,68 0-3187,-34-7 2486,1 2 1,-1 0 0,0 1-1,0 2 1,42 17 0,-67-24 536,-1 0 1,1 0-1,0 1 1,0-1-1,0 0 0,-1 1 1,1-1-1,0 1 1,0-1-1,-1 1 1,1-1-1,0 1 1,-1-1-1,1 1 1,0 0-1,-1-1 1,1 1-1,-1 0 1,1 0-1,-1-1 1,0 1-1,1 0 1,-1 0-1,0 0 0,0 0 1,1 0-1,-1-1 1,0 1-1,0 2 1,-1-2 84,1 0 0,-1 1 0,0-1 1,0 0-1,0 0 0,0 0 0,0 0 0,0 0 0,0 0 1,0 0-1,-1 0 0,1 0 0,0 0 0,-1-1 1,-1 2-1,-56 17 2112,38-15-1932,0-1 0,-31 1-1,14-9-4283,32-1-3152,5-5-6268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79 6406,'0'0'10239,"4"-10"-6054,14-31-1030,-18 40-3030,0 1 0,1-1 0,-1 0 0,0 1 0,1-1 0,-1 0-1,0 1 1,0-1 0,0 0 0,1 0 0,-1 1 0,0-1 0,0 0 0,0 1-1,0-1 1,0 0 0,0 0 0,-1 1 0,1-1 0,0 0 0,0 0 0,0 1-1,-1-1 1,1 0 0,0 1 0,-1-1 0,1 0 0,-1 1 0,1-1-1,-1 1 1,1-1 0,-1 1 0,1-1 0,-1 1 0,1-1 0,-1 1 0,0-1-1,1 1 1,-1 0 0,0-1 0,1 1 0,-1 0 0,-1-1 0,-33 1 773,27 0-506,-7 2-372,0 0 0,0 1 0,0 0 0,1 1 0,-1 1 0,1 0 0,0 1 0,1 0 0,-1 2 0,1-1 0,1 1 0,-1 1 0,1 1-1,-16 15 1,28-25-27,0 0-1,0 0 0,0 1 0,-1-1 0,1 0 0,0 0 0,0 0 1,0 0-1,0 1 0,-1-1 0,1 0 0,0 0 0,0 0 0,0 1 1,0-1-1,0 0 0,-1 0 0,1 0 0,0 1 0,0-1 1,0 0-1,0 0 0,0 1 0,0-1 0,0 0 0,0 0 0,0 1 1,0-1-1,0 0 0,0 0 0,0 0 0,0 1 0,0-1 0,0 0 1,1 0-1,-1 1 0,0-1 0,0 0 0,0 0 0,0 0 0,0 1 1,0-1-1,1 0 0,-1 0 0,0 0 0,0 1 0,0-1 1,0 0-1,1 0 0,-1 0 0,19 3-250,37-8-230,-44 3 214,-6 2 165,13-2-219,0 0-1,1 2 1,-1 0-1,23 4 0,-39-4 299,1 0 0,-1 0 0,0 1-1,0 0 1,0 0 0,0 0 0,0 0-1,0 0 1,0 0 0,0 1-1,0 0 1,-1-1 0,1 1 0,0 0-1,-1 0 1,0 0 0,1 1 0,-1-1-1,0 1 1,0-1 0,0 1-1,-1-1 1,1 1 0,-1 0 0,1 0-1,-1 0 1,0 0 0,0 0-1,0 0 1,-1 0 0,1 1 0,-1-1-1,1 4 1,-2-4 134,1 0-1,-1 0 0,0-1 1,0 1-1,0 0 1,-1-1-1,1 1 1,0-1-1,-1 1 1,0-1-1,0 1 1,1-1-1,-1 0 1,-1 0-1,1 0 1,0 0-1,0 0 0,-1-1 1,1 1-1,-1-1 1,1 0-1,-1 1 1,-3 0-1,-69 24 1703,75-26-1792,-26 6 315,0-2 1,0 0 0,-46 0-1,71-4-393,-1 1 0,1-1 0,0 0 0,-1 0 0,1 0 0,0-1 0,-1 1 0,1 0 0,0 0 0,0-1 0,-1 1 0,1-1 0,0 1 0,0-1-1,-1 1 1,1-1 0,-2-1 0,3 1-35,0 1 0,0-1-1,0 1 1,0-1-1,-1 0 1,1 1 0,0-1-1,0 1 1,0-1 0,1 1-1,-1-1 1,0 1-1,0-1 1,0 0 0,0 1-1,0-1 1,1 1-1,-1-1 1,0 1 0,0-1-1,1 1 1,-1-1 0,0 1-1,1 0 1,-1-1-1,1 1 1,0-1 0,2-3-701,1 1 1,0-1 0,0 1 0,1 0-1,-1 0 1,1 1 0,7-4 0,27-6-5047,5 0-1660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 17168,'0'0'8259,"-11"0"-7677,8 0-550,0 0 1,-1 0 0,1 0 0,-1 0 0,1 1-1,0 0 1,-1-1 0,1 1 0,0 0 0,0 1 0,-1-1-1,1 1 1,0-1 0,1 1 0,-5 3 0,4-2 47,1 0 0,-1 0 0,1 0 1,0 1-1,0-1 0,0 1 1,0 0-1,1-1 0,-1 1 0,1 0 1,0 0-1,0 0 0,1 0 1,-1 0-1,1 0 0,0 6 0,-1-9-57,1 0 0,0 1 0,0-1 0,0 0 0,0 0-1,0 1 1,0-1 0,0 0 0,0 0 0,0 1 0,1-1 0,-1 0-1,1 0 1,-1 0 0,1 0 0,-1 1 0,1-1 0,-1 0 0,1 0-1,0 0 1,0 0 0,0 0 0,-1 0 0,1-1 0,0 1-1,0 0 1,0 0 0,0-1 0,0 1 0,1 0 0,0 0 0,3 0 34,0-1 0,-1 1 1,1-1-1,0 0 1,0 0-1,0-1 0,7-1 1,-4 1-44,1-2 1,-1 1-1,0-1 1,0 0-1,0-1 1,0 0-1,-1 0 1,1-1-1,-1 0 1,11-9-1,5-8-175,32-36-1,-40 40 128,-13 17-24,-11 37-209,7-31 333,0 0 0,0-1 0,0 1 1,1 1-1,-1-1 0,1 0 0,1 0 0,-1 0 1,1 1-1,0 8 0,0-13-37,1 1-1,-1-2 1,1 1 0,-1 0-1,1 0 1,-1 0 0,1 0-1,-1 0 1,1 0 0,0 0 0,-1-1-1,1 1 1,0 0 0,0-1-1,0 1 1,0 0 0,0-1-1,-1 1 1,1-1 0,2 1-1,1 0 12,-1 0 0,1 0-1,0-1 1,0 0-1,-1 1 1,1-1-1,0-1 1,5 0 0,8-2-95,-1-2 1,0 0 0,0-1-1,0-1 1,-1 0 0,0-1-1,0-1 1,19-14 0,16-9-397,-50 32 450,0 0 1,0-1-1,1 1 0,-1 0 1,0 0-1,0 0 0,0 0 1,0 0-1,0 0 0,1 0 1,-1 0-1,0-1 0,0 1 1,0 0-1,1 0 0,-1 0 1,0 0-1,0 0 0,0 0 1,0 0-1,1 0 0,-1 0 1,0 0-1,0 0 0,0 0 1,1 0-1,-1 0 0,0 1 1,0-1-1,0 0 0,0 0 1,1 0-1,-1 0 0,0 0 1,0 0-1,0 0 0,0 0 1,1 1-1,-1-1 0,0 0 1,0 0-1,0 0 0,0 0 1,0 0-1,0 1 0,0-1 1,0 14 102,-11 27 264,6-22-194,5-19-158,0 1 1,-1-1 0,1 0 0,0 1 0,0-1 0,0 0 0,0 1 0,0-1-1,0 0 1,0 1 0,1-1 0,-1 0 0,0 1 0,0-1 0,0 0-1,0 1 1,0-1 0,0 0 0,1 1 0,-1-1 0,0 0 0,0 1-1,0-1 1,1 0 0,-1 0 0,0 1 0,0-1 0,1 0 0,-1 0-1,0 0 1,1 1 0,-1-1 0,0 0 0,1 0 0,-1 0 0,0 0-1,1 0 1,0 0 0,18-3 337,17-14-162,-13 2-146,-17 11-99,0-1 0,0 1 0,0 0 0,1 0 0,-1 1 0,1 0 0,0 0 0,0 1 0,0 0 0,11-2 0,-17 8 71,0 0 0,0 0 0,0 0-1,-1 0 1,1 0 0,-1 0 0,0 0 0,0 0 0,-1 5-1,1-3 46,0-5-11,0 0 0,0 0 0,0 0 1,0 0-1,0 0 0,0 0 0,1 0 0,-1 0 0,0 0 0,1 0 0,-1 0 1,1 0-1,-1 0 0,1 0 0,-1 0 0,1 0 0,0 0 0,0 0 1,-1-1-1,1 1 0,0 0 0,0 0 0,0-1 0,0 1 0,0-1 0,1 1 1,1 1 16,0-2 0,0 1 0,0 0 1,0-1-1,1 1 0,-1-1 0,0 0 1,0 0-1,5 0 0,10-3-372,0-1-1,28-8 1,-31 8-522,8-1-1045,-6 2-2525,-6 0-5264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11531,'0'0'15892,"0"10"-14813,-9 67 354,4-53-962,2-1-1,-1 48 1,4-70-462,1 0 0,-1-1 0,1 1 0,0 0 0,-1 0 0,1 0 0,0-1 0,0 1 0,-1 0 0,1-1 0,0 1 0,0 0 0,0-1 0,0 1 0,0-1 0,0 0 0,0 1 0,0-1 0,0 0 0,0 1 0,0-1 0,0 0 0,0 0 0,0 0 0,0 0 0,0 0 0,0 0 0,0 0 0,0-1 0,0 1 0,0 0 0,0-1 0,0 1 0,0 0 0,1-1 0,41-13 249,42-38-163,-66 38-85,1 1-1,1 1 1,26-12-1,-46 24-5,-1-1-1,1 1 1,0-1-1,0 1 1,-1-1-1,1 1 1,0 0-1,0-1 0,0 1 1,0 0-1,0 0 1,-1 0-1,1-1 1,0 1-1,0 0 1,0 0-1,0 0 0,0 1 1,0-1-1,0 0 1,0 0-1,-1 0 1,1 1-1,0-1 1,0 0-1,0 1 1,0-1-1,-1 1 0,1-1 1,0 1-1,1 0 1,-2 26 237,0 0-30,0-27-207,0 1 0,1 0 0,-1 0 0,0 0 0,0-1 0,1 1 0,-1 0 0,1-1 0,-1 1 0,0 0 0,1-1 0,-1 1 0,1 0 0,0-1 0,-1 1 0,1-1 0,-1 1-1,1-1 1,0 1 0,-1-1 0,1 0 0,0 1 0,0-1 0,-1 0 0,1 0 0,0 1 0,0-1 0,1 0 0,5 0-2,0 0 0,0 0 0,0-1 1,0 0-1,0-1 0,0 1 0,0-1 0,0-1 0,-1 1 0,1-1 0,-1 0 0,0-1 0,0 1 0,0-1 0,10-9 0,-8 7-3,0 1 1,0-1-1,0 2 0,1-1 0,-1 1 1,1 0-1,16-4 0,-24 8 1,-1 0 0,1 0 0,0 0 0,-1 0 0,1 0 0,0 0 0,-1 0 0,1 0 0,0 0 0,-1 0 0,1 0 0,-1 1 0,1-1 0,0 0 0,-1 0 0,1 1 0,-1-1 0,1 0 0,-1 1 0,1-1 0,-1 0 0,1 1 0,-1-1 0,1 1 0,-1-1 0,1 1 0,-1-1 0,0 1 0,1 0 0,4 25 0,-11 39 0,4-50 0,1-15-62,1 1 1,0 0-1,0-1 1,0 1-1,0-1 1,0 1-1,0 0 1,0-1-1,0 1 0,0-1 1,0 1-1,0 0 1,0-1-1,0 1 1,1-1-1,-1 1 1,0 0-1,0-1 0,1 1 1,-1-1-1,0 1 1,1-1-1,-1 1 1,0-1-1,1 0 1,-1 1-1,1-1 1,-1 1-1,1-1 0,-1 0 1,1 1-1,0-1 1,22-3-4857,21-22-6524,-19 6 717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82 17969,'0'0'5920,"-9"4"-3848,-6 4-1099,1 0 1,1 0 0,-19 16 0,27-20-792,1 0 0,-1 0 0,1 0 0,0 0 0,0 1 0,1 0 0,0-1 0,0 1 0,0 0-1,0 1 1,1-1 0,-1 0 0,1 1 0,1 0 0,-2 6 0,3-11-182,-1 0 0,1 0 0,0 0 0,0 0 0,0-1 0,1 1 0,-1 0 0,0 0 0,0 0 0,0 0 0,1-1 0,-1 1 0,0 0 0,1 0 0,-1-1 0,0 1 0,1 0 0,-1-1 0,1 1 0,-1 0 0,1-1 0,0 1 0,-1 0 0,1-1 0,0 1 0,-1-1 0,1 0 0,0 1 0,1 0 0,29 2 0,-23-4 0,-1 0 0,0-1 0,1 0 0,-1 0 0,0 0 0,11-7 0,-8 2-34,0-1-1,-1 0 1,0-1 0,0 0-1,-1 0 1,0-1 0,0 0-1,-1 0 1,-1-1 0,0 0 0,0 0-1,-1 0 1,6-21 0,-24 72-607,8-30 655,1 1 0,1-1 1,0 1-1,0 0 0,-1 14 0,4-22-11,0-1-1,0 1 0,0 0 0,0 0 0,0 0 0,0-1 1,0 1-1,1 0 0,0 0 0,-1-1 0,1 1 1,0-1-1,0 1 0,1 0 0,-1-1 0,3 4 1,-2-5-28,0 0 1,0 1-1,0-1 1,0 0 0,0 0-1,0 0 1,0-1-1,1 1 1,-1 0 0,0-1-1,1 0 1,-1 1-1,0-1 1,1 0 0,-1 0-1,1 0 1,-1-1-1,0 1 1,1-1 0,1 0-1,4-1-371,-1 0-1,0-1 1,0 0-1,0 0 1,0-1-1,-1 0 1,1 0-1,-1-1 1,0 0-1,0 0 1,0 0-1,-1 0 1,0-1-1,0 0 1,7-12-1,3-5-2574,-1 0-1,-2-1 0,11-29 1,-7 13-5795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8712,'0'0'929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88 9257,'-8'-22'3521,"8"21"-3355,0 1-1,0 0 0,-1-1 0,1 1 0,0 0 1,-1 0-1,1 0 0,-1-1 0,1 1 0,0 0 1,-1 0-1,1 0 0,0 0 0,-1-1 0,1 1 1,-1 0-1,1 0 0,0 0 0,-1 0 0,1 0 1,-1 0-1,1 0 0,-1 0 0,1 1 0,0-1 1,-1 0-1,1 0 0,0 0 0,-1 0 0,0 1 1,-16 15 4444,4 2-4539,0 4 1621,1 0-1,-18 47 0,26-59-1395,1 0-1,0-1 0,0 1 1,1 0-1,1 0 0,0 0 1,0 1-1,1-1 0,0 0 1,2 14-1,-1-23-284,-1 0 0,1 0 0,0 0 1,0 1-1,0-1 0,0 0 0,0 0 0,0 0 1,0-1-1,0 1 0,0 0 0,1 0 0,-1 0 0,0-1 1,0 1-1,1-1 0,-1 1 0,0-1 0,1 1 0,-1-1 1,1 0-1,-1 0 0,0 0 0,1 0 0,-1 0 1,1 0-1,-1 0 0,3-1 0,43-8-36,-35 3-97,-1-1 0,0 0 0,0-1 1,0 0-1,-1-1 0,0 0 0,-1 0 0,15-20 0,59-95-1287,-57 83 1251,-8 11 166,18-24 43,-34 63 259,-5 8-140,-40 90 1126,31-81-1161,0 1 0,2 0 0,1 1 0,1 0 0,1 1 0,1-1 0,-2 47 0,8-58-3365,0-10-3502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66 152 16784,'-9'1'1308,"-3"-2"-847,8 1-216,0 0 0,0 0 0,0 0-1,0 0 1,0 1 0,0 0 0,0-1 0,0 1-1,-4 2 1,55-2 2632,-15 1-2289,537-12 4026,-136 1-3351,-282 8-1054,455-16-82,-472 6-189,-1-5 0,194-51 0,-313 64 63,-10 2 2,0 0 0,0 0 0,0 0 0,-1 0 0,1-1 0,0 1 1,-1-1-1,1 0 0,6-5 0,-10 7-3,-1 0 1,1-1-1,0 1 1,0-1 0,0 1-1,0 0 1,0-1-1,-1 1 1,1 0-1,0-1 1,0 1-1,-1 0 1,1-1-1,0 1 1,-1 0-1,1-1 1,0 1-1,-1 0 1,1 0-1,0 0 1,-1-1-1,1 1 1,0 0-1,-1 0 1,1 0-1,-1 0 1,1 0 0,0-1-1,-1 1 1,1 0-1,-1 0 1,1 0-1,0 0 1,-1 0-1,1 0 1,-1 1-1,1-1 1,0 0-1,-1 0 1,1 0-1,-1 1 1,-23-3-125,-75 7-3884,40-2-4977,29-2-5434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99 17040,'0'0'2210,"2"-11"305,8-35 100,-9 44-2498,-1 1 0,0-1-1,0 1 1,0-1 0,0 1 0,0-1-1,0 1 1,-1 0 0,1-1-1,0 1 1,-1-1 0,1 1-1,-1-1 1,1 1 0,-1 0 0,0 0-1,1-1 1,-1 1 0,0 0-1,0 0 1,0 0 0,0 0-1,0 0 1,0 0 0,-1 0-1,1 0 1,0 0 0,0 0 0,-1 1-1,1-1 1,0 0 0,-1 1-1,1-1 1,0 1 0,-1 0-1,1-1 1,-1 1 0,1 0-1,-1 0 1,1 0 0,-1 0 0,1 0-1,-1 0 1,-1 1 0,-6-1-10,0 1 0,0 0 0,1 0 0,-1 1 0,-15 5 0,11-1-102,0 0-1,1 1 1,-1 1-1,1 0 1,1 1-1,-1 0 1,2 1-1,-1 0 1,1 0-1,-11 16 1,14-17-7,1 1 0,-1 0 0,2 0 0,-1 0 0,1 0 0,1 1 0,0 0 0,1 0 0,0 0 0,0 0-1,1 1 1,1-1 0,-1 16 0,2-24-6,0 0 0,1-1 0,-1 1 0,1-1 0,-1 1 0,1-1 0,0 1 0,0-1 0,0 0 0,0 1 0,0-1 1,1 0-1,-1 0 0,1 0 0,-1 0 0,1 0 0,0 0 0,0 0 0,2 1 0,0 0-107,0-1 0,0 1 0,1-1 1,-1 0-1,1 0 0,0-1 1,0 1-1,-1-1 0,9 1 0,1-1-897,1 0 0,-1-1 0,1-1 0,-1 0 0,1-1 0,17-4-1,31-16-6316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16 19571,'0'0'2119,"-11"10"128,4-4-1788,-39 35 1543,43-37-1758,-1-1-1,1 1 0,0 0 1,0 0-1,0 0 0,1 0 1,-1 1-1,1-1 0,0 1 1,0-1-1,-1 7 0,3-11-235,1 1 0,-1 0 0,1-1 0,-1 1 0,1 0 1,-1-1-1,1 1 0,-1 0 0,1-1 0,0 1 0,-1-1 0,1 1 0,0-1 0,-1 0 0,1 1 0,0-1 0,0 0 0,-1 1 0,1-1 0,0 0 0,0 0 0,0 0 0,0 1 0,-1-1 0,1 0 0,0 0 0,0 0 0,0-1 0,0 1 0,-1 0 0,1 0 0,0 0 0,0-1 0,0 1 0,-1 0 0,2-1 0,36-8 133,9-11-442,-25 10-160,1 1 1,28-7 0,-42 14 458,0 0-1,-1 1 1,1 0 0,0 1-1,0-1 1,0 2-1,-1-1 1,1 2 0,0-1-1,8 3 1,-3 0 102,0-1 1,0-1-1,0 0 1,0-1-1,0-1 1,0 0-1,1-1 1,-1 0-1,19-5 1,45-18-2003,-5-10-5828,-38 14 577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17392,'0'0'6188,"-3"11"-5671,-10 47-404,2 1-1,3 0 0,3 1 0,2 0 0,6 70 0,-1-113 410,0 0 0,2-1 0,7 24-1,-11-39 99,0-14 917,12-217-1312,-8 198-624,2-1 1,2 0 0,0 1-1,26-59 1,-32 87 410,-1 1 1,1 0-1,1-1 0,-1 1 1,0 0-1,1 0 1,0 0-1,0 1 0,0-1 1,0 1-1,0-1 0,0 1 1,0 0-1,1 0 0,-1 1 1,1-1-1,0 1 0,-1-1 1,1 1-1,0 0 0,0 1 1,0-1-1,6 0 0,-8 1-3,1 0-1,0 1 0,0-1 0,0 0 1,-1 1-1,1 0 0,0-1 0,-1 1 1,1 0-1,-1 1 0,1-1 0,-1 0 1,1 1-1,-1-1 0,0 1 0,0 0 1,0-1-1,0 1 0,0 0 0,0 1 1,0-1-1,0 0 0,-1 0 0,1 1 0,-1-1 1,0 1-1,0-1 0,0 1 0,0-1 1,0 1-1,-1 0 0,1 0 0,0 2 1,-1 0 21,-1-1 1,1 1-1,-1-1 1,0 0-1,0 1 1,0-1-1,-1 0 1,0 0-1,1 0 1,-1 0-1,-1 0 1,1 0-1,0 0 1,-1-1-1,0 1 1,0-1-1,0 0 1,0 0-1,-1 0 1,-4 3-1,1 0-39,0-1-1,0 0 0,-1 0 1,1-1-1,-1 0 1,0 0-1,0-1 0,0 0 1,-13 3-1,20-6-98,1 0 1,0 0-1,0 1 0,0-1 0,0 0 0,-1 0 1,1 0-1,0 0 0,0 0 0,-1 0 0,1 0 1,0 0-1,0 0 0,0 0 0,-1 0 0,1 0 1,0 0-1,0 0 0,0 0 0,-1-1 0,1 1 1,0 0-1,0 0 0,0 0 0,0 0 1,-1 0-1,1 0 0,0 0 0,0-1 0,0 1 1,0 0-1,0 0 0,-1 0 0,1 0 0,0-1 1,0 1-1,0 0 0,0 0 0,0 0 0,0 0 1,0-1-1,0 1 0,0 0 0,0 0 0,0 0 1,0-1-1,0 1 0,0 0 0,0 0 0,0-1 1,0 1-1,0 0 0,0 0 0,0 0 1,0-1-1,0 1 0,6-12-4969,10-7-2621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 10826,'0'0'17446,"-8"5"-17371,3-2-10,0-1 1,1 1-1,-1 0 0,1 1 1,0-1-1,0 1 1,0 0-1,0 0 0,1 0 1,0 0-1,0 1 1,0-1-1,0 1 0,1 0 1,-1 0-1,1 0 1,1 0-1,-1 0 0,1 0 1,0 0-1,0 1 0,0-1 1,0 9-1,2-12-45,0-1-1,-1 0 0,1 1 1,0-1-1,0 0 0,0 0 1,0 1-1,0-1 0,0 0 1,0 0-1,0 0 0,1 0 1,-1 0-1,0-1 0,0 1 1,1 0-1,-1 0 0,1-1 1,-1 1-1,1-1 0,-1 1 1,1-1-1,-1 0 0,1 0 1,-1 0-1,1 0 0,-1 0 1,1 0-1,1 0 0,54-2 182,-53 1-192,21-3-75,1-1-1,-1-1 0,-1-1 0,0-1 1,38-19-1,-61 24 147,-1-1-1,1 1 1,-1-1 0,1 1 0,-1-1-1,0 0 1,0 1 0,-1-5-1,0 1-59,-2-18-65,-2-10-1317,7 19-3226,31 15-6329,-14 1 6331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16271,'0'0'13090,"11"-2"-12556,-6 2-435,52-12 49,-55 11-114,0 1 1,0-1-1,-1 0 1,1 1-1,0-1 1,-1 0-1,1 0 1,0 0-1,-1 0 1,1 0-1,-1 0 1,0-1-1,1 1 1,-1 0-1,0-1 1,0 1-1,0-1 1,0 1-1,0-1 1,0 0-1,0 1 1,0-1-1,-1 0 1,1 0-1,-1 1 1,1-1-1,-1 0 1,0 0-1,1 0 1,-1 0-1,0-2 1,-1 4-31,1-1 1,0 1 0,0-1 0,-1 1-1,1-1 1,0 1 0,-1-1 0,1 1 0,-1-1-1,1 1 1,0 0 0,-1-1 0,1 1 0,-1 0-1,1-1 1,-1 1 0,1 0 0,-1 0-1,1-1 1,-1 1 0,1 0 0,-1 0 0,0 0-1,1 0 1,-1 0 0,1 0 0,-1 0-1,1 0 1,-1 0 0,0 0 0,1 0 0,-1 0-1,1 0 1,-1 0 0,1 0 0,-1 0 0,1 1-1,-1-1 1,1 0 0,-1 1 0,1-1-1,-1 0 1,1 1 0,-1-1 0,1 0 0,-1 1-1,0 0 1,-23 19-85,21-17 86,1 1 0,0 0 0,1 0 0,-1 0 0,0 0 0,1 0 0,0 0 0,0 0 0,0 0 0,1 0 1,-1 0-1,1 1 0,0-1 0,0 0 0,0 0 0,2 7 0,-1-8-18,0-1 1,0 1 0,0-1-1,0 1 1,0-1 0,1 1 0,-1-1-1,1 0 1,0 0 0,0 0-1,-1 0 1,1 0 0,0 0-1,1-1 1,-1 1 0,0-1-1,0 1 1,1-1 0,-1 0-1,1 0 1,-1 0 0,1 0-1,-1 0 1,1 0 0,0-1-1,3 1 1,5 0-575,0 0 1,0 0-1,0-2 0,0 1 0,13-3 0,-14 1-757,0 0 0,-1-1-1,0 0 1,0-1-1,0 0 1,10-5-1,22-18-8281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90 138 19955,'0'0'1714,"-9"10"-294,1-2-1142,0-2 179,0 2-1,1-1 0,0 1 1,0 0-1,1 1 0,0 0 0,0 0 1,1 0-1,-7 17 0,12-26-450,0 1 0,0-1-1,0 1 1,0-1 0,0 1 0,-1 0-1,1-1 1,0 1 0,0-1-1,1 1 1,-1 0 0,0-1-1,0 1 1,0-1 0,0 1-1,0-1 1,1 1 0,-1-1-1,0 1 1,0-1 0,1 1-1,-1-1 1,0 1 0,1-1-1,-1 1 1,1-1 0,-1 1 0,0-1-1,1 0 1,-1 1 0,1-1-1,-1 0 1,1 1 0,-1-1-1,2 0 1,26 0-8,-19-2-19,0 0-1,-1-1 1,1 0 0,11-7 0,-7 1-17,1-1 0,-2 0 0,0-1 0,0 0 0,-1-1 0,0 0 0,13-21 0,-17 24 199,-1-1 0,0 0 0,-1-1 0,0 1 0,-1-1 0,0 0 0,0 0 0,-1-1 0,-1 1 0,0 0 0,1-14 0,-3 25-135,0 0 1,-1 0-1,1-1 0,0 1 1,0 0-1,-1 0 0,1 0 1,0 0-1,0 0 1,-1 0-1,1 0 0,0 0 1,-1 0-1,1 0 1,0 0-1,0 0 0,-1 0 1,1 0-1,0 0 1,0 0-1,-1 0 0,1 0 1,0 0-1,-1 0 1,1 0-1,0 0 0,0 1 1,0-1-1,-1 0 1,1 0-1,0 0 0,0 0 1,-1 1-1,1-1 1,0 0-1,-5 6-23,1-1 0,0 1 0,0-1 0,1 1 0,-1 0 0,2 1 0,-1-1 0,0 0 0,1 1 0,0 0 0,1-1 0,-2 10 0,2-9 65,0 1-1,0 0 0,0-1 0,1 1 1,0 0-1,1 0 0,0-1 1,0 1-1,0 0 0,6 14 0,-5-18-105,0 0 0,1 0 0,-1-1 1,1 1-1,0-1 0,0 1 0,1-1 0,-1 0 0,1 0 0,-1-1 0,1 1 0,0-1 0,0 1 0,0-1 0,0 0 0,7 1 0,17 4-3191,0-5-3888,3-2-7575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9961,'0'0'12225,"1"13"-10175,3 36-259,-1 6-393,3 1 0,2-1 0,23 86 0,-22-121-1619,-9-20 179,0 0 1,0 0-1,0 0 0,0 0 1,0 0-1,0 0 1,0-1-1,0 1 0,0 0 1,0 0-1,0 0 1,0 0-1,0 0 0,0 0 1,0 0-1,0 0 1,0 0-1,0 0 1,0 0-1,0-1 0,0 1 1,0 0-1,0 0 1,0 0-1,0 0 0,1 0 1,-1 0-1,0 0 1,0 0-1,0 0 0,0 0 1,0 0-1,0 0 1,0 0-1,0 0 0,0 0 1,0 0-1,0 0 1,0 0-1,0 0 1,1 0-1,-1 0 0,0 0 1,0 0-1,0 0 1,0 0-1,0 0 0,0 0 1,0 0-1,-13-38-3812,0 14 2003,-25-39-564,32 53 2744,-1 1 0,0 0 0,0 0 0,-11-9 0,27 25-53,1-2-1,-1 0 1,1 0-1,0 0 1,0-2 0,0 1-1,0-1 1,1 0 0,-1-1-1,1-1 1,10 1-1,137 4-7765,-154-6 7077,51-1-6976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13869,'0'0'4148,"-11"1"-1148,0 0-2375,1 1 0,-1 0 0,0 1 0,1 0 0,0 1-1,-1 0 1,-11 7 0,19-10-498,-1 1-1,1 0 0,0-1 1,-1 2-1,1-1 0,0 0 1,1 1-1,-1-1 1,0 1-1,1 0 0,-1 0 1,1 0-1,0 0 1,0 0-1,0 0 0,0 1 1,1-1-1,0 1 1,-1-1-1,1 1 0,0 0 1,1-1-1,-1 1 0,1 0 1,-1 0-1,1-1 1,0 1-1,1 7 0,1-9-108,-1 0 0,0 1 0,1-1-1,0 0 1,-1 0 0,1 0-1,0 0 1,0 0 0,0-1-1,1 1 1,-1 0 0,0-1 0,0 0-1,1 1 1,-1-1 0,1 0-1,-1 0 1,1 0 0,0-1 0,-1 1-1,1-1 1,0 1 0,-1-1-1,1 0 1,3 0 0,2 0 24,-1 1 1,1-1 0,-1 0-1,1-1 1,-1 0-1,1 0 1,-1 0-1,9-4 1,-13 4-6,-1 0 0,0 0 0,1 0 0,-1 0 1,0 0-1,0-1 0,0 1 0,0-1 0,0 0 0,-1 1 0,1-1 0,0 0 1,-1 0-1,1 0 0,-1 0 0,0 0 0,0-1 0,0 1 0,0 0 0,0 0 1,0-1-1,0 1 0,-1-1 0,1 1 0,-1-1 0,0 1 0,0-1 0,0 1 1,0-1-1,0 1 0,0-1 0,-2-3 0,1 3-154,0 0 0,0 1 0,0-1 0,-1 0 0,1 1 0,-1-1 0,0 1 0,0 0 1,0 0-1,0-1 0,0 1 0,0 0 0,0 1 0,-1-1 0,1 0 0,-1 1 0,1-1 0,-1 1 0,0 0 0,0 0 0,1 0 0,-1 0 0,0 0 0,0 1 0,0-1 0,-4 1 0,5 0-687,-3 0-185,3 8-11268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42 5894,'0'0'7714,"-3"-9"-3647,-13-24-276,15 42 1555,-2 36-4131,5 3-220,5 83 842,-5-115-1692,0 0-1,2 0 1,-1 0-1,2 0 1,12 27-1,-16-41-111,1 1-1,-1 0 1,1 0 0,0-1 0,0 1-1,0-1 1,0 1 0,0-1 0,0 0-1,1 0 1,-1 0 0,1 0 0,-1-1-1,1 1 1,0-1 0,3 2 0,-4-2-21,-1-1 1,0 0 0,1 0 0,-1 0-1,1 0 1,-1 0 0,0-1 0,1 1-1,-1 0 1,0-1 0,1 1 0,-1 0-1,0-1 1,1 0 0,-1 1 0,0-1-1,0 0 1,0 0 0,0 1 0,0-1-1,0 0 1,0 0 0,0 0 0,0 0-1,0 0 1,0-1 0,0 1 0,-1 0-1,1 0 1,-1-1 0,1 1 0,-1 0-1,1 0 1,-1-1 0,0 1 0,1-1-1,-1 0 1,4-15-38,0 0 0,-1 0 0,-1 0 0,-1 0 0,0-20 1,-1 31 9,0 0 1,0-1-1,-1 1 1,0-1-1,0 1 1,-1 0-1,1-1 1,-1 1 0,-1 0-1,1 0 1,-1 0-1,0 1 1,0-1-1,-1 1 1,0 0-1,-6-8 1,9 12-3,0 0 1,0 0-1,0 0 0,-1 0 0,1 0 1,0 0-1,0 1 0,0-1 1,-1 0-1,1 1 0,0-1 1,-1 1-1,1 0 0,0-1 1,-1 1-1,1 0 0,-1 0 0,1 0 1,0 0-1,-1 0 0,-2 0 1,3 1 4,0-1-1,1 1 1,-1-1 0,0 1 0,0 0 0,0 0 0,1-1 0,-1 1 0,0 0 0,1 0 0,-1 0-1,0 0 1,1 0 0,0 0 0,-1 0 0,1 0 0,-1 0 0,1 0 0,0 0 0,0 0 0,-1 2 0,1 0 14,0 1 1,0 0 0,0-1-1,0 1 1,0-1 0,1 1 0,-1-1-1,1 1 1,0-1 0,0 1-1,0-1 1,1 0 0,-1 1 0,1-1-1,0 0 1,3 5 0,2-3 19,-1 0 0,1 0 0,0 0 0,1-1 0,-1 0 1,1 0-1,0-1 0,0 0 0,0 0 0,0-1 0,0 0 0,1 0 0,-1-1 1,1 0-1,-1-1 0,1 0 0,-1 0 0,0-1 0,1 0 0,-1 0 1,1-1-1,-1 0 0,10-4 0,-10 4-4,0-1 0,-1 0 0,0 0 0,0-1 0,0 0 0,0 0 0,0-1 0,-1 0 0,0 0 0,0 0 0,0-1 0,-1 1 0,0-1 1,0-1-1,0 1 0,-1-1 0,0 0 0,0 0 0,-1 0 0,0 0 0,0-1 0,0 1 0,-1-1 0,2-13 0,-4 20-19,0 1 0,0-1 0,1 0 0,-1 0-1,0 1 1,0-1 0,0 0 0,0 0 0,0 0 0,0 1 0,0-1 0,-1 0 0,1 0 0,0 1-1,0-1 1,0 0 0,-1 1 0,1-1 0,0 0 0,-1 1 0,1-1 0,-1 0 0,1 1 0,-1-1-1,0 0 1,-15 7-63,-13 28-46,24-23 118,1 0 0,0 0 0,0 0-1,2 1 1,-1 0 0,1 0 0,1-1-1,0 1 1,1 0 0,0 0 0,3 13 0,-3-21-4,1 0 1,0 0 0,0-1-1,0 1 1,0 0 0,1-1-1,-1 1 1,1-1 0,0 0-1,0 1 1,0-1 0,1 0-1,-1 0 1,1 0 0,5 4-1,-5-5-2,0 0 0,1-1 0,-1 1-1,1-1 1,-1 0 0,1 0-1,0 0 1,0-1 0,-1 1 0,1-1-1,0 0 1,0 0 0,-1 0 0,1 0-1,0-1 1,0 0 0,-1 1 0,1-1-1,4-2 1,-1 0-2,0 0 0,0 0 0,-1-1 0,0 0 0,0 0 0,0 0 0,0-1 0,0 1 0,-1-2 0,0 1 0,0 0 0,0-1 0,-1 0 0,0 0 0,0 0 0,0-1 0,-1 0 0,0 1 0,-1-1 0,1 0 0,-1 0 0,1-8 0,-3 14 0,0 0 0,0 0 0,0 0 0,0 0 0,0 0 0,0 0 0,0 0 0,0 0 0,-1 0 0,1 0 0,0 0 0,-1 0 0,1 0 0,-1 0 0,1 0 0,-1 0 0,0 0 0,1 1 0,-1-1 0,0 0 0,1 0 0,-1 1 0,0-1 0,0 0 0,0 1 0,0-1 0,0 1 0,1-1 0,-1 1 0,0-1 0,0 1 0,0 0 0,0-1 0,-1 1 0,1 0 0,0 0 0,0 0 0,0 0 0,0 0 0,0 0 0,0 0 0,0 0 0,0 0 0,0 1 0,0-1 0,0 0 0,0 1 0,0-1 0,0 1 0,-1 0 0,-2 0 0,1 0 0,-1 0 0,1 1 0,-1-1 0,1 1 0,0 0 0,0 0 0,-1 1 0,1-1 0,1 0 0,-1 1 0,0 0 0,-4 5 0,5-4-165,1 0 1,-1 0-1,0 0 0,1 0 1,0 0-1,0 0 0,0 1 1,1-1-1,-1 0 0,1 1 1,0-1-1,0 0 0,0 1 1,1-1-1,0 0 0,0 1 0,0-1 1,0 0-1,0 0 0,1 0 1,0 0-1,0 0 0,0 0 1,0-1-1,1 1 0,0-1 1,-1 1-1,1-1 0,0 0 1,0 0-1,1 0 0,-1-1 1,1 1-1,-1-1 0,1 1 1,0-1-1,0-1 0,0 1 1,0 0-1,0-1 0,0 0 1,1 0-1,-1 0 0,0-1 1,7 1-1,25 0-7987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15567,'0'0'8744,"0"-9"-7068,-1 6-1593,1 0-1,0 0 1,0 0-1,0 0 1,1 0-1,-1 0 1,1 0-1,-1-1 0,1 1 1,0 1-1,0-1 1,1 0-1,-1 0 1,1 0-1,-1 1 1,1-1-1,0 1 1,0-1-1,0 1 1,0 0-1,0-1 0,1 1 1,-1 0-1,1 1 1,-1-1-1,1 0 1,0 1-1,-1-1 1,1 1-1,0 0 1,0 0-1,0 0 1,0 0-1,0 1 1,0-1-1,0 1 0,5 0 1,-8 0-91,1 0 1,0 0 0,0 0-1,-1 0 1,1 0-1,0 0 1,-1 1 0,1-1-1,0 0 1,0 0 0,-1 1-1,1-1 1,-1 0-1,1 1 1,0-1 0,-1 1-1,1-1 1,-1 1-1,1-1 1,-1 1 0,1 0-1,-1-1 1,1 1-1,-1-1 1,0 1 0,1 0-1,-1 1 1,5 26-113,-12 34 132,6-58 9,-3 19 35,1-12-22,0-1-1,2 1 1,-1 0-1,1 0 1,1-1-1,0 1 1,0 0-1,3 11 1,-2-20-14,-1-1 1,1 0-1,0 1 0,0-1 1,0 0-1,0 0 1,0 0-1,0 0 0,1 0 1,-1 0-1,0 0 1,0 0-1,1 0 0,-1 0 1,1-1-1,-1 1 1,0-1-1,1 1 0,-1-1 1,1 1-1,-1-1 0,1 0 1,0 0-1,-1 0 1,1 0-1,-1 0 0,1 0 1,-1 0-1,1 0 1,1-1-1,4 0 151,-1 0 1,0 0-1,0-1 0,0 0 0,0 0 1,8-4-1,-3-1-42,0-1 0,0 0 0,-1-1 0,0 0 0,0-1 0,-1 0 1,12-18-1,-15 21-241,-1 0 1,0 0 0,-1 0-1,0-1 1,0 0 0,-1 0-1,0 0 1,0 0 0,-1-1-1,2-8 1,-5 42 71,1-14 35,-1 0 0,2 0 0,-1 0 0,1 0 0,4 14 1,-5-22 27,1-1 1,0 1-1,0-1 1,0 1 0,0-1-1,1 0 1,-1 0 0,1 0-1,-1 0 1,1 0 0,0 0-1,0 0 1,0 0-1,0 0 1,0-1 0,0 1-1,0-1 1,0 0 0,1 1-1,-1-1 1,0 0 0,1-1-1,-1 1 1,1 0 0,-1-1-1,1 1 1,4 0-1,-1-1 38,0 0-1,-1 0 1,1 0-1,0-1 0,-1 0 1,1 0-1,-1 0 1,1-1-1,-1 1 0,1-1 1,-1-1-1,0 1 1,0-1-1,0 0 0,7-5 1,-10 6-62,1-1 0,-1 1 1,0-1-1,0 1 0,1-1 0,-2 0 1,1 0-1,0 1 0,-1-1 0,1 0 1,-1-1-1,0 1 0,0 0 0,0 0 1,0-1-1,-1 1 0,1 0 0,-1-1 1,0 1-1,0 0 0,0-1 0,0 1 1,-1 0-1,1-1 0,-1 1 1,0 0-1,0 0 0,-2-4 0,1 2-48,-1 0 1,0 1-1,0-1 0,0 1 0,-1 0 0,1-1 0,-1 2 0,0-1 0,0 0 1,0 1-1,-1 0 0,1 0 0,-1 0 0,0 0 0,0 1 0,0 0 1,0 0-1,0 0 0,0 1 0,0-1 0,-1 1 0,1 1 0,0-1 0,-1 1 1,-6 0-1,11 0 37,0 0-1,-1 1 1,1-1 0,0 1 0,0-1 0,0 1-1,0-1 1,-1 1 0,1 0 0,0-1 0,0 1 0,0 0-1,1 0 1,-1 0 0,0 0 0,0 0 0,0 0-1,1 0 1,-1 0 0,0 0 0,1 0 0,-1 0 0,1 0-1,-1 0 1,1 1 0,0-1 0,-1 0 0,1 0-1,0 1 1,0-1 0,0 0 0,0 0 0,0 3-1,0-3-116,0 1 0,0 0-1,0 0 1,1-1-1,-1 1 1,0 0-1,1 0 1,-1-1-1,1 1 1,0-1-1,0 1 1,-1 0-1,1-1 1,0 0-1,0 1 1,0-1-1,1 1 1,-1-1-1,0 0 1,0 0-1,1 0 1,-1 0-1,1 0 1,2 2-1,45 4-5504,-15-9-1955,-3-3-5282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63 258 15983,'0'0'9721,"-7"1"-9331,-29 4-27,33-1-355,1 0-1,0 0 1,0 0 0,0 1-1,1-1 1,0 0 0,0 1-1,0-1 1,0 0-1,0 8 1,0-9-7,0 3 23,1 0-1,-1 0 0,1 0 0,0 0 1,1 0-1,-1 0 0,1 0 0,0 0 0,3 10 1,-3-15-18,0 1 0,-1-1 1,1 0-1,0 1 1,0-1-1,0 0 0,0 0 1,0 0-1,0 1 0,0-1 1,0 0-1,0 0 0,0 0 1,1-1-1,-1 1 1,0 0-1,1 0 0,-1-1 1,1 1-1,-1-1 0,1 1 1,-1-1-1,1 0 1,-1 1-1,1-1 0,-1 0 1,1 0-1,-1 0 0,1 0 1,0 0-1,-1-1 0,1 1 1,-1 0-1,1-1 1,-1 1-1,0-1 0,1 0 1,-1 1-1,1-1 0,-1 0 1,0 0-1,0 0 1,2-1-1,1-1 37,0 1 0,-1-1 0,1 0 0,-1 0 0,0-1 0,0 1 0,0-1 0,-1 0 1,1 1-1,-1-1 0,0 0 0,2-5 0,13-19 2274,-15 30-2324,0-1 1,1 1-1,-1 1 0,0-1 0,0 0 0,0 0 0,-1 1 1,1-1-1,-1 1 0,3 5 0,1-1-158,-4-5 128,1 0-1,-1 0 1,1-1 0,-1 1 0,1 0-1,0-1 1,0 1 0,0-1-1,0 0 1,0 0 0,0 1-1,0-2 1,3 3 0,-3-3 40,-1 0 1,0 0-1,0 0 1,0 0-1,0 0 1,1 0-1,-1 0 1,0 0-1,0-1 1,0 1-1,0 0 1,0-1-1,0 1 1,0-1-1,0 1 1,0-1-1,0 0 1,0 1-1,2-2 1,0-2-48,1 0 0,-1-1 0,0 1 0,0-1 0,0 1 0,-1-1 0,1 0 0,-1 0 1,2-8-1,0 12-64,0-1 0,0 0 0,0 1 0,0 0 0,0 0 0,0 0 0,1 0 0,-1 1 0,0-1 0,0 1 0,6 1 0,9-3-1394,-5-1-113,0 0 0,0-1 0,-1-1-1,0 0 1,0-1 0,0 0 0,-1-1-1,19-14 1,-21 13 681,0 0 0,0-1 0,-1 0 0,-1-1 0,12-16 0,-13 16 1149,-1-1 1,-1 1-1,1-1 1,5-20-1,-7 19 1518,-2 1 0,1-1 0,-2 0 0,2-24 0,-3 35-1629,0 0 0,0 0 1,0 0-1,0 0 0,0 1 0,0-1 0,0 0 0,0 0 0,0 0 0,0 0 1,0 0-1,-1 0 0,1 0 0,0 0 0,-1 1 0,1-1 0,-1 0 1,1 0-1,-1 0 0,1 1 0,-1-1 0,1 0 0,-1 1 0,0-1 0,1 0 1,-1 1-1,0-1 0,1 1 0,-1-1 0,0 1 0,0-1 0,0 1 1,0 0-1,0-1 0,1 1 0,-1 0 0,0 0 0,0 0 0,0 0 1,0 0-1,0 0 0,0 0 0,0 0 0,0 0 0,0 0 0,1 0 0,-1 0 1,0 1-1,0-1 0,0 0 0,0 1 0,-1 0 0,-2 0 69,0 1-1,0 0 1,0 0-1,0 1 1,0-1-1,1 1 1,-1 0-1,1 0 1,-6 6-1,-3 7 691,1 0-1,1 1 1,1 0 0,0 0-1,-12 35 1,19-44-600,-1-1 1,1 1-1,1 0 1,0 0-1,0-1 1,0 1-1,1 0 1,1 0-1,-1 0 1,1 0-1,0 0 1,1 0-1,0-1 1,0 1-1,0 0 1,1-1-1,5 9 1,0-1-343,27 40-857,-33-51 829,1 0-1,0 0 0,0-1 0,0 0 1,1 1-1,-1-1 0,1 0 1,-1-1-1,1 1 0,8 3 1,-11-5-179,0-1 0,1 1 0,-1-1 1,0 0-1,1 0 0,-1 0 0,1 1 1,-1-1-1,1 0 0,-1-1 0,1 1 1,-1 0-1,0 0 0,1-1 0,-1 1 1,3-1-1,14-17-9665,-7-2-3470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122 190 10762,'0'0'15070,"-8"-3"-13425,5 2-1584,0 0 1,0 0 0,-1 0 0,1 0 0,0 0-1,0 1 1,0-1 0,0 1 0,-1 0 0,1 0-1,0 1 1,0-1 0,-1 0 0,1 1 0,0 0-1,0 0 1,0 0 0,0 0 0,0 0 0,0 1-1,0-1 1,1 1 0,-1 0 0,0 0 0,1 0-1,-1 0 1,1 0 0,0 0 0,0 1 0,0-1-1,0 1 1,-2 4 0,2-5 34,0 1 0,0 0 0,0 0 0,0 0 0,1 0 0,0 0 0,-1 0 0,1 1 0,0-1 0,1 0 0,-1 1 0,1-1 0,-1 0 0,1 1 0,0-1 0,0 1 0,0-1 0,1 0 0,0 4 0,0-5-67,1 0-1,-1 0 0,1-1 0,0 1 1,-1 0-1,1-1 0,0 1 1,0-1-1,0 0 0,0 0 0,0 0 1,0 0-1,0 0 0,0 0 0,1 0 1,-1-1-1,0 1 0,0-1 0,1 1 1,-1-1-1,0 0 0,1 0 0,-1 0 1,0 0-1,1-1 0,-1 1 1,4-2-1,4 0-16,1 0 0,-1-1 0,0-1 0,0 0 0,0 0-1,0-1 1,-1 0 0,0 0 0,0-1 0,0-1 0,0 1 0,13-15 0,-9 8-62,-1-1 1,-1 1-1,0-2 1,-1 0-1,0 0 0,14-31 1,-20 37 50,-1-1 0,0 1 1,0-1-1,-1 0 0,0 0 1,-1 0-1,0-13 0,-1 23-5,0-1 0,1 1-1,-1 0 1,0-1 0,0 1-1,0 0 1,0-1-1,0 1 1,0 0 0,0-1-1,0 1 1,0 0 0,0-1-1,0 1 1,0 0 0,0-1-1,-1 1 1,1 0-1,0-1 1,0 1 0,0 0-1,0-1 1,-1 1 0,1 0-1,0 0 1,0-1 0,0 1-1,-1 0 1,1 0-1,0-1 1,0 1 0,-1 0-1,1 0 1,0 0 0,-1 0-1,1-1 1,0 1 0,-1 0-1,-11 9-91,-9 22 53,15-13 117,0 0 0,1 0 1,1 0-1,-3 33 0,6-44-227,1 1 1,1-1-1,-1 0 0,1 1 0,0-1 1,4 12-1,-4-16-214,0 1 1,1-1-1,-1 0 0,1 1 1,0-1-1,0 0 0,0 0 1,0 0-1,0 0 0,1-1 1,0 1-1,-1-1 0,1 1 1,4 1-1,17 7-5986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5125,'0'0'17777,"-4"11"-15791,-5 24-624,1 0 1,1 1-1,-2 68 1,9-102-1351,-1-1 1,1 1-1,0-1 1,0 1-1,0 0 1,0-1-1,0 1 0,1-1 1,-1 1-1,1 0 1,-1-1-1,1 1 1,-1-1-1,1 0 0,0 1 1,-1-1-1,1 1 1,0-1-1,0 0 1,0 0-1,0 1 0,0-1 1,0 0-1,1 0 1,-1 0-1,0 0 1,1 0-1,-1-1 0,0 1 1,1 0-1,-1-1 1,1 1-1,-1-1 1,1 1-1,-1-1 0,1 1 1,0-1-1,-1 0 1,1 0-1,-1 0 1,1 0-1,-1 0 0,1 0 1,0-1-1,-1 1 1,1 0-1,-1-1 1,1 1-1,1-2 0,6-1 102,0 0-1,0-1 0,0 0 0,-1-1 0,0 0 0,0 0 1,8-6-1,1-6-57,0 0 1,21-28-1,12-14-6,-46 94-686,-4-21 643,-1-6-18,1-1-1,0 1 1,1 0 0,0 0 0,3 14 0,-4-21 24,1 0 1,-1 1-1,1-1 0,0 0 0,-1 1 1,1-1-1,0 0 0,0 0 0,0 0 1,0 0-1,0 0 0,0 0 0,0 0 1,0 0-1,0 0 0,0 0 0,0-1 1,1 1-1,-1 0 0,0-1 0,1 1 1,-1-1-1,0 0 0,1 1 0,-1-1 1,0 0-1,1 0 0,-1 0 0,1 0 1,-1 0-1,1 0 0,-1 0 0,0 0 1,1-1-1,-1 1 0,0 0 0,1-1 1,-1 1-1,2-2 0,7-2 16,0-1 0,0 0 0,0 0 0,-1-1-1,12-10 1,17-11-1776,3 9-4377,-27 17-3394,-9 1 2247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 11787,'0'0'12407,"-9"-1"-10982,5 1-1337,0 0 0,0-1 0,-1 2 0,1-1 0,0 0 0,0 1 0,0 0 1,0 0-1,0 0 0,0 0 0,0 1 0,0 0 0,0-1 0,0 1 0,1 1 0,-1-1 0,1 0 0,0 1 0,0 0 1,0 0-1,0 0 0,0 0 0,0 0 0,1 1 0,-1-1 0,1 1 0,0-1 0,0 1 0,-2 6 0,5-9-67,-1-1 0,0 1 0,1 0 0,-1-1-1,0 1 1,1-1 0,-1 1 0,1-1 0,-1 1-1,1-1 1,-1 1 0,1-1 0,-1 1 0,1-1-1,0 0 1,-1 1 0,1-1 0,0 0 0,-1 1-1,1-1 1,0 0 0,-1 0 0,1 0 0,0 0 0,-1 0-1,1 0 1,0 0 0,0 0 0,-1 0 0,1 0-1,0 0 1,0 0 0,37 0-349,-31-1 60,29-5-1369,-35 6 1624,0-1-1,0 1 1,-1-1 0,1 1-1,0-1 1,0 1-1,0-1 1,0 1 0,0-1-1,-1 0 1,1 1-1,0-1 1,-1 0 0,1 0-1,0 0 1,-1 0-1,1 1 1,-1-1 0,1 0-1,-1 0 1,0 0-1,1 0 1,-1 0-1,0 0 1,0 0 0,0 0-1,1 0 1,-1 0-1,0 0 1,0 0 0,-1-2-1,0 2 72,1 0 0,-1 0-1,0 0 1,0 1 0,0-1-1,0 0 1,0 0 0,0 1 0,0-1-1,-1 1 1,1-1 0,0 1-1,0 0 1,0-1 0,0 1 0,-1 0-1,1 0 1,0 0 0,0 0 0,0 0-1,-1 0 1,0 0 0,-39 0 483,32 0-403,0 1-28,0-1-1,0 2 0,0-1 0,1 1 1,-15 5-1,21-7-28,0 1 1,0 0-1,0-1 1,0 1-1,0 0 0,0 0 1,0 0-1,0 0 1,0 1-1,1-1 0,-1 0 1,0 1-1,1-1 1,-1 1-1,1 0 0,0-1 1,-1 1-1,1 0 1,0 0-1,0 0 0,0 0 1,0 0-1,1 0 1,-1 0-1,0 0 0,1 0 1,0 0-1,-1 3 1,2-3-74,0 0 0,0-1 0,0 1 1,0-1-1,0 1 0,0-1 1,1 0-1,-1 1 0,0-1 0,1 0 1,-1 0-1,1 0 0,-1 0 0,1 0 1,0 0-1,-1 0 0,1-1 0,0 1 1,0 0-1,0-1 0,-1 0 1,1 1-1,0-1 0,0 0 0,3 0 1,53 3 90,-57-3-93,10 1-66,41-3-193,-51 2 186,0 0 1,1 0 0,-1 0 0,0-1-1,0 1 1,1 0 0,-1 0-1,0-1 1,0 1 0,0-1 0,0 1-1,1-1 1,-1 0 0,0 1-1,0-1 1,0 0 0,0 0 0,0 1-1,-1-1 1,1 0 0,0 0-1,0 0 1,0 0 0,-1 0 0,1 0-1,-1-1 1,1 1 0,-1 0-1,1 0 1,-1 0 0,1-2 0,-2 2-412,0 0 1,0 1 0,0-1 0,0 0-1,0 1 1,0-1 0,0 1 0,0 0-1,0-1 1,0 1 0,0 0 0,-1-1-1,1 1 1,0 0 0,0 0 0,0 0-1,0 0 1,0 0 0,-1 0 0,1 1-1,-1-1 1,-2 1-4654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10730,'0'0'12962,"0"9"-12444,4 63 816,-3-72-1301,-1 1-1,0-1 1,0 1-1,0 0 0,1-1 1,-1 1-1,0-1 1,1 1-1,-1-1 1,1 1-1,-1-1 1,1 1-1,-1-1 0,0 0 1,1 1-1,0-1 1,-1 0-1,1 1 1,-1-1-1,1 0 1,-1 1-1,1-1 0,0 0 1,-1 0-1,1 0 1,-1 0-1,1 0 1,0 0-1,-1 0 1,1 0-1,0 0 1,-1 0-1,1 0 0,-1 0 1,1 0-1,0 0 1,-1 0-1,1-1 1,-1 1-1,1 0 1,0 0-1,-1-1 0,1 1 1,-1 0-1,1-1 1,-1 1-1,1-1 1,29-16 758,-9-6 494,-20 20-1150,1 0 0,0 0 1,0 0-1,1 0 1,-1 0-1,1 1 1,-1-1-1,1 1 0,0 0 1,0-1-1,0 1 1,0 1-1,0-1 1,0 0-1,0 1 0,1-1 1,-1 1-1,1 0 1,4 0-1,-8 1-145,1 1 1,-1 0-1,1 0 0,-1 0 0,1 0 0,-1-1 1,0 1-1,1 0 0,-1 0 0,0 0 0,0 0 0,1 0 1,-1 0-1,0 0 0,0 0 0,0 0 0,0 0 1,-1 0-1,1 0 0,0 0 0,0 0 0,0 0 1,-1 1-1,-6 24 10,-21 20 293,17-32 172,45-37-107,-25 16-571,-1-1 1,0 0-1,0-1 1,-1 0-1,0 0 1,-1-1-1,0 0 0,0 0 1,-1 0-1,4-12 1,0 12-10675,-7 10 9239,5-5-7726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17713,'0'0'11520,"-4"12"-11531,-12 30 545,2 0 0,2 1 0,3 1 0,-9 74 0,18-117-524,0-1 1,1 1 0,-1 0 0,0 0 0,0 0 0,0-1-1,1 1 1,-1 0 0,0 0 0,1-1 0,-1 1 0,1 0 0,-1-1-1,1 1 1,-1 0 0,1-1 0,-1 1 0,1-1 0,0 1-1,-1-1 1,1 1 0,0-1 0,-1 1 0,1-1 0,0 0 0,0 1-1,-1-1 1,1 0 0,0 0 0,0 0 0,0 0 0,-1 1-1,1-1 1,0 0 0,0 0 0,0 0 0,-1-1 0,1 1 0,0 0-1,0 0 1,0 0 0,-1 0 0,1-1 0,0 1 0,0 0-1,1-2 1,39-16 355,-22 5-366,-2-1 0,0-1 0,0 0 0,-2-1 0,0-1 0,0 0 0,-2-1 0,0-1 0,-1 0 0,-1-1 0,-1 0 0,13-37 0,-19 37 0,-7 16-486,-6 9-799,-5 9-2640,-3 4-1526,-1 1-2588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17457,'0'0'9064,"9"55"-7366,1-44-994,5-2-576,2-4-31,2-3-802,1-2-1601,-1 0-1282,-1-3-2145,-2-10-8937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17200,'0'0'8339,"10"6"-7901,-6-3-398,38 20 213,-41-22-231,1 0 0,0-1 1,0 1-1,0-1 0,-1 1 0,1-1 0,0 0 0,0 0 0,0 0 1,0 0-1,0 0 0,-1 0 0,1 0 0,0-1 0,0 1 0,0-1 1,0 1-1,-1-1 0,1 0 0,0 1 0,-1-1 0,1 0 0,0 0 1,-1 0-1,0 0 0,3-3 0,-1 1 122,-1 0 0,0 0 0,0 0 1,0 0-1,0 0 0,-1 0 0,1-1 0,-1 1 0,0-1 0,0 1 1,0-1-1,0 1 0,-1-1 0,1 1 0,-1-1 0,0 0 0,0 1 1,-1-8-1,0 11-144,1-1 1,0 1-1,0-1 1,0 1 0,-1-1-1,1 1 1,0-1-1,-1 1 1,1 0-1,0-1 1,-1 1-1,1-1 1,-1 1 0,1 0-1,-1 0 1,1-1-1,0 1 1,-1 0-1,1 0 1,-1-1 0,1 1-1,-1 0 1,1 0-1,-1 0 1,0 0-1,1 0 1,-1 0 0,1 0-1,-1 0 1,1 0-1,-1 0 1,1 0-1,-1 0 1,1 0-1,-1 0 1,1 0 0,-1 1-1,1-1 1,-1 0-1,1 0 1,-1 1-1,1-1 1,-1 0 0,1 1-1,0-1 1,-1 0-1,1 1 1,-20 17-162,17-13 186,-1 1-1,1 0 0,1 0 1,-1 0-1,1 0 0,0 1 1,0-1-1,1 0 0,-1 1 1,2 0-1,-1-1 0,1 1 1,0-1-1,0 1 1,2 12-1,0-17 5,-1-1 1,0 1-1,0-1 0,0 1 1,1-1-1,-1 0 1,1 0-1,-1 0 0,1 1 1,-1-1-1,1-1 1,0 1-1,0 0 0,-1 0 1,1-1-1,0 1 1,0-1-1,0 1 0,0-1 1,-1 0-1,1 0 0,0 0 1,0 0-1,0 0 1,0 0-1,0 0 0,0-1 1,0 1-1,-1-1 1,1 1-1,0-1 0,2-1 1,4 0 81,0-1 1,0-1-1,0 1 1,0-1-1,13-9 1,-4-3-53,1 0-1,-2-1 1,0 0 0,-1-2-1,-1 0 1,-1 0 0,0-1 0,-2-1-1,0 0 1,-1-1 0,-1 0-1,-2 0 1,0-1 0,7-42 0,-13 64-61,-1 0 0,0 0 0,1 0 1,-1 0-1,0 1 0,0-1 0,0 0 1,0 0-1,0 0 0,0 0 1,0 0-1,0 0 0,0 0 0,0 0 1,0 0-1,0 0 0,-1 1 0,1-1 1,0 0-1,-1 0 0,1 0 0,-1 0 1,1 0-1,-1 0 0,-13 16-93,-13 38-44,10-16 305,-20 72-1,33-94-124,1 1 1,0-1-1,1 1 0,0-1 1,2 1-1,0 0 1,3 29-1,-2-43-71,-1-1 0,0 1 0,1-1 0,-1 0 0,1 1 0,-1-1 0,1 0 0,-1 1 0,1-1 0,0 0 0,0 0 1,0 0-1,0 0 0,0 1 0,0-1 0,0-1 0,0 1 0,0 0 0,0 0 0,0 0 0,1 0 0,-1-1 0,0 1 0,1-1 0,-1 1 0,0-1 0,1 1 0,-1-1 0,0 0 0,1 0 0,-1 0 0,1 0 1,-1 0-1,1 0 0,1 0 0,-3 0-122,1-1 1,0 1 0,-1-1 0,1 1-1,-1-1 1,1 1 0,-1-1 0,1 1-1,-1-1 1,0 1 0,1-1 0,-1 1-1,0-1 1,1 0 0,-1 1 0,0-1 0,0 1-1,0-1 1,1 0 0,-1 1 0,0-1-1,0 0 1,0 1 0,0-1 0,0 0-1,0 0 1,0 1 0,0-1 0,-1 0-1,1 1 1,0-1 0,0 1 0,-1-1-1,1 0 1,0 1 0,-1-1 0,1 1-1,0-1 1,-1 1 0,0-2 0,-14-27-5489,-7 5-809,-5-3-2658</inkml:trace>
  <inkml:trace contextRef="#ctx0" brushRef="#br0" timeOffset="1">91 154 12524,'0'0'10089,"73"18"-7238,-36-7-897,7 0-737,1-3-448,2-1-481,-2-2-256,-9-1-608,-3-4-3204,-9 0-5221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20371,'0'0'2947,"53"22"-2723,-13-15-128,10-2 32,6-4-288,4-1-1153,2 0-256,-4-9-641,-7-4-1346,-13-5-1697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17969,'0'0'1650,"13"2"-172,3 2-966,8 0 90,-1 0 0,0 2 0,0 1 1,-1 1-1,28 14 0,-45-19-586,0-1 1,0 1-1,-1 0 0,1 1 1,-1-1-1,0 1 1,0 0-1,0 0 1,-1 0-1,1 0 0,-1 1 1,0-1-1,0 1 1,-1 0-1,1 0 1,-1 0-1,0 0 0,0 0 1,-1 0-1,0 1 1,0-1-1,0 0 1,0 1-1,-1-1 0,0 1 1,0-1-1,0 1 1,-1-1-1,0 1 1,-2 8-1,-2 0-382,-1 0 0,0-1 1,0 1-1,-1-1 0,-1-1 0,-1 0 0,1 0 0,-2 0 0,0-1 1,0 0-1,-1-1 0,0-1 0,0 1 0,-1-2 0,-1 0 1,-26 13-1,18-15-5159,4-5-6636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82 14253,'0'0'2317,"0"-11"11,0-50 2231,0 60-3267,0 4-625,-2 47 134,0-34-510,0 0 0,2 0 0,0 1-1,1-1 1,1 0 0,0 0 0,8 28 0,-9-42-238,0 0 0,0 0 0,0 0 0,0 0 0,0 0 0,1 0 0,-1 0 0,1 0 0,-1-1 0,1 1 0,0-1 0,0 1 0,-1-1 0,1 0 0,0 1 0,0-1 0,0 0 0,1 0 0,-1 0 0,0-1 0,3 2 0,-1-2 35,0 0 0,0 0 0,0 0 0,0 0 0,-1-1 0,1 1 0,0-1 0,0 0 0,0 0 0,0 0 0,5-3 0,2-2 45,0-1-1,1 0 1,-2 0-1,1-1 1,-1 0-1,13-15 1,-16 17-107,-1 0 1,-1-1-1,1 0 0,-1-1 0,0 1 1,-1-1-1,0 0 0,0 0 1,-1 0-1,0 0 0,0-1 0,3-15 1,-19 36-27,8-5 2,1 1 0,1-1 1,0 0-1,0 1 0,0 0 1,1 0-1,0 0 0,1 0 0,-1 0 1,1 9-1,1-15 0,-1 1 0,1 0-1,0 0 1,0 0 0,0 0-1,0-1 1,1 1 0,-1 0-1,1 0 1,0 0 0,-1-1 0,1 1-1,1 0 1,-1-1 0,0 1-1,1-1 1,-1 1 0,1-1 0,-1 0-1,1 0 1,0 1 0,0-1-1,0 0 1,1-1 0,-1 1 0,0 0-1,1-1 1,-1 1 0,1-1-1,-1 0 1,5 2 0,1-2 19,0 0 0,0 0 1,0-1-1,0 0 0,0-1 1,0 0-1,0 0 1,0 0-1,0-1 0,0 0 1,0-1-1,-1 0 0,1 0 1,-1 0-1,14-10 0,-17 10-8,1 0-1,-1 0 1,0 0-1,0-1 0,0 0 1,0 0-1,0 0 0,-1 0 1,0-1-1,0 1 1,0-1-1,-1 0 0,1 0 1,-1 0-1,0 0 1,-1 0-1,1 0 0,-1 0 1,0-1-1,0 1 0,-1 0 1,0-1-1,1 1 1,-3-11-1,2 15-12,0 0 0,-1 0 0,1 0 0,-1 0 0,0 0 0,1 0 0,-1 0 0,0 0 0,1 0 0,-1 0 0,0 0 0,0 0 0,0 0 0,0 1 0,0-1 0,0 0 0,0 1 0,0-1 0,0 1 0,0-1 0,0 1 0,0-1 0,-1 1 0,1 0 0,0 0 0,0-1 0,0 1 0,-1 0 0,1 0 0,0 0 0,0 0 0,0 0 0,-1 1 0,1-1 0,0 0 0,0 1 0,0-1 0,0 0 0,0 1 0,0 0 0,0-1 0,0 1 0,0-1 0,0 1 0,0 0 0,0 0 0,0 0 0,0 0 0,0-1 0,1 1 0,-1 0 0,0 0 0,1 0 0,-1 1 0,1-1 0,-1 0 0,1 0 0,-1 0 0,1 0 0,-1 2 0,1-2 0,1 1 0,-1 0 0,0-1 0,0 1 0,1-1 0,-1 1 0,0-1 0,1 1 0,0-1 0,-1 1 0,1-1 0,0 1 0,0-1 0,0 0 0,0 1 0,0-1 0,0 0 0,0 0 0,0 0 0,0 0 0,1 0 0,0 1 0,2 0 0,0 0 0,0 0 0,0-1 0,0 1 0,1-1 0,-1 0 0,0 0 0,6 0 0,4 0 0,0 0 0,0-1 0,0-1 0,20-4 0,-22 2 0,1 0 0,-2-1 0,1-1 0,0 0 0,-1 0 0,16-11 0,-23 14 0,0-1 0,0 1 0,0-1 0,0 0 0,-1 0 0,1-1 0,-1 1 0,0-1 0,0 1 0,0-1 0,0 0 0,-1 0 0,0 0 0,0-1 0,0 1 0,0 0 0,0-1 0,-1 1 0,2-10 0,-3 14 0,0-1 0,0 1 0,0-1 0,0 1 0,0-1 0,-1 1 0,1-1 0,0 1 0,0-1 0,0 1 0,0-1 0,-1 1 0,1-1 0,0 1 0,0-1 0,-1 1 0,1 0 0,0-1 0,-1 1 0,1 0 0,-1-1 0,1 1 0,0 0 0,-1-1 0,1 1 0,-1 0 0,1 0 0,-1-1 0,1 1 0,-1 0 0,1 0 0,-1 0 0,0 0 0,-23 2 0,19 0 0,-1 0 0,1 0 0,0 0 0,0 0 0,0 1 0,-7 4 0,7-1 2,0-1-1,0 1 1,1 0 0,0 0-1,0 1 1,0-1 0,1 1-1,0 0 1,0 0 0,0 0-1,-2 12 1,4-16-5,1 0 0,-1 0 0,1 0 0,0 0-1,0 0 1,0 0 0,0 0 0,0 0 0,1 0 0,-1 0 0,1 0-1,0 0 1,0 0 0,0 0 0,0 0 0,1 0 0,-1-1 0,1 1 0,-1-1-1,1 1 1,0-1 0,0 0 0,0 1 0,1-1 0,-1 0 0,0 0 0,1-1-1,-1 1 1,1 0 0,-1-1 0,5 2 0,1 0-364,1 0 0,0 0 0,0-1-1,0 0 1,11 0 0,47-1-6810,-16-5-3638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15663,'0'0'9967,"-4"10"-9354,-3 18-277,1 0 0,1 1 0,2-1 0,1 1-1,1 0 1,1 0 0,2-1 0,0 1 0,8 28-1,-10-53-296,1-1-1,0 0 0,0 0 0,0 1 1,0-1-1,0 0 0,0 0 1,1 0-1,-1-1 0,1 1 0,0 0 1,0 0-1,0-1 0,0 0 1,1 1-1,-1-1 0,1 0 0,-1 0 1,1 0-1,0 0 0,0-1 0,0 1 1,0-1-1,0 1 0,0-1 1,0 0-1,0 0 0,0-1 0,0 1 1,1-1-1,-1 1 0,0-1 1,1 0-1,-1 0 0,0-1 0,0 1 1,1-1-1,-1 1 0,0-1 0,0 0 1,0 0-1,0-1 0,0 1 1,0 0-1,0-1 0,3-2 0,10-7 40,0-1 0,-1-1-1,0 0 1,-1-1-1,-1-1 1,0 0 0,20-32-1,-5 10 7,-28 37-90,0 0-1,0 0 0,0 0 1,0 1-1,0-1 1,0 0-1,0 0 1,0 0-1,0 0 1,0 0-1,0 0 1,0 0-1,0 1 1,0-1-1,0 0 1,0 0-1,0 0 1,0 0-1,0 0 1,0 0-1,0 0 0,0 1 1,0-1-1,0 0 1,0 0-1,1 0 1,-1 0-1,0 0 1,0 0-1,0 0 1,0 0-1,0 0 1,0 0-1,0 0 1,0 0-1,1 0 1,-1 0-1,0 0 0,0 0 1,0 0-1,0 0 1,0 0-1,0 0 1,0 0-1,1 0 1,-1 0-1,0 0 1,0 0-1,0 0 1,0 0-1,0 0 1,0 0-1,0 0 1,1 0-1,-1 0 1,0 0-1,0 0 0,0 0 1,0 0-1,0 0 1,0 0-1,0-1 1,0 22-142,-6 23 18,2-31-70,2-4-182,0-1 0,0 1-1,0 0 1,1 0 0,1 0-1,-1 0 1,1 0 0,2 13 0,-1-21 201,0-1 1,-1 1-1,1 0 1,0 0-1,-1 0 1,1 0-1,0 0 1,0-1-1,0 1 1,0 0-1,0-1 1,0 1-1,0-1 1,0 1 0,0-1-1,0 1 1,0-1-1,0 0 1,0 1-1,0-1 1,0 0-1,0 0 1,0 0-1,1 0 1,-1 0-1,0 0 1,0 0-1,0 0 1,0 0-1,0-1 1,0 1-1,2-1 1,37-15-5774,-13-8-976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12812,'0'0'7394,"-8"11"-6022,8-11-1370,-45 67 1653,41-60-1279,1 0-1,0 0 0,0 0 1,0 0-1,1 1 1,0-1-1,1 1 0,-1-1 1,1 1-1,1 13 1,0-20-356,0 0 1,0 0 0,1 0 0,-1 1 0,1-1 0,-1 0 0,1 0-1,0 0 1,-1 0 0,1 0 0,0 0 0,0 0 0,-1 0 0,1 0-1,0 0 1,0-1 0,0 1 0,0 0 0,0-1 0,0 1 0,1 0-1,-1-1 1,0 1 0,0-1 0,0 0 0,0 1 0,1-1 0,-1 0-1,0 0 1,0 0 0,1 0 0,-1 0 0,0 0 0,0 0 0,0 0-1,1 0 1,-1-1 0,0 1 0,0 0 0,0-1 0,3 0 0,2-1 38,0 0 0,-1 0 1,1 0-1,0 0 0,-1-1 1,0 0-1,9-6 0,-9 5-33,0-1 0,0 0 0,-1 0 0,1 0 0,-1-1 0,0 0-1,-1 0 1,1 0 0,-1 0 0,0 0 0,-1 0 0,0-1 0,0 1 0,0-1 0,-1 0-1,0 0 1,0 1 0,0-1 0,-1-9 0,-4 8-147,-3 15-37,-5 14 47,8-10 97,1-1-1,0 1 1,1 0 0,0 0-1,0 1 1,1-1-1,1 0 1,0 0 0,3 20-1,-3-30 2,0 0 0,1 0-1,-1 0 1,1 0 0,0 0 0,-1 0-1,1 0 1,0 0 0,0 0-1,-1 0 1,1 0 0,0 0 0,0-1-1,0 1 1,0 0 0,0 0 0,0-1-1,0 1 1,0-1 0,1 1 0,-1-1-1,0 0 1,0 1 0,0-1-1,0 0 1,1 0 0,-1 0 0,0 0-1,0 0 1,1 0 0,-1 0 0,0 0-1,0 0 1,0 0 0,1-1-1,-1 1 1,0-1 0,0 1 0,0-1-1,0 1 1,0-1 0,2-1 0,3 0-410,-1-1 1,0 0-1,1-1 1,-1 1-1,-1-1 1,1 0-1,4-5 1,16-30-7116,-17 19 1057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8456,'3'-9'6401,"-1"4"-6021,2-6 985,0-1 0,1 1-1,1 1 1,9-15 0,-14 22-1158,1 1-1,0-1 1,0 1 0,1-1-1,-1 1 1,0 0-1,1 0 1,-1 0-1,1 0 1,0 0 0,0 0-1,-1 1 1,1-1-1,0 1 1,0 0 0,1 0-1,-1 0 1,0 1-1,0-1 1,0 1-1,1-1 1,-1 1 0,0 0-1,4 1 1,-6-1-189,1 1 0,0 0 1,-1 0-1,1 0 0,0 0 0,-1 0 1,0 0-1,1 0 0,-1 1 1,0-1-1,1 0 0,-1 1 0,0-1 1,0 1-1,0-1 0,0 1 1,-1 0-1,1-1 0,0 1 0,-1 0 1,1 0-1,-1 0 0,1-1 1,-1 1-1,0 0 0,0 0 0,0 0 1,0 3-1,-4 55 204,-11-15 124,12-38-163,0 1 1,0-1 0,1 0 0,0 1-1,0-1 1,1 1 0,0 7 0,1-14-166,1 0 1,-1 0-1,1 0 1,-1 0-1,1-1 1,0 1-1,0 0 1,-1 0-1,1-1 1,0 1-1,0 0 1,0-1-1,0 1 1,0-1-1,0 1 1,0-1-1,0 0 1,0 1-1,0-1 1,0 0-1,0 0 1,0 1-1,0-1 1,0 0-1,0 0 1,0 0-1,0 0 1,2-1-1,40 0 82,-38 0-75,7 0-48,1-1 0,-1 0 0,1-1 0,-1-1 0,0 0-1,13-6 1,-18 7-20,-1 0-1,0 0 0,0-1 0,0 0 0,-1 0 1,1 0-1,-1-1 0,0 0 0,0 0 0,-1 0 1,1-1-1,6-10 0,-10 13 58,0 0 0,0 0 0,0 0 0,-1 0 0,1 0 0,-1 0 0,1 0 0,-1 0 0,0 0 0,0 0 0,-1 0 0,0-6 0,1 9-78,12-1 9,0 0 1,0 0 0,0-1 0,0 0 0,14-6 0,-20 5 84,0 0 0,-1 0 0,1 0 0,-1-1 1,0 0-1,0 0 0,0 0 0,0-1 0,0 0 1,-1 0-1,5-8 0,-7 11 72,0-1 1,0-1-1,-1 1 1,1 0-1,-1 0 1,0-1-1,0 1 1,0 0-1,1-7 1,-2 10-81,0-1 0,0 1 0,0 0 0,0-1 1,0 1-1,0-1 0,0 1 0,0 0 0,0-1 1,0 1-1,0 0 0,0-1 0,0 1 0,0-1 0,-1 1 1,1 0-1,0-1 0,0 1 0,0 0 0,-1 0 1,1-1-1,0 1 0,0 0 0,-1-1 0,1 1 1,0 0-1,-1 0 0,1 0 0,0-1 0,-1 1 1,1 0-1,-1 0 0,-21 9 95,16-5-112,0 1-1,0 1 1,1-1 0,0 1 0,0 0 0,0 0 0,1 1 0,0-1 0,0 1-1,1 0 1,0 0 0,0 0 0,0 1 0,-2 13 0,4-16-42,0-1 1,0 1-1,0-1 1,1 1-1,0 0 1,0-1-1,0 1 1,0 0-1,1-1 1,0 1-1,0-1 1,0 1-1,0-1 1,1 1 0,0-1-1,0 0 1,0 0-1,0 0 1,1 0-1,0 0 1,0 0-1,0-1 1,0 1-1,0-1 1,7 5-1,-4-4-407,1 0-1,-1-1 1,1 1-1,0-2 1,1 1-1,-1-1 1,10 2-1,32 1-6676,-3-4-4943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70 10186,'-1'-10'1457,"-1"-16"-673,-1-8 8122,7 69-3846,6 61-3320,24 153-336,-30-226-2525,-10-33-2774,-9-17 2051,-55-65-1483,27 38 4316,71 52 458,82 11-1351,-8 0-4703,-54-8-1361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 14638,'0'0'2760,"-11"0"-283,2-1-1967,0 1 0,-1 0 0,1 1 0,0 0 0,0 1 0,0 0 0,-13 4 0,19-5-416,0 0-1,0 0 1,0 1-1,1-1 1,-1 1-1,0-1 1,1 1 0,0 0-1,-1 0 1,1 0-1,0 1 1,0-1-1,0 0 1,0 1-1,1-1 1,-1 1-1,1 0 1,-1-1-1,1 1 1,0 0-1,0 0 1,0 0-1,0 0 1,1 0-1,-1 0 1,1 0 0,0 0-1,0 0 1,0 0-1,0 0 1,1 5-1,0-7-83,-1 1-1,0 0 0,1-1 1,-1 1-1,1-1 0,-1 0 1,1 1-1,0-1 1,0 1-1,0-1 0,0 0 1,0 0-1,0 1 1,0-1-1,0 0 0,0 0 1,0 0-1,1 0 1,-1 0-1,0-1 0,3 2 1,1 0 64,-1 0-1,1-1 1,0 1 0,0-1 0,-1-1 0,1 1 0,6 0 0,0-1 157,-1 0 1,0-1-1,1 0 1,-1-1-1,0 0 1,15-5-1,-16 3-155,0 0-1,-1-1 0,0 0 0,0 0 1,8-7-1,-13 9-53,0 1 1,-1 0-1,1-1 1,-1 1-1,0-1 1,1 0-1,-1 0 0,-1 0 1,1 0-1,0 0 1,-1-1-1,1 1 1,-1 0-1,0-1 0,0 1 1,0-6-1,-1 8-24,0 0-1,0 0 1,0 0-1,0 0 0,0 0 1,-1 0-1,1 0 1,0 0-1,-1 1 0,1-1 1,0 0-1,-1 0 1,1 0-1,-1 1 1,0-1-1,1 0 0,-1 0 1,1 1-1,-1-1 1,0 1-1,0-1 1,1 0-1,-1 1 0,0 0 1,-1-2-1,-31-5-440,-32 9-5875,49 2-952,7-1-7518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16143,'0'0'6374,"2"13"-4863,10 83 736,-5-25-746,27 112-1,-34-182-1474,-21-39-1280,-6-9-81,3 5 959,-32-43 0,65 91 372,0-1 1,0-1 0,0 1-1,1-1 1,0-1 0,0 0-1,13 3 1,-2-2-1205,0-1 1,31 1-1,43-6-6839,-53-2 1374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152 204 7559,'0'0'7719,"-9"-1"-5113,4 0-2381,1 0 0,-1 0 1,1 1-1,-1 0 1,1 0-1,-1 0 1,1 0-1,-1 1 1,1 0-1,0-1 0,-1 2 1,1-1-1,0 1 1,-1-1-1,1 1 1,0 0-1,0 0 1,1 1-1,-1-1 0,0 1 1,1 0-1,-1 0 1,1 0-1,0 1 1,-4 4-1,3-2 8,0 1 0,0-1 0,1 1 0,0 0 0,0-1 0,0 2 0,-2 10 1,4-17-201,1 0 0,-1 1 0,1-1 0,0 1 0,-1-1 0,1 1 1,0-1-1,0 1 0,0-1 0,0 1 0,0 0 0,0-1 0,1 1 1,-1-1-1,0 1 0,1-1 0,-1 0 0,1 1 0,-1-1 0,1 1 1,0-1-1,0 0 0,0 1 0,0-1 0,-1 0 0,2 0 0,-1 0 1,0 0-1,0 0 0,0 0 0,0 0 0,1 0 0,-1 0 0,0-1 1,1 1-1,-1 0 0,1-1 0,-1 1 0,1-1 0,-1 0 0,3 1 1,4-1 12,1 0 1,-1 0 0,1-1 0,-1 0 0,0 0 0,0-1 0,0 0 0,0-1-1,0 0 1,0 0 0,-1-1 0,1 1 0,-1-2 0,8-5 0,-9 6-49,-1 1 1,0-1-1,0-1 1,-1 1-1,0-1 0,1 1 1,-1-1-1,-1-1 1,1 1-1,-1 0 1,0-1-1,0 0 1,-1 1-1,1-1 1,-1 0-1,-1-1 1,1 1-1,-1 0 1,1-11-1,-20 43-1471,15-17 1155,1 1 0,0-1 0,0 1 1,1-1-1,0 1 0,1 12 0,-1-21 172,1 1 0,0-1-1,0 1 1,0-1 0,1 1 0,-1-1-1,0 1 1,0-1 0,1 1-1,-1-1 1,1 0 0,-1 1 0,1-1-1,0 0 1,0 1 0,-1-1-1,1 0 1,0 0 0,0 1 0,0-1-1,0 0 1,0 0 0,1 0-1,-1 0 1,0-1 0,0 1 0,1 0-1,-1 0 1,0-1 0,1 1 0,-1-1-1,1 1 1,-1-1 0,1 0-1,-1 1 1,1-1 0,-1 0 0,1 0-1,-1 0 1,1 0 0,-1 0-1,1 0 1,-1-1 0,1 1 0,-1-1-1,0 1 1,3-2 0,2 0-315,-1-1-1,0 1 1,1-2 0,-1 1 0,-1 0 0,1-1 0,0 0-1,-1 0 1,0-1 0,0 1 0,0-1 0,0 0 0,-1 0 0,3-5-1,3-6 111,-1 1 0,-1-1-1,9-27 1,-10 19 1784,0 0 0,-2 0 0,-1 0-1,0-45 1,-3 69-1307,0-1 0,0 0 1,1 0-1,-1 0 0,0 0 0,0 0 0,0 0 0,0 0 0,0 0 0,-1 0 0,1 0 0,0 0 0,0 0 0,0 0 0,-1 0 1,1 1-1,-1-1 0,1 0 0,-1 0 0,1 0 0,-1 0 0,1 1 0,-1-1 0,1 0 0,-1 1 0,0-1 0,0 0 1,1 1-1,-2-1 0,1 1-11,0 1 0,0-1 0,0 1 0,0 0 0,0-1 0,0 1 0,0 0 0,0 0 0,0-1 0,0 1 0,1 0 0,-1 0 0,0 0 0,1 0 0,-1 0 0,0 0 0,1 0 0,0 1 0,-1-1 0,1 0 0,-1 0 0,1 2 0,-7 20 501,0-1 0,2 2 1,0-1-1,2 0 0,0 1 0,2-1 1,1 1-1,3 29 0,-3-51-585,0 0 0,1 0 0,-1 0 0,1 0 0,-1 0 0,1 0 0,0 0 0,-1 0 0,1 0 0,1 0 0,-1 0 0,0 0 0,0 0 0,0-1 0,1 1 0,-1 0 0,1-1 0,0 1 0,-1-1 0,1 0 0,0 0 0,0 1 0,0-1 0,0 0 0,0-1 0,0 1 0,0 0 0,0 0 0,0-1 0,0 0 0,0 1 0,0-1 0,1 0 0,-1 0 0,0 0 0,0 0 0,0 0 0,0-1 0,3 0 0,2 0 46,0-1 0,0 0 0,-1-1 0,1 1 0,-1-1 0,0-1 0,0 1 0,0-1 0,0 0 1,10-9-1,-1-3-31,-2 0 0,1-1 0,-2-1 0,17-30 0,-23 36-171,0 0 0,-1 0-1,0-1 1,-1 1 0,0-1 0,-1 0-1,-1 0 1,2-22 0,-15 46-3970,-2 12 1421,-1 3-1373,0-2-1894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13933,'0'0'7047,"45"63"-6503,-27-50-351,0-6-514,5-7-2818,2 0-4964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81 14318,'0'0'838,"0"9"726,0-6-1409,-1-1-86,1 0 1,0 0-1,-1-1 0,1 1 1,0 0-1,0 0 1,0-1-1,0 1 0,1 0 1,-1-1-1,0 1 1,1 0-1,-1-1 0,1 1 1,0 0-1,-1-1 0,1 1 1,0-1-1,0 1 1,0-1-1,0 1 0,0-1 1,0 0-1,0 0 1,1 1-1,-1-1 0,0 0 1,1 0-1,-1 0 1,1 0-1,-1-1 0,1 1 1,0 0-1,-1-1 1,1 1-1,0-1 0,-1 1 1,1-1-1,2 0 1,3 1 183,1-1 0,-1-1 0,1 0 0,-1 0 1,1 0-1,-1-1 0,1 0 0,-1 0 0,0-1 1,0 0-1,0 0 0,0-1 0,-1 1 0,1-2 0,-1 1 1,0-1-1,-1 0 0,1 0 0,-1 0 0,0-1 1,0 0-1,0 0 0,-1 0 0,0 0 0,0-1 1,-1 0-1,5-10 0,-8 16-242,0 0 0,1 1 1,-1-1-1,1 0 0,-1 1 0,0-1 0,0 0 1,1 1-1,-1-1 0,0 0 0,0 0 0,0 1 1,0-1-1,0 0 0,0 0 0,0 1 1,0-1-1,0 0 0,0 0 0,0 1 0,-1-1 1,1 0-1,0 0 0,0 1 0,-1-1 0,1 0 1,0 1-1,-1-1 0,1 1 0,-1-1 0,1 0 1,-1 1-1,1-1 0,-1 1 0,0-1 0,1 1 1,-1-1-1,1 1 0,-1 0 0,0-1 1,1 1-1,-1 0 0,0 0 0,0-1 0,1 1 1,-1 0-1,0 0 0,0 0 0,1 0 0,-1 0 1,-1 0-1,-1 0-21,-1 1 1,1 0 0,0 0 0,-1 0-1,1 0 1,0 1 0,0-1-1,0 1 1,0 0 0,-4 3-1,0 1 93,-1 1 0,1-1 0,0 1 0,1 1 0,0-1 0,0 1 0,0 0 0,1 0-1,0 1 1,1 0 0,0 0 0,0 0 0,1 0 0,0 0 0,1 1 0,0 0-1,0-1 1,0 15 0,3-21-106,-1-1-1,1 0 1,0 1-1,0-1 1,0 0-1,0 0 1,0 1-1,0-1 1,1 0-1,-1 0 1,0 0-1,1-1 1,0 1-1,0 0 1,-1 0-1,1-1 1,0 1-1,0-1 1,0 0-1,0 0 1,1 0-1,-1 0 1,0 0-1,0 0 1,1 0-1,-1-1 1,1 1-1,-1-1 1,0 1-1,3-1 1,9 2-1631,-1-1-1,0-1 1,1 0-1,15-2 1,18-6-10710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13677,'0'0'4457,"-1"-9"-1579,1 2-2478,0 1 0,0-1 0,1 1 0,0-1 0,0 1 0,1-1 0,-1 1 0,1 0 0,1 0 0,3-8 0,-4 10-292,0 1 0,0 0 1,1-1-1,-1 1 1,1 0-1,0 0 1,-1 0-1,1 1 0,1-1 1,-1 1-1,0-1 1,1 1-1,-1 0 1,1 0-1,0 1 0,-1-1 1,1 1-1,0 0 1,0 0-1,0 0 1,6 0-1,-9 1-114,0 0 0,1 0 0,-1 0 0,0 0 0,1 0 0,-1 0 0,0 1 0,0-1 0,1 1 0,-1-1 0,0 1 0,0-1 0,1 1 0,-1 0 0,0 0 0,0 0 0,0-1 0,0 1 0,0 0 0,0 0 0,-1 0 0,1 0 0,0 0 0,0 1 0,-1-1 0,1 0 0,0 0 0,-1 0 0,1 1 0,-1-1 0,0 0 0,1 1 0,-1-1 0,0 0 0,0 1 0,0-1 0,0 0 0,0 1 0,0-1-1,0 0 1,-1 3 0,0 8-65,0 1 0,-1 0 0,-4 15-1,5-25 71,-8 33-18,4-18-17,1 0-1,0 0 0,1 0 0,-1 36 0,4-52 32,0-1 0,1 1 0,-1-1 0,0 1 0,1-1 0,-1 1-1,0-1 1,1 1 0,0-1 0,-1 1 0,1-1 0,0 0 0,0 1 0,0-1 0,0 0 0,0 0 0,0 1 0,0-1 0,0 0 0,1 0 0,-1 0 0,3 1-1,-1 0 10,1-1 0,-1 0 0,1 0-1,0 0 1,0 0 0,-1 0-1,1-1 1,0 0 0,5 0-1,2-1 68,1 0 1,-1 0-1,0-1 0,0-1 0,19-7 0,-13 3-28,0-1-1,0-1 1,-1 0 0,-1-1-1,1-1 1,-2 0 0,0-1 0,0 0-1,-1-1 1,0-1 0,-1 0-1,-1-1 1,10-17 0,-20 31-43,-1 0 1,1 1 0,0-1-1,-1 0 1,1 0-1,-1 0 1,0 0-1,1 0 1,-1 0 0,0 0-1,1 0 1,-1 0-1,0 0 1,0-1-1,0 1 1,0 0 0,0 0-1,0 0 1,-1 0-1,1 0 1,0 0-1,0 0 1,-1 0 0,1 0-1,-1-1 1,0 2-8,0 0 0,1 0 1,-1 0-1,0 0 1,0 1-1,0-1 0,1 0 1,-1 0-1,0 1 0,1-1 1,-1 0-1,0 1 0,0-1 1,1 0-1,-1 1 0,1-1 1,-1 1-1,0 0 1,1-1-1,-1 1 0,1-1 1,-1 1-1,1 0 0,0-1 1,-1 1-1,1 0 0,-1 0 1,1-1-1,0 1 1,0 0-1,-1 1 0,-2 5 47,0 1 0,0-1 0,1 1 0,0-1 0,0 1 0,1 0 0,-1 0-1,2 0 1,-1 8 0,1-13 9,0-1-1,0 0 1,1 1-1,-1-1 1,0 0 0,1 0-1,-1 0 1,1 1-1,0-1 1,0 0-1,-1 0 1,2 0-1,-1 0 1,0 0-1,0 0 1,1 0-1,-1-1 1,1 1 0,-1 0-1,1-1 1,0 1-1,-1-1 1,1 0-1,0 1 1,0-1-1,0 0 1,0 0-1,0 0 1,0 0 0,1-1-1,-1 1 1,0-1-1,0 1 1,5-1-1,1 0 37,0 0 0,0 0 0,0-1 0,0-1-1,-1 0 1,1 0 0,0 0 0,-1-1 0,1 0 0,-1 0 0,0-1-1,0 0 1,0 0 0,0 0 0,9-10 0,-12 11-119,0-1 0,0 0 0,0 0 0,0 0 0,-1-1 1,0 0-1,0 1 0,0-1 0,0 0 0,-1 0 0,0 0 0,0-1 0,0 1 1,-1 0-1,1-1 0,-1 1 0,-1-1 0,1 1 0,-1-1 0,0 0 0,0 1 1,-1-1-1,-1-7 0,1 10-172,0 0 0,-1 0 0,1-1 0,-1 1 0,0 1 0,0-1 0,0 0 0,0 0 0,-1 1 0,1-1 1,-5-3-1,6 5-45,-1 0-1,1 0 1,0 0 0,-1 0 0,1 0 0,0 0 0,-1 1 0,1-1 0,-1 0-1,0 1 1,1-1 0,-1 1 0,1 0 0,-1-1 0,0 1 0,1 0 0,-1 0-1,0 0 1,1 0 0,-1 0 0,0 0 0,1 1 0,-1-1 0,0 1 0,1-1 0,-3 2-1,3-1-58,0 0 0,0 1 0,1-1 0,-1 0 0,1 1-1,-1-1 1,1 1 0,0-1 0,0 0 0,-1 1 0,1-1-1,0 1 1,0-1 0,0 1 0,0-1 0,1 1 0,-1-1-1,0 0 1,1 1 0,-1-1 0,1 1 0,-1-1 0,1 0 0,0 1-1,-1-1 1,1 0 0,0 0 0,0 0 0,2 2 0,16 12-5429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14894,'0'0'2530,"-10"0"-319,5-1-2040,1 1 0,0 0 0,-1 0 0,1 0 1,-1 0-1,1 1 0,-1-1 0,1 1 0,0 0 1,0 1-1,-1-1 0,1 1 0,0 0 1,0 0-1,1 0 0,-1 0 0,0 1 0,1-1 1,-1 1-1,1 0 0,0 0 0,0 1 0,0-1 1,0 0-1,1 1 0,-1 0 0,-1 4 0,1-3-59,0 1 0,0-1 0,1 1 0,0 0 0,0 0 0,1 0 0,0 0 0,0 0 0,-1 7 0,2-12-95,0 1-1,0 0 1,0-1-1,1 1 1,-1-1 0,0 1-1,0-1 1,1 1-1,-1-1 1,1 1 0,0-1-1,-1 1 1,1-1-1,0 1 1,0-1 0,0 0-1,0 0 1,0 1-1,0-1 1,0 0 0,0 0-1,1 0 1,-1 0-1,0 0 1,1 0 0,-1-1-1,0 1 1,1 0-1,-1-1 1,1 1 0,-1-1-1,1 0 1,0 1-1,-1-1 1,1 0 0,-1 0-1,1 0 1,1 0-1,9 0 19,0-1 0,0-1 0,0 0-1,-1-1 1,1 0 0,-1 0 0,20-10-1,-17 7-36,0 1 0,0 0 0,0 2 0,20-4-1,-34 6 24,1 1-1,0 0 0,-1 0 1,1 0-1,0 0 1,-1 0-1,1 0 0,0 0 1,0 0-1,-1 0 0,1 0 1,0 1-1,-1-1 1,1 0-1,0 0 0,-1 1 1,1-1-1,-1 0 0,1 1 1,0-1-1,-1 0 1,1 1-1,-1-1 0,1 1 1,-1-1-1,1 1 0,-1-1 1,0 1-1,1 0 1,-1-1-1,0 1 0,1-1 1,-1 1-1,0 0 0,1-1 1,-1 2-1,-1 0 826,1-18-524,9-111 399,-9 126-806,0 1 0,0 0 1,0-1-1,0 1 0,1 0 1,-1 0-1,0-1 0,0 1 0,0 0 1,0 0-1,1-1 0,-1 1 1,0 0-1,0 0 0,0-1 0,1 1 1,-1 0-1,0 0 0,0 0 1,1 0-1,-1 0 0,0-1 0,1 1 1,-1 0-1,0 0 0,0 0 1,1 0-1,-1 0 0,0 0 0,1 0 1,-1 0-1,0 0 0,1 0 1,-1 0-1,0 0 0,0 0 0,1 0 1,-1 0-1,0 0 0,1 0 1,-1 1-1,0-1 0,0 0 0,1 0 1,-1 0-1,0 0 0,0 1 0,1-1 1,-1 0-1,0 0 0,0 0 1,1 1-1,21 13-1507,-13-7 221,-6-6 917,0 0-1,0 0 1,-1 0-1,1 0 0,0 0 1,0-1-1,0 0 1,0 1-1,0-1 0,0 0 1,0 0-1,0-1 0,0 1 1,0-1-1,0 1 1,0-1-1,0 0 0,0 0 1,-1 0-1,1-1 0,0 1 1,-1 0-1,1-1 1,-1 0-1,1 0 0,-1 0 1,0 0-1,0 0 0,0 0 1,3-4-1,9-18-6239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47 5958,'0'0'3587,"0"-9"-122,0-19 118,0 18 87,0 26-1816,-3 27-201,-11 69 0,8-76-330,1 1 1,0 67-1,5-102-1365,0 0 0,1 0 0,-1 0 0,0 0 0,1-1 0,-1 1 0,1 0 0,0 0 0,0-1 0,0 1 0,-1 0 0,1-1 0,1 1 0,-1-1 0,0 1 0,0-1 0,1 0 0,-1 1 0,0-1 0,1 0 0,-1 0 0,1 0 0,0 0 0,-1 0 0,1 0 0,3 0 0,-4 0-322,1-1 1,0 0-1,-1 0 1,1 0 0,0 0-1,0 0 1,-1 0 0,1 0-1,0 0 1,-1-1-1,1 1 1,0-1 0,-1 1-1,1-1 1,-1 0-1,1 1 1,-1-1 0,1 0-1,-1 0 1,2-1 0,11-15-6972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102 203 14350,'0'0'7633,"-8"-2"-6052,-28-8-375,35 10-1156,-1 0 0,0 0 0,0 0 0,1 0 0,-1 0 0,0 1-1,1-1 1,-1 0 0,1 1 0,-1-1 0,0 1 0,1 0 0,-1 0 0,1-1 0,-1 1 0,1 0 0,0 0-1,-1 0 1,1 1 0,0-1 0,0 0 0,0 0 0,0 1 0,0-1 0,0 0 0,0 1 0,0-1 0,0 1-1,1-1 1,-2 3 0,-11 45 1291,12-48-1286,1 0 0,-1 1 0,1-1 0,0 1 0,0-1 0,0 1 1,0-1-1,0 1 0,0-1 0,0 0 0,0 1 0,1-1 0,-1 1 0,1-1 0,-1 1 0,1-1 0,-1 0 0,1 1 0,0-1 0,-1 0 0,1 0 0,0 0 0,0 1 0,0-1 0,0 0 0,0 0 0,0 0 1,0 0-1,1-1 0,-1 1 0,2 1 0,0-1-7,0-1 0,0 0 0,1 1 0,-1-1 0,0 0 0,0 0 0,1-1 0,-1 1 0,0-1 0,0 0 0,0 1 0,0-1 0,6-3 0,4-2 38,0-1-1,-1-1 0,0 0 0,-1 0 0,1-1 0,-2-1 0,1 0 0,-1 0 0,15-21 0,-6 4-4,-1 0 0,-1-1 0,16-36 0,-19 25 241,-10 28-379,-10 27-171,-2 5 19,1 1 0,1 0-1,1 0 1,0 1-1,2-1 1,1 1 0,1 0-1,2 32 1,10-23-3632,3-18-2445,7-7-7081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14029,'0'0'6150,"0"9"-4335,1 35 406,2 0 0,18 86-1,-21-129-2178,0 1 0,1-1 0,-1 1 0,0-1-1,1 0 1,-1 1 0,1-1 0,-1 0 0,1 1-1,-1-1 1,1 0 0,0 0 0,0 0-1,0 1 1,0-1 0,0 0 0,0 0 0,0 0-1,0-1 1,0 1 0,0 0 0,0 0 0,3 1-1,-3-3 5,0 1 0,1 0 0,-1 0 0,1 0 0,-1 0 0,0-1 0,1 1 0,-1-1 0,0 1 0,1-1 0,-1 0 0,0 1 0,0-1 0,0 0 0,1 0 0,-1 0 0,0 0 0,1-2 0,7-6 199,-1-1 0,-1 0 0,12-20-1,1-8-105,22-64 0,-14 32-11,-28 76-174,-1 0-1,1 0 0,0 0 0,0 0 1,1-1-1,1 8 0,0 5 43,-1 8 27,3 41 16,-3-63-34,-1 0-1,1-1 0,0 1 1,0 0-1,0-1 0,0 1 1,1-1-1,-1 0 0,1 1 1,0-1-1,0 0 0,0 0 1,5 5-1,-5-7-2,0 0 1,0 0-1,0 0 0,-1 0 1,1 0-1,0-1 0,0 1 1,0-1-1,0 1 1,0-1-1,0 0 0,0 0 1,0 0-1,0 0 0,0 0 1,1 0-1,-1 0 0,0-1 1,0 1-1,-1-1 0,1 0 1,0 1-1,0-1 1,0 0-1,0 0 0,0 0 1,-1 0-1,1-1 0,-1 1 1,3-2-1,5-5 33,1-1-1,-2 0 0,13-14 1,-19 20-32,26-39 49,-24 33-258,1 1 0,1 0-1,0 0 1,0 0 0,10-10-1,-14 50-2990,-3-2 1947,3 38-5460,-2-67 6380,0 0 1,0 0-1,0 0 0,1 0 1,-1-1-1,0 1 0,0 0 0,1 0 1,-1 0-1,1-1 0,-1 1 0,1 0 1,-1 0-1,1-1 0,-1 1 0,1 0 1,0-1-1,-1 1 0,1-1 1,0 1-1,0-1 0,-1 1 0,1-1 1,0 1-1,0-1 0,0 0 0,-1 1 1,1-1-1,2 0 0,14 1-7854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53 8712,'0'0'6582,"-11"5"-4233,2-1-1981,0 0 0,0 0 0,0 1 0,1 0-1,0 1 1,0 0 0,0 0 0,1 1 0,-12 13 0,10-10 150,5-5-9,-1 0 0,1 0 0,0 0 0,1 1 0,-1-1 0,1 1 0,-4 10 1,8-16-466,0 1 1,0 0 0,-1-1 0,1 1 0,0 0 0,0-1-1,1 1 1,-1-1 0,0 0 0,0 1 0,0-1 0,0 0 0,0 0-1,0 1 1,0-1 0,0 0 0,1 0 0,-1 0 0,0-1-1,0 1 1,0 0 0,0 0 0,2-1 0,1 1 53,193-15-637,-200 14 646,0 0 0,-1 0 0,1 0 0,0 0 0,0 0 0,0-1 0,0 1 0,0-1 0,0 0 0,0 0 0,1 0 0,-1-1 0,1 1 0,-1 0 0,1-1 0,0 0 0,0 1 0,0-1 0,0 0 0,1 0 0,-1 0 0,-1-4 0,-1-1-208,0-1-1,1 0 1,0 1-1,0-1 1,1-1-1,-2-15 1,4 24-5,0 0 0,1 1 0,-1-1 0,1 0 1,-1 1-1,1-1 0,-1 1 0,1-1 0,-1 1 1,1-1-1,0 1 0,-1-1 0,1 1 0,0 0 0,-1-1 1,1 1-1,0 0 0,0-1 0,-1 1 0,1 0 0,0 0 1,0 0-1,-1 0 0,1 0 0,0 0 0,0 0 1,-1 0-1,3 0 0,34 0-1742,-21 0 343,-10-1 503,1 0 0,-1 0 0,0 0 0,0 0 1,1-1-1,-1 0 0,-1-1 0,10-4 0,18-13-7566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3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45 2306,'0'0'10453,"0"-9"-5617,0-27-2156,-3 43 112,-9 33-2327,-8 50-314,10-53 1086,2 0-1,2 1 1,-3 53 0,9-90-1199,0 1 0,0-1 0,0 0 0,0 0 0,0 0 0,0 0 0,0 0 0,0 0 0,1 0 0,-1 0 0,0 0 1,1 0-1,-1 0 0,1 0 0,-1 0 0,1 0 0,0 0 0,-1 0 0,1 0 0,0 0 0,0 0 0,-1-1 0,1 1 0,0 0 0,0-1 0,0 1 1,0-1-1,0 1 0,0-1 0,0 1 0,0-1 0,0 1 0,0-1 0,0 0 0,0 0 0,0 0 0,0 1 0,1-1 0,-1 0 0,0 0 1,0-1-1,0 1 0,0 0 0,0 0 0,0 0 0,0-1 0,0 1 0,0-1 0,2 0 0,3-1 134,0 0 0,0-1-1,0 0 1,-1 0 0,1 0 0,-1-1 0,9-7 0,2-5-101,-1-2 1,0 0-1,-1 0 1,-1-1 0,-1-1-1,-1 0 1,-1-1 0,0 0-1,-2-1 1,0 1-1,8-44 1,-15 48-903,-5 16-1344,-9 24-4304,6-10 3024,-5 7-5898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17681,'0'0'8392,"9"55"-7688,6-47-608,4-4-448,1-4-1858,4 0-2466,-3-3-3332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4 327 9577,'0'0'10469,"11"4"-9508,35 10-97,-42-13-736,-1-1 1,0 0-1,1 0 0,-1 0 0,1 0 0,-1 0 0,1-1 0,-1 0 0,0 1 1,1-1-1,-1 0 0,0-1 0,0 1 0,1-1 0,-1 1 0,0-1 0,-1 0 1,1 0-1,4-4 0,-5 5 9,-1 0 0,1-1 0,-1 1 0,1 0 0,-1-1 0,0 1 0,0-1 0,0 0 0,0 1-1,0-1 1,0 0 0,0 0 0,0 1 0,-1-1 0,1 0 0,-1 0 0,1 0 0,-1 0 0,0 0 0,0 0 0,1 0 0,-2 0 0,1 0 0,0 0 0,0 0 0,-1 0 0,1 0 0,-1 1 0,1-1 0,-1 0 0,-1-3 0,1 3-105,0 1 1,-1 0-1,1-1 1,0 1 0,-1 0-1,1-1 1,-1 1-1,1 0 1,-1 0-1,1 0 1,-1 0 0,0 1-1,1-1 1,-1 0-1,0 1 1,0-1 0,0 1-1,0 0 1,1-1-1,-1 1 1,0 0 0,0 0-1,0 0 1,0 0-1,0 1 1,1-1-1,-1 0 1,0 1 0,0-1-1,0 1 1,1 0-1,-3 1 1,-1 0-50,1 0 1,-1 1-1,0 0 0,1 0 0,0 0 1,0 0-1,0 1 0,0 0 1,0-1-1,-3 6 0,2-2 20,1 0-1,0 0 1,0 0 0,1 1-1,-1-1 1,2 1 0,-1 0-1,1-1 1,0 1 0,1 0-1,0 1 1,0-1 0,1 0-1,0 0 1,2 16 0,-2-22-2,1-1 0,0 1 0,0 0 0,0-1 0,0 1 0,0 0 0,0-1 0,0 0 0,1 1 0,-1-1 0,0 0 0,1 1 0,-1-1 0,1 0 0,0 0 0,-1 0 0,1 0 0,0-1 0,0 1 0,-1 0 0,1-1 0,0 1 0,0-1 0,0 1 0,0-1 0,0 0-1,0 0 1,-1 0 0,1 0 0,0 0 0,0-1 0,2 1 0,2-1-41,1 0 0,-1 0-1,0 0 1,0-1-1,1 0 1,-1 0 0,0 0-1,8-5 1,0-4-163,0-1-1,-1 0 1,-1 0 0,0-1-1,0-1 1,-2 0 0,0 0-1,0-1 1,14-32 0,-12 23 193,-2-1 0,-1-1 0,-1 0 0,-2 0 0,7-50 0,-12 11 26,-1 65-20,0 0 1,0 0-1,0-1 0,0 1 0,0 0 0,0 0 1,0-1-1,0 1 0,0 0 0,0 0 1,0-1-1,0 1 0,0 0 0,0 0 0,-1-1 1,1 1-1,0 0 0,0 0 0,0-1 0,0 1 1,-1 0-1,1 0 0,0 0 0,0 0 0,0-1 1,-1 1-1,1 0 0,0 0 0,0 0 1,-1 0-1,1 0 0,0 0 0,0 0 0,-1 0 1,1-1-1,0 1 0,0 0 0,-1 0 0,1 0 1,0 0-1,0 0 0,-1 1 0,1-1 0,0 0 1,0 0-1,-1 0 0,1 0 0,0 0 1,0 0-1,-1 0 0,1 0 0,0 0 0,0 1 1,-1-1-1,1 0 0,0 0 0,0 0 0,0 1 1,-1-1-1,1 0 0,0 1 0,-14 13-231,-1 21 890,0 1 0,3 1 0,1 0 0,2 0 0,1 1-1,2 0 1,2 1 0,0 71 0,4-109-654,0 0 0,0 0-1,0 0 1,0 0 0,0 0 0,0 1-1,1-1 1,-1 0 0,0 0 0,0 0 0,1 0-1,-1-1 1,1 1 0,-1 0 0,1 0 0,-1 0-1,1 0 1,-1 0 0,1 0 0,0-1-1,-1 1 1,1 0 0,0 0 0,0-1 0,0 1-1,0-1 1,-1 1 0,1-1 0,0 1 0,0-1-1,0 1 1,0-1 0,2 0 0,-2 0-5,0 0-1,0-1 1,0 1 0,0 0 0,0-1 0,0 1 0,0-1-1,0 0 1,0 1 0,-1-1 0,1 0 0,0 0-1,0 1 1,-1-1 0,1 0 0,0 0 0,-1 0 0,1 0-1,0 0 1,-1 0 0,0 0 0,1 0 0,-1 0 0,0 0-1,1 0 1,-1 0 0,0 0 0,0 0 0,0 0 0,0-1-1,0 0 1,1-5-541,-1 1 1,-1 0-1,1-1 0,-1 1 0,0 0 1,0-1-1,0 1 0,-1 0 0,0 0 0,-1 0 1,-4-8-1,-2-2-1419,-1 2 0,-20-24 0,-6-9 3722,36 47-1623,0 0-1,0 0 1,0 0 0,0-1 0,-1 1 0,1 0 0,0 0-1,0 0 1,0-1 0,0 1 0,0 0 0,0 0 0,0 0-1,0-1 1,0 1 0,0 0 0,0 0 0,0-1 0,0 1-1,0 0 1,0 0 0,0 0 0,0-1 0,1 1 0,-1 0-1,0 0 1,0 0 0,0-1 0,0 1 0,0 0 0,0 0-1,1 0 1,-1 0 0,0-1 0,0 1 0,0 0 0,0 0-1,1 0 1,-1 0 0,0 0 0,0 0 0,0 0 0,1-1-1,16-3 1987,28 1-2049,-36 2 579,22 0-570,41-4-1009,-23-3-4498,-11-2-3627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 9065,'0'0'17376,"1"17"-16938,6 125 558,1 61-899,-8-166 456,-2 0-1,-2 0 1,-11 52 0,32-156 181,62-280-331,-75 322-370,-2 10-105,1 1 0,0 0 0,0 1 0,9-23 0,-10 33 17,-1 1 1,0-1 0,1 0-1,0 0 1,0 1 0,0-1-1,0 1 1,0 0 0,0-1-1,1 1 1,-1 0 0,1 0-1,-1 0 1,1 1 0,0-1-1,0 1 1,-1 0 0,1-1-1,0 1 1,1 0 0,-1 1-1,0-1 1,0 0 0,0 1-1,6 0 1,1 0-224,0 0 0,0 1 0,0 0 0,0 1 0,12 3 0,-21-4 268,1-1-1,-1 0 1,0 1 0,1-1-1,-1 1 1,0-1-1,1 1 1,-1 0-1,0 0 1,0-1 0,0 1-1,0 0 1,0 0-1,0 0 1,0 0-1,0 0 1,0 1 0,0-1-1,-1 0 1,1 0-1,0 0 1,-1 1-1,1-1 1,-1 0 0,1 1-1,-1-1 1,0 0-1,1 1 1,-1-1-1,0 1 1,0-1 0,0 0-1,0 1 1,0-1-1,-1 1 1,1-1 0,0 0-1,-1 1 1,1-1-1,-1 0 1,1 1-1,-1-1 1,1 0 0,-1 0-1,0 0 1,0 1-1,0-1 1,0 0-1,1 0 1,-3 1 0,-13 16 73,-2 0 1,-1-1-1,0-1 1,0-1 0,-2 0-1,-34 17 1,18-8-162,12-10-1642,20-14-2093,14-13-481,16-12-2028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10314,'0'0'8840,"0"8"-6459,-2 35-155,-1-24-1535,2-1-1,0 1 1,2 0 0,2 21 0,-3-39-689,1-1 0,-1 1 0,0 0 0,0-1 0,1 1 0,-1-1 0,1 1 0,-1-1 0,0 1 0,1-1 0,-1 1 0,1-1 0,-1 0 0,1 1 0,-1-1 0,1 0 0,0 1 0,-1-1 0,1 0 0,-1 0 0,1 1 0,0-1 0,-1 0 0,1 0 0,0 0 0,-1 0 0,1 0 0,-1 0 0,1 0 0,0 0 0,-1 0 0,1 0 0,0 0 0,-1 0 0,1-1 0,-1 1 0,1 0 0,0 0 0,-1-1 0,2 0 1,22-13 26,-16 4-159,0 0-1,-1-1 0,0 0 1,-1 0-1,0 0 1,-1-1-1,0 0 1,-1 0-1,0 0 0,-1 0 1,0-1-1,1-24 1,-22 89 658,17-46-291,0 0 0,1 0-1,0-1 1,0 1 0,0 0 0,1 0 0,-1 0-1,4 10 1,-3-16-177,-1 1-1,0 0 1,1 0-1,-1 0 0,1-1 1,-1 1-1,1 0 1,-1 0-1,1-1 1,0 1-1,-1 0 1,1-1-1,0 1 1,-1-1-1,1 1 0,0-1 1,0 1-1,0-1 1,-1 0-1,1 1 1,0-1-1,0 0 1,1 0-1,1 0 18,-1 0 0,1 0 0,-1-1-1,0 1 1,1-1 0,-1 0 0,0 0 0,0 1 0,0-2-1,1 1 1,-1 0 0,0 0 0,2-3 0,7-6-215,0-1 1,-1 0 0,0-1-1,-1 0 1,0-1 0,-1 0-1,-1 0 1,0 0 0,0-1-1,7-25 1,-24 91 18,3-19 312,2 0 0,-3 50-1,8-83-216,0 1 0,0-1-1,0 1 1,0 0 0,0-1-1,0 1 1,0 0 0,0-1 0,0 1-1,0-1 1,0 1 0,1 0-1,-1-1 1,0 1 0,0-1 0,0 1-1,1 0 1,-1-1 0,0 1-1,1-1 1,-1 1 0,1-1 0,-1 1-1,0-1 1,2 1 0,10-7-2458,10-25-5701,-11 2-1549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14350,'0'0'7623,"18"57"-10122,-3-47-2786</inkml:trace>
  <inkml:trace contextRef="#ctx0" brushRef="#br0" timeOffset="1">206 146 14221,'0'0'8488,"-11"8"-6699,0 1-1239,0 0 0,0 0-1,1 1 1,-13 17 0,19-22-287,0 1 0,0-1 0,1 1 1,0 0-1,0 1 0,0-1 0,1 1 0,0-1 0,0 1 0,1-1 0,-1 1 0,1 0 0,1 11 1,0-17-256,1 1 1,-1-1-1,1 0 1,0 1-1,-1-1 1,1 0-1,0 0 1,0 0-1,0 0 1,0 0-1,0 0 1,0 0-1,0 0 1,0 0 0,0 0-1,1 0 1,-1-1-1,0 1 1,1-1-1,-1 1 1,0-1-1,1 1 1,-1-1-1,0 0 1,1 1-1,-1-1 1,1 0-1,-1 0 1,1 0-1,-1 0 1,2-1 0,5 2-214,-1-2 0,1 1 0,-1-1 1,1 0-1,7-2 0,25-17-3617,-6-12-3497,-14 6 304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10634,'0'0'9065,"-1"8"-6140,1-7-2883,-1 0 33,0 1-1,1-1 1,-1 1 0,1-1-1,-1 1 1,1-1 0,0 1-1,0-1 1,0 1-1,0 0 1,0-1 0,0 1-1,0-1 1,0 1 0,0-1-1,1 1 1,-1-1 0,0 1-1,1-1 1,0 1 0,-1-1-1,1 1 1,0-1 0,0 0-1,0 1 1,0-1-1,0 0 1,0 0 0,0 0-1,0 0 1,0 0 0,0 0-1,1 0 1,-1 0 0,0 0-1,1-1 1,-1 1 0,1 0-1,-1-1 1,1 1 0,-1-1-1,1 0 1,-1 1-1,1-1 1,-1 0 0,1 0-1,-1 0 1,1 0 0,2-1-1,10 1 76,0 0-1,-1-1 0,1 0 0,-1-2 1,1 1-1,-1-2 0,19-6 0,-26 7-16,0 1 0,0-1-1,0 0 1,-1 0 0,1 0-1,-1-1 1,0 0 0,0 0-1,0 0 1,0-1 0,-1 0-1,1 0 1,-1 0 0,-1 0-1,1 0 1,-1-1 0,5-10-1,-8 15-127,1 1-1,-1-1 0,0 0 0,0 1 0,1-1 0,-1 1 1,0-1-1,0 0 0,0 1 0,0-1 0,0 0 0,0 1 1,0-1-1,0 0 0,0 1 0,0-1 0,0 0 1,0 1-1,-1-1 0,1 0 0,0 1 0,0-1 0,-1 0 1,1 1-1,0-1 0,-1 1 0,1-1 0,-1 1 0,1-1 1,-1 0-1,-21-1 34,-27 17 13,37-8 18,0 1-1,0 1 1,1-1 0,0 2-1,-15 16 1,22-23-12,1 1 0,0 0 0,-1 0 0,2 0 0,-1 0 0,0 0 0,1 0 1,0 1-1,0-1 0,0 1 0,0-1 0,1 1 0,0 0 0,0 0 0,0 0 0,1-1 0,-1 1 1,1 0-1,1 9 0,0-12-72,0-1 1,0 1 0,0-1-1,0 1 1,0-1 0,0 0-1,1 1 1,-1-1 0,0 0-1,1 0 1,-1 0 0,1 0-1,-1 0 1,1-1 0,-1 1-1,1 0 1,0-1 0,-1 1-1,1-1 1,0 1 0,-1-1-1,1 0 1,0 0 0,0 0-1,2 0 1,48-1-3019,-13-8-3640,3-9-5744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39 18578,'0'0'1003,"-10"1"407,6-1-1235,-1 0 0,1 0 0,0 1 0,-1 0 0,1 0 0,0 0 0,0 0 0,0 1 0,0-1 0,0 1 0,0 0 0,0 1 0,0-1 0,1 1 0,-1-1 1,1 1-1,0 0 0,0 0 0,0 0 0,0 1 0,1-1 0,-1 1 0,1 0 0,0-1 0,0 1 0,0 0 0,0 0 0,-1 9 0,1-9-78,0 0 0,1 0-1,0 1 1,0-1-1,0 0 1,1 1 0,-1-1-1,1 1 1,0-1 0,0 1-1,1-1 1,0 1-1,1 5 1,-2-9-62,1 0-1,-1 0 1,1 1 0,0-1-1,0 0 1,-1 0 0,1 0-1,0 0 1,0 0-1,0-1 1,0 1 0,0 0-1,0 0 1,0-1 0,0 1-1,1 0 1,-1-1 0,2 1-1,0 0 11,0-1 1,0 1-1,0-1 0,0 0 1,0 0-1,0 0 0,1 0 0,-1-1 1,0 1-1,5-3 0,2 0 20,0-2-1,0 0 0,-1 0 1,0 0-1,1-1 0,-2-1 1,1 1-1,-1-1 0,0-1 1,10-12-1,-9 10-52,0-1 0,0 0 1,-2-1-1,1 0 0,-1 0 1,-1-1-1,8-22 0,-13 29-191,-3 8 71,-8 18 46,-13 33 134,18-40-40,1 0 0,0 1 0,1-1 0,1 1 0,0-1 0,1 1 0,0 0 0,1 0 0,3 18 0,-3-31-90,0 0-1,1 1 1,-1-1 0,1 0-1,0 0 1,-1 0 0,1 0-1,0 0 1,0 0 0,-1-1-1,1 1 1,0 0 0,0 0-1,0-1 1,0 1-1,0 0 1,0-1 0,0 1-1,1-1 1,-1 1 0,0-1-1,0 0 1,0 1 0,0-1-1,1 0 1,-1 0-1,2 0 1,0 0-507,0 0-1,0 0 1,0 0 0,1 0-1,-1-1 1,0 0 0,-1 1-1,1-1 1,0 0 0,4-2-1,17-16-5984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16592,'0'0'5285,"-10"10"-3646,2-2-1345,-79 89 2300,143-95-3849,-47-2 1112,-1 0 1,0 0-1,0 1 0,0 1 1,1-1-1,-1 1 0,0 1 1,-1-1-1,16 8 0,-20-8 170,0 1 0,0-1 0,0 0 0,0 1 0,0 0 0,0-1 0,-1 1 0,1 0 0,-1 1 0,0-1 0,0 0 0,0 0 0,0 1 0,0 0 0,-1-1 0,0 1 0,0 0 0,0-1 0,0 1 0,0 0 0,-1 0 0,0 0 0,0 4 0,0-3 184,-1-1-1,0 0 1,-1 0 0,1 0 0,-1 0 0,1 0 0,-1 0-1,0-1 1,-1 1 0,1 0 0,0-1 0,-1 0 0,0 0-1,0 1 1,0-2 0,0 1 0,-1 0 0,1-1 0,-1 1-1,1-1 1,-1 0 0,0 0 0,-4 1 0,-2 2-383,-1-1 0,0 0 0,1 0 0,-1-1-1,0-1 1,-1 0 0,-18 1 0,11-3-3308,3 0-2131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157 151 11563,'0'0'3609,"1"-10"-609,2-35-432,-3 44-2435,-1-1 0,1 0 0,-1 0 0,1 1 0,-1-1 1,0 0-1,1 1 0,-1-1 0,0 1 0,0-1 0,0 1 1,0-1-1,-1 1 0,1 0 0,0-1 0,0 1 0,-1 0 1,1 0-1,-1 0 0,1 0 0,-1 0 0,0 0 0,1 1 1,-1-1-1,0 0 0,1 1 0,-1-1 0,0 1 0,0 0 1,1 0-1,-1 0 0,0-1 0,0 2 0,-2-1 0,0 0-37,0 0 0,-1 0-1,1 1 1,0-1 0,0 1-1,0 0 1,0 0 0,0 1-1,0-1 1,0 1 0,0 0-1,-5 3 1,3 2-74,0 1 0,0-1 1,1 1-1,0 0 0,1 0 1,0 0-1,0 1 0,1-1 1,0 1-1,0 0 0,1 0 0,0 0 1,1 0-1,0 1 0,0-1 1,1 13-1,0-21-19,0 0 0,0 0 0,0 1 0,0-1 0,0 0 0,0 0-1,1 0 1,-1 1 0,0-1 0,1 0 0,-1 0 0,1 0 0,-1 0 0,1 1 0,-1-1 0,1 0 0,0 0 0,-1 0 0,1 0 0,0-1 0,0 1 0,0 0 0,0 0-1,0 0 1,0-1 0,1 2 0,0-1 2,1-1-1,-1 1 1,0-1-1,0 0 1,1 0-1,-1 0 0,0 0 1,0 0-1,1 0 1,-1 0-1,0-1 1,0 1-1,3-2 1,4-1 11,-1 0 0,1-1 1,-1 0-1,0-1 0,0 0 1,8-6-1,4-7-41,-1 1 0,-1-2-1,17-24 1,-28 35 18,-1-1-1,-1 1 1,0-1 0,0 0-1,0 0 1,-2-1 0,1 1 0,-1-1-1,0 0 1,2-19 0,-8 20 25,-5 18-15,-6 19 205,6 11 245,1 1-1,2-1 1,2 1-1,1 0 1,6 53-1,-3-6 463,0-28-355,1-7-224,-7 56-1,4-94-295,-1 0 0,-1 0 0,0 0 0,-1-1 0,0 1 0,-1-1 0,-1 0 0,-13 24 0,18-36-38,0 1 0,0 0 0,-1 0 0,1 0 0,0 0 0,-1-1 0,1 1 0,-1-1 0,0 1 0,1-1 0,-1 1 0,0-1 0,0 0 0,0 0 0,0 0 0,0 0 0,0 0 0,0-1 0,0 1 0,0-1 0,0 1 0,-1-1 0,-2 1 0,2-2 2,1 0 1,-1 0 0,0 0-1,1 0 1,-1 0-1,0 0 1,1-1 0,0 1-1,-1-1 1,1 0 0,0 1-1,0-1 1,0 0-1,0-1 1,-3-2 0,-3-7 11,0 0 0,1 0 0,0-1 1,1 0-1,-9-25 0,10 21-159,1 0-1,0 0 1,1 0-1,1 0 1,0 0-1,2-1 1,0 1-1,0 0 1,7-33-1,-4 37-43,1 0-1,0 1 0,1 0 1,0-1-1,1 2 0,1-1 0,-1 1 1,2 0-1,0 0 0,0 1 1,1 0-1,0 0 0,15-12 0,1 3-3933,1 2 0,55-28-1,-61 35 621,13-7-4662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17168,'0'0'9834,"-6"66"-8713,0-25-257,4 1-415,-2-1-225,1-5-64,2-5-96,1-9-64,0-10-224,0-11-1185,4-1-1474,0-17-1153,-2-10-3619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 9577,'0'0'16047,"-53"-8"-13869,48 8-1761,4 8-385,1 0-96,0 0-961,3-3-1185,8 1-609,-6 0-1185,-3-1-2946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9001,'0'0'8648,"11"-9"-5894,0 0-2032,2 0-1,-1 1 0,1 0 0,25-11 0,-34 18-606,-1 0 0,0 0 0,0 0-1,1 0 1,-1 0 0,1 1-1,-1 0 1,0-1 0,1 1 0,-1 1-1,1-1 1,-1 0 0,7 2-1,-8 0-81,0-1-1,0 0 0,1 1 0,-1-1 0,0 1 1,0-1-1,0 1 0,-1 0 0,1 0 0,0 0 1,-1 0-1,1 0 0,-1 0 0,0 1 0,0-1 0,1 0 1,-2 1-1,1-1 0,0 1 0,0-1 0,0 5 1,1 11 245,0-1 1,-1 1 0,-1 0 0,-1-1 0,0 1-1,-1 0 1,-6 21 0,3-14 211,1 1-1,0 27 1,4-53-469,0 1-1,0-1 1,0 0-1,0 1 1,0-1-1,0 0 1,0 1-1,1-1 1,-1 0 0,0 0-1,0 1 1,0-1-1,0 0 1,0 1-1,0-1 1,0 0-1,1 0 1,-1 1-1,0-1 1,0 0 0,0 0-1,1 1 1,-1-1-1,0 0 1,0 0-1,1 0 1,-1 0-1,0 1 1,1-1-1,-1 0 1,0 0-1,0 0 1,1 0 0,-1 0-1,0 0 1,1 0-1,-1 0 1,0 0-1,1 0 1,-1 0-1,18-5 472,13-15-16,-20 10-500,0-1 0,-1 0 0,0 0 0,-1-1 0,0-1 0,-1 1 0,0-1 0,-1-1 0,-1 1 0,0-1 0,-1 0 0,0-1-1,-1 1 1,-1-1 0,3-28 0,-15 65-760,9-19 781,0 0 0,-1 0 1,1 0-1,0 0 1,1 0-1,-1 0 0,0-1 1,1 1-1,0 0 1,0 0-1,0 0 0,0 0 1,0-1-1,0 1 1,1-1-1,-1 1 0,1-1 1,0 1-1,0-1 1,-1 0-1,2 0 0,-1 0 1,0 0-1,0 0 1,1 0-1,-1-1 0,1 1 1,-1-1-1,1 0 1,0 1-1,-1-1 0,1 0 1,0-1-1,0 1 1,0 0-1,0-1 0,0 0 1,3 1-1,4-1 27,-1-1 0,1 1-1,-1-1 1,1-1 0,-1 0-1,0 0 1,0-1 0,0 0 0,0-1-1,0 1 1,-1-2 0,1 1-1,-1-1 1,12-10 0,-15 11 27,0 0-1,0 0 1,0-1 0,0 0 0,-1 0 0,0 0-1,0 0 1,0-1 0,0 1 0,-1-1 0,0 0-1,0 0 1,-1 0 0,0 0 0,0-1 0,0 1 0,-1-1-1,0 1 1,0-1 0,-1 0 0,0-11 0,0 16-44,0 0 1,-1 0-1,1 0 1,-1 1-1,0-1 1,1 0-1,-1 1 1,0-1-1,0 1 1,0-1-1,0 1 1,0-1-1,0 1 1,0 0-1,-1-1 1,1 1-1,0 0 1,-1 0-1,1 0 1,-1 0-1,1 0 1,-1 0-1,0 0 1,1 1-1,-1-1 1,0 1-1,1-1 1,-1 1-1,0-1 1,0 1-1,0 0 1,1 0-1,-1 0 1,0 0-1,0 0 1,0 0-1,1 1 1,-1-1-1,0 1 1,-2 0-1,-1 0-14,-1 1-1,0-1 1,1 1 0,-1 1-1,1-1 1,0 1-1,0 0 1,0 0 0,0 0-1,0 0 1,-5 6 0,4 0 5,-1 1 0,2 0 0,-1 0 0,1 0 0,1 0 0,0 1 0,0 0 0,1 0 0,0 0 0,1 0 1,1 0-1,-1 1 0,2 21 0,0-30-2,0-1-1,0 0 1,1 0 0,-1 1 0,1-1 0,-1 0 0,1 0-1,0 1 1,0-1 0,0 0 0,0 0 0,0 0 0,1 0-1,-1 0 1,0 0 0,1-1 0,0 1 0,-1 0 0,1-1-1,3 3 1,0-1 45,-1-1-1,1 1 1,0-1-1,0 0 1,-1-1-1,1 1 1,0-1-1,1 0 1,7 1-1,-6-2-468,0 1 0,1-1 1,-1-1-1,0 0 0,1 0 0,11-3 1,-16 3-308,1 0 0,-1 0 1,0 0-1,1-1 1,-1 0-1,0 1 0,0-1 1,0 0-1,0 0 1,-1-1-1,1 1 0,-1-1 1,4-2-1,1-9-7256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8360,'0'0'20003,"7"12"-19704,-2-1-246,0 0 1,0 1-1,-1-1 0,0 1 1,-1 0-1,0 0 0,-1 0 1,1 22-1,-3 25 1559,0-59-1596,0 1-1,0-1 0,0 0 0,0 0 0,0 0 0,0 1 0,0-1 0,1 0 1,-1 0-1,0 1 0,0-1 0,0 0 0,0 0 0,1 0 0,-1 0 0,0 1 0,0-1 1,0 0-1,1 0 0,-1 0 0,0 0 0,0 0 0,0 1 0,1-1 0,-1 0 1,0 0-1,0 0 0,1 0 0,-1 0 0,0 0 0,0 0 0,1 0 0,-1 0 1,0 0-1,1 0 0,-1 0 0,0 0 0,0 0 0,0 0 0,1-1 0,-1 1 0,0 0 1,0 0-1,1 0 0,-1 0 0,0 0 0,0-1 0,0 1 0,1 0 0,-1 0 1,0 0-1,0 0 0,0-1 0,0 1 0,1 0 0,-1 0 0,0-1 0,14-11 331,39-52-43,11-14-355,-64 78 49,0 0 0,0 0 0,0 0-1,1-1 1,-1 1 0,0 0 0,0 0 0,0 0 0,0 0 0,1-1 0,-1 1 0,0 0 0,0 0-1,0 0 1,0 0 0,1 0 0,-1 0 0,0 0 0,0 0 0,1 0 0,-1 0 0,0 0 0,0 0-1,0 0 1,1 0 0,-1 0 0,0 0 0,0 0 0,0 0 0,1 0 0,-1 0 0,0 0 0,0 0-1,0 0 1,1 0 0,-1 0 0,0 0 0,0 0 0,0 1 0,1-1 0,-1 0 0,0 0 0,0 0-1,0 0 1,0 0 0,1 1 0,3 15 41,-1 36 222,-3-30-231,0-20-11,0 0 0,0 0 1,0 0-1,0 0 0,1 0 0,-1 0 0,0-1 0,1 1 0,-1 0 0,1 0 0,0 0 0,0-1 0,-1 1 0,1 0 1,0-1-1,0 1 0,1-1 0,-1 1 0,0-1 0,0 1 0,1-1 0,-1 0 0,1 0 0,-1 1 0,1-1 0,3 1 0,18-5-1236,3-15-4415,-18 12-1099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2:4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16143,'0'0'10960,"14"8"-9439,-7-4-1364,1 0 0,0 0 0,0-1-1,1 0 1,-1-1 0,0 0-1,1 0 1,0-1 0,-1 0-1,1 0 1,0-1 0,0 0-1,-1-1 1,1 0 0,0 0 0,11-4-1,253-56 390,563-115 387,-724 156-1076,474-98-2271,-513 97-250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111 382 5029,'406'-61'8224,"207"-1"-5659,-346 37-430,233-12-419,857 48 1,-1333-10-1710,637 16 188,-641-18 106,-1 0 0,1-2 0,-1-1-1,1 0 1,-1-2 0,0 0 0,-1-1-1,29-14 1,-47 21-275,1-1 0,0 1 0,-1 0 1,1-1-1,0 1 0,-1 0 0,1-1 0,-1 1 0,1-1 0,-1 1 0,1-1 1,-1 1-1,1-1 0,-1 1 0,1-1 0,-1 0 0,0 1 0,1-1 1,-1 0-1,0 1 0,1-1 0,-1-1 0,-12-3 120,-32 4-287,37 2 202,-105-3 489,-135-20 0,-81-10-497,-574 17 1,103 64-584,199-9 147,-146-12-338,709-27 709,14-2-10,-1 2-1,0 0 1,0 2-1,1 0 1,-1 2-1,1 0 1,-32 13-1,54-17 20,0-1 0,0 0 0,1 0-1,-1 1 1,0-1 0,1 0 0,-1 1 0,0-1 0,1 1 0,-1-1 0,0 1-1,1-1 1,-1 1 0,1-1 0,-1 1 0,1 0 0,0-1 0,-1 1-1,1 0 1,-1-1 0,1 2 0,10 6-68,28-2 35,796-46-94,-490 13 84,1778-38-440,-1532 48 502,-589 17 0,-44 0 11,-597-29 295,212 3-292,-214 13 296,-1187 128-1,1686-94-303,-154 14-289,339-39-1019,67-16 0,-20 2 196,1074-113-7351,-661 100 2276,-251 18 2225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465 139 7399,'0'0'577,"-2"-10"1926,2 7-2327,-1-1 1,1 1-1,-1-1 0,0 1 0,0-1 0,0 1 0,0 0 1,-1 0-1,1 0 0,-1-1 0,0 1 0,0 1 0,0-1 1,0 0-1,-1 0 0,1 1 0,0-1 0,-1 1 0,0 0 1,0 0-1,0 0 0,0 0 0,0 1 0,0-1 0,0 1 1,0-1-1,-1 1 0,1 0 0,0 1 0,-1-1 0,1 0 1,-1 1-1,-5 0 0,1 0-91,0 0 1,0 1 0,1 0-1,-1 1 1,0 0-1,0 0 1,1 0-1,-1 1 1,1 0-1,0 1 1,0 0 0,-11 7-1,6-2-1,1 1 0,0 0 0,1 0 0,0 1 0,0 1 0,-10 15 0,-2 10 61,1 2 0,3-1-1,-25 73 1,22-48-72,4 1 0,-17 107 0,29-124-48,1-1-1,3 1 1,1 0 0,11 73-1,-7-99-34,0-1 1,2 1-1,0-1 1,2-1-1,0 1 0,1-1 1,1-1-1,0 1 1,15 18-1,-19-31 6,-1 1 1,1-1-1,0 0 1,1 0-1,0-1 1,0 1-1,0-2 1,0 1-1,1-1 0,14 6 1,-15-8 5,-1 0 1,1-1-1,-1 0 1,1 0-1,-1-1 1,1 1-1,0-1 0,-1-1 1,1 1-1,0-1 1,-1-1-1,1 1 1,-1-1-1,1 0 1,9-5-1,0-2 117,0 1-1,-1-2 1,0 0 0,-1-1 0,0-1-1,24-26 1,67-93 870,-68 78-736,-3-1-1,-1-2 0,-3-2 0,33-90 1,-48 105-127,-2-1-1,-2 0 1,-1-1 0,-3 0 0,-2 0 0,-1 0 0,-4-55 0,0 85-121,-2 0-1,0 0 0,-1 0 1,0 0-1,-1 1 1,0-1-1,-2 1 0,1 0 1,-11-17-1,11 23-4,0 1-1,-1 0 1,0 0 0,0 0-1,-1 1 1,1 0-1,-1 0 1,-1 1 0,1-1-1,-1 2 1,0-1-1,0 1 1,0 0 0,-1 1-1,1 0 1,-14-3 0,4 2-22,0 1 1,0 1 0,-1 0 0,1 2 0,0 0 0,0 1 0,-1 0 0,1 2 0,0 0 0,0 2 0,-19 6 0,18-4-660,0 1 1,1 1 0,-19 11 0,7-1-3067,10-9-3652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75 9897,'-17'0'-37,"-9"1"202,1 1-1,-1 1 1,1 2-1,0 0 1,-47 17 0,50-13-39,0 1 0,1 1 1,0 1-1,1 0 0,-37 31 1,47-34 36,1 1 1,0 0-1,1 0 0,0 1 1,0 0-1,1 0 1,0 1-1,1 0 1,1 0-1,0 1 0,1 0 1,-4 15-1,-1 21-85,1 0-1,3 0 1,3 0-1,1 0 0,2 0 1,3 0-1,13 70 1,-11-93-69,1 0 1,1-1-1,1 0 1,2-1-1,0 0 1,1-1-1,2 0 1,0-1-1,1 0 1,1-1 0,28 27-1,-32-36 14,1-2 0,0 1 0,0-2-1,0 0 1,1 0 0,1-2 0,0 0 0,0 0 0,0-1-1,0-1 1,1-1 0,0 0 0,0-1 0,0 0 0,1-2-1,-1 0 1,0 0 0,1-2 0,28-4 0,-17-1 145,-1-2 1,0 0 0,-1-2 0,1-1-1,-2-2 1,0 0 0,0-1-1,-2-2 1,38-30 0,-15 6 253,-1-3-1,-2-1 1,52-70 0,-67 75-357,-1 0 0,-2-2 0,-2-1 0,30-74 0,-43 91-48,-2-1 1,-1 1 0,-1-1-1,-1-1 1,-1 1 0,-2-1-1,-1 0 1,0 1 0,-7-50-1,4 63-12,-1 1-1,0-1 0,-1 0 1,0 1-1,-1 0 0,0 0 1,-1 0-1,0 1 0,-1 0 1,-1 0-1,1 1 0,-2 0 1,1 0-1,-1 1 0,-1 0 1,0 0-1,0 1 0,-1 0 1,1 1-1,-19-8 0,11 6-40,-1 2-1,-1 0 1,0 2-1,0 0 1,0 1-1,0 0 0,0 2 1,-1 1-1,1 0 1,-1 2-1,1 0 1,-29 6-1,12 1-122,1 2-1,0 1 1,0 2-1,1 1 1,-40 24-1,-156 108-4974,172-105-1165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14926,'0'0'6817,"-2"15"-6262,-27 367 1191,29-359-1780,0 20 437,1 0 1,2 0 0,8 44-1,-7-82 530,-1-15-169,1-17-5,9-118-364,25-174-3016,-37 310 2541,1 0 1,0 0 0,1 0-1,0 1 1,0-1-1,1 1 1,0 0-1,0 0 1,9-11 0,-10 16 69,0 0 0,0 0 0,0 1 0,0-1 0,1 1 0,-1 0 1,1 0-1,0 0 0,-1 1 0,1-1 0,0 1 0,0 0 1,0 0-1,0 0 0,0 1 0,0-1 0,0 1 0,0 0 1,0 0-1,1 1 0,-1-1 0,0 1 0,5 1 0,0 1-2,0 0-1,-1 0 0,0 1 0,1 0 0,-1 1 0,0 0 0,-1 0 0,1 0 0,-1 1 0,0 0 1,-1 1-1,1-1 0,6 11 0,-10-13 4,0 0 0,-1 0-1,0-1 1,0 2 0,0-1 0,0 0 0,0 0 0,-1 0 0,0 1-1,0-1 1,0 1 0,0 7 0,-1-9 7,-1 0 0,1 0 0,-1 0 0,0 0 0,1 0 0,-1 0 0,-1 0 0,1-1 0,0 1 0,-1 0 0,1-1 0,-1 1 0,0-1 0,0 1 0,0-1 0,0 0 0,0 0 0,-1 0 0,1 0 0,-5 2 0,-11 7 225,-2-1 1,1 0-1,-1-2 0,-1-1 1,0 0-1,1-2 1,-2 0-1,1-1 0,-1-1 1,1-1-1,-1-1 1,-32-3-1,40-4-858,20-3-958,23-6-2580,8 7-792,5 0-2759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82 12011,'0'0'10159,"-3"15"-8691,-11 55-61,-10 141 0,27-235 1781,8-65-3077,-11 16-73,-2 51-157,2 0 0,1 0 0,5-31 0,-7 56 80,1-1-1,0 0 1,-1 1 0,1-1-1,0 0 1,1 0-1,-1 1 1,0-1 0,1 0-1,-1 0 1,1 1 0,0-1-1,0 0 1,0 0-1,0 0 1,0 0 0,0 0-1,0 0 1,1 0 0,-1-1-1,1 1 1,-1 0-1,1-1 1,0 1 0,-1-1-1,1 1 1,0-1-1,0 0 1,0 0 0,2 1-1,0 0 62,1 0 0,-1-1-1,1 1 1,-1-1-1,1 0 1,-1 0-1,1-1 1,0 1 0,-1-1-1,1 0 1,0 0-1,-1-1 1,1 0-1,0 1 1,5-3 0,2-2-7,-1-1 0,0-1-1,0 0 1,0 0 0,-1-1 0,0 0 0,0-1 0,-1 0 0,-1-1 0,1 1 0,7-13 0,10-10 19,-25 44-311,-2 14 454,-2 1 1,-8 36-1,6-46-111,1 0-1,1 1 0,1 0 1,1 0-1,0-1 0,1 1 1,1 0-1,6 29 1,-6-43-126,0 0 1,1 1 0,-1-1-1,1 0 1,0 0 0,1 0-1,-1-1 1,1 1-1,-1 0 1,1-1 0,0 0-1,0 0 1,1 0 0,-1 0-1,1 0 1,4 2 0,-4-2-473,0-1 0,0-1 1,1 1-1,-1 0 0,0-1 0,1 0 1,0 0-1,-1-1 0,9 1 1,14-1-4445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15054,'0'0'5349,"1"50"-3683,-1-10 31,0 9-287,0 4-545,0 1-353,0 0-352,0-7-96,3-2 0,7-6-128,1-10-768,-2-9-962,-1-11-512,-14-36-17329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2:43:3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1 511 9513,'0'0'13800,"4"0"-12765,2-1-907,1 0 0,0 0 1,0-1-1,-1 0 0,1 0 0,-1 0 0,1-1 0,-1 0 0,0 0 0,0-1 0,0 0 0,-1 0 0,1 0 0,6-7 0,11-11 222,35-43 1,-41 45-303,-1-1 0,-1 0 1,-1-1-1,-1-1 1,0 0-1,-2-1 1,-1 0-1,-1 0 0,-1-1 1,-2-1-1,0 1 1,-1-1-1,1-35 0,-7 50-28,-3 10-61,-2 19-124,4-1 228,1 1-1,1 0 1,0-1 0,2 1 0,0-1 0,1 1 0,0-1 0,2 0 0,0 0 0,1 0 0,0-1-1,1 1 1,1-2 0,1 1 0,13 17 0,-11-17-263,2-1 1,0 0-1,1 0 0,1-1 0,26 20 1,-26-24-808,0 0 0,1-2 1,0 1-1,0-2 0,1 0 0,27 7 1,17-3-8390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10890,'0'0'1890,"9"0"-1335,41-8 1617,86-23 0,-88 17-1157,0 3 0,88-9 0,91 20-533,239 31 1,96 2-7,-127-36 286,352 4-51,-384 18-481,49 2-161,-237-19-96,1243 28 1122,445 32-951,-1443-54 34,1055 5 215,-774-41-323,30-1 106,-658 28-197,158 3-1955,-268-2 1493,18 2-616,-6 1-6031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62 208 5477,'0'0'-123,"-1"-9"-688,2 2 989,-1 4-61,1 0 0,-1 0 0,0 1 0,0-1 0,0 0 0,0 0 0,-1 1 0,1-1 0,-1 0 0,1 0 0,-1 1 0,0-1 0,0 1 0,-3-6-1,3 7 173,-1-1 0,0 1 0,1 0 0,-1-1 0,0 1 0,0 0 0,0 0 0,0 0 0,0 0 0,0 0 0,0 1-1,0-1 1,-4 0 0,5 1-116,-1-1 0,0 1 0,1 0 0,-1-1 0,0 0-1,1 1 1,-1-1 0,1 0 0,-1 0 0,1 0 0,-1 0 0,1 0-1,-2-2 1,8 2 18,0-1 0,0 1 0,1 0 0,-1 0 0,1 1 0,-1-1 0,0 1 0,8 1 0,-12-1-41,27 2 403,-1 0 0,34 9 1,42 3-250,359-10 73,11 1 698,353 21-846,-514-19-207,-16-1 790,0-13-1,320-48 0,-593 51-757,10 0 14,0-1-1,-1-1 1,0-2-1,0-2 1,58-24 0,-89 33-52,0 1 1,1-1 0,-1 0 0,0 1-1,0-1 1,0 0 0,0 0 0,1 0-1,-1 0 1,0 0 0,-1 0 0,1 0-1,0 0 1,0 0 0,0 0 0,-1 0-1,1-1 1,0 1 0,-1 0 0,1-1-1,-1 1 1,0 0 0,1-1 0,-1 1-1,0 0 1,0-1 0,0 1 0,0-1-1,0-1 1,-1 2-15,1 0 1,-1-1-1,0 1 0,0 0 0,0 0 0,0-1 1,0 1-1,0 0 0,0 0 0,0 0 1,0 0-1,-1 0 0,1 1 0,0-1 1,-1 0-1,1 1 0,0-1 0,-1 0 0,1 1 1,-1 0-1,1-1 0,-1 1 0,1 0 1,-1 0-1,-2 0 0,-111-1-6787,75 1 160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1:4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638 132 7111,'-11'-2'758,"-73"-9"1936,0 3 1,0 4-1,-104 8 1,172-2-2412,0 0 1,1 1-1,-1 0 1,1 2-1,-1 0 1,1 0-1,1 1 1,-1 1-1,-25 17 1,39-24-284,1 1 0,-1-1 0,1 0 0,-1 1 1,1-1-1,-1 0 0,1 1 0,0-1 1,-1 0-1,1 1 0,0-1 0,-1 1 0,1-1 1,0 0-1,-1 1 0,1-1 0,0 1 0,0-1 1,0 1-1,-1-1 0,1 1 0,0-1 0,0 1 1,0 0-1,0-1 0,0 1 0,0-1 1,0 1-1,0-1 0,0 1 0,0 0 0,17 7 19,34-6 112,-45-2-79,88-5 699,0-5 1,99-21-1,-16 1 150,208-10-175,476 12 0,694 28-310,-1159-25-326,10 0 199,-278 23-402,42 0 1119,-58 8-3794,-88-3-4515,-11-3 844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44 135 6118,'0'0'4473,"-8"-4"-4152,-24-10-97,31 14-220,1 0 0,0 0 0,0 0 0,0 0 0,0 0 0,0 0 0,0 0 1,0 0-1,-1 0 0,1-1 0,0 1 0,0 0 0,0 0 0,0 0 0,0 0 0,0 0 0,0 0 0,0 0 0,0 0 0,-1 0 1,1 0-1,0 0 0,0 0 0,0-1 0,0 1 0,0 0 0,0 0 0,0 0 0,0 0 0,0 0 0,0 0 0,0 0 1,0 0-1,0-1 0,0 1 0,0 0 0,0 0 0,0 0 0,0 0 0,0 0 0,0 0 0,0-1 0,0 1 0,0 0 1,0 0-1,0 0 0,0 0 0,0 0 0,0 0 0,0 0 0,0 0 0,0 0 0,0-1 0,1 1 0,-1 0 0,0 0 0,0 0 1,0 0-1,0 0 0,0 0 0,0 0 0,0 0 0,1 0 0,10-5 103,14 1 21,241-17 1199,421 20 0,-300 28-1102,105 2 297,1902-59 482,-2232 17-733,26 1 61,-663 21-65,-56-21-206,-2 1-122,-1762 90-868,2146-71 947,-332 24 1,451-26-88,30-6 63,0 0-1,0 1 1,0-1-1,0 0 1,0 0-1,1 1 1,-1-1-1,0 0 1,0 1-1,0-1 1,0 0-1,1 0 1,-1 1-1,0-1 1,0 0-1,0 0 1,1 0-1,-1 1 0,0-1 1,0 0-1,1 0 1,-1 0-1,0 0 1,0 1-1,1-1 1,-1 0-1,0 0 1,1 0-1,-1 0 1,0 0-1,1 0 1,-1 0-1,0 0 1,1 0-1,-1 0 1,0 0-1,0 0 1,1 0-1,0 0 1,58 7-140,969-10 279,-1006 3-133,1526-44 123,-3-57 0,-1514 98-120,1 1-9,-1-2-1,52-12 1,-83 16 2,0 0-1,0 0 0,0 0 1,1 0-1,-1 0 1,0 0-1,0 0 1,0 0-1,1 0 1,-1 0-1,0 0 1,0 0-1,1 0 0,-1 0 1,0 0-1,0 0 1,0 0-1,1 0 1,-1 0-1,0 0 1,0 0-1,0 0 1,1-1-1,-1 1 0,0 0 1,0 0-1,0 0 1,0 0-1,1 0 1,-1-1-1,0 1 1,0 0-1,0 0 1,0 0-1,0-1 1,0 1-1,0 0 0,1 0 1,-1 0-1,0-1 1,0 1-1,0 0 1,0 0-1,0 0 1,0-1-1,0 1 1,0 0-1,0 0 0,0-1 1,0 1-1,0 0 1,0 0-1,0 0 1,-1-1-1,1 1 1,0 0-1,-17-7-289,-27 0-151,-288-4-68,-345 32 1,149 9-2947,238-18-204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2165 524 4388,'5'-10'1340,"22"-46"547,-8 19-115,22-64 1,-38 91-1522,0 0 0,0 0 0,-1-1 0,0 1 0,-1-1 0,0 0 1,-1 1-1,0-1 0,0 0 0,-1 1 0,-4-18 0,1 20-210,1 0-1,-1 1 0,0 0 0,0-1 0,-1 2 1,0-1-1,0 0 0,-1 1 0,0 0 0,0 0 0,0 1 1,-1 0-1,0 0 0,0 0 0,0 1 0,0 0 1,-1 1-1,0-1 0,1 1 0,-10-1 0,-17-6-84,0 2 0,-1 1 0,-47-3 0,-697-14-84,734 26 298,0 1 0,1 2 0,0 3 0,0 1 0,0 2 0,1 2 0,1 2 0,1 1 0,0 3 0,1 1 0,1 2 0,-71 52 0,28-11-137,-116 115 0,160-140-35,3 3-1,1 1 0,2 1 1,-49 87-1,73-114-6,1 1-1,0 0 1,1 0-1,1 0 1,-6 33-1,10-43 18,0 0-1,1 0 0,-1 0 1,2 0-1,-1 0 0,1 0 0,0 0 1,0 0-1,1 0 0,0 0 1,0 0-1,0 0 0,1-1 1,0 0-1,1 1 0,-1-1 0,7 8 1,4 0 90,0-2 0,0 0 0,1 0 0,1-1 0,0-1 0,0-1 0,1 0 0,0-1 0,0-1 0,29 8 0,19 2 244,105 15-1,-23-15-296,0-6-1,0-7 0,0-6 0,0-7 1,0-5-1,232-55 0,23-40-4,-332 86-26,-2-4 0,-1-2 0,106-64 0,-158 83 48,0 0 1,-1-1-1,0-1 0,-1 0 0,0-1 1,-1 0-1,-1-1 0,18-25 0,-26 33-11,1-1-1,-1 1 0,0 0 1,-1-1-1,1 0 1,-1 0-1,-1 1 1,1-1-1,-1 0 0,-1 0 1,1 0-1,-1 0 1,0-1-1,-1 1 0,0 0 1,0 0-1,0 1 1,-1-1-1,0 0 0,0 0 1,-1 1-1,1-1 1,-2 1-1,-7-12 1,-2 1-35,0 0 1,-1 1 0,-1 1 0,-1 1-1,0 0 1,-1 1 0,-31-18-1,-4 1-29,-85-35-1,58 35-183,-1 3 0,-115-23-1,-171-12-3890,334 58 3419,-101-18-4173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0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3938 441 6086,'-10'-6'85,"-28"-18"465,-1 2 0,-2 2 0,0 1 0,-73-21-1,110 39-521,-60-14 316,0-2 0,1-4 0,-98-45 0,127 50-147,-1 1-1,0 2 0,-1 2 1,0 1-1,-51-7 0,-193-9 430,120 14-545,16 0-148,-271 15 0,311 6 472,0 5-1,2 4 1,-138 42-1,166-34-312,1 3-1,2 4 1,1 2 0,1 3 0,3 3 0,1 4-1,2 2 1,-64 62 0,56-40-80,4 3 1,3 3-1,3 3 1,3 3-1,4 2 0,-44 92 1,27-30 341,-65 191 0,106-245-150,4 3-1,4 0 0,-13 136 0,20-27 45,17 331 1,6-439-221,4 0 1,4-1 0,4 0-1,5-1 1,3-2 0,43 93-1,-36-108-1,3-3 0,4-1 0,3-2 0,2-2 0,4-2 0,2-3 0,80 75 0,-3-25-3,223 150-1,168 62-38,-266-183-49,7-12 0,4-11 0,517 153 0,138-43 90,-691-189-35,1-10 1,251 1-1,-281-32-5,1-8 0,-2-8 0,0-10 0,222-59 1,-295 52 9,-2-6 0,-1-6 1,-2-5-1,163-94 1,-212 100 30,-1-2 1,-3-4 0,-3-3-1,-1-3 1,-3-2-1,-3-3 1,94-129-1,-78 77 138,-5-4-1,-6-2 0,-4-3 1,-7-2-1,46-156 1,-53 112 122,-7-2 0,-8-1 0,16-281 1,-43 382-259,-3-1 0,-3 0 0,-3 1 0,-3 0 0,-3 0 0,-35-116 0,6 78-13,-5 1 1,-4 3 0,-5 2-1,-82-117 1,48 97-102,-5 4 0,-192-190 1,188 222 97,-3 5 0,-3 5 0,-4 4-1,-121-62 1,-482-198 275,409 211-307,-476-125-1,568 198 50,-2 9 0,-1 9-1,-283-5 1,112 47 190,294-2-550,2 4 1,-113 30-1,-50 32-4042,146-47-299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2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72 143 9129,'0'0'1153,"-9"4"-208,4-2-731,-30 16 198,33-17-252,1 0 1,-1 0 0,0 1 0,1-1 0,-1 0 0,1 1 0,0-1-1,0 1 1,-1 0 0,1-1 0,0 1 0,0 0 0,1 0-1,-1 0 1,0-1 0,0 1 0,1 0 0,-1 0 0,1 0 0,0 3-1,1-4-103,0 0-1,0 0 1,0 0-1,0 0 1,0-1-1,0 1 1,0 0-1,0-1 1,1 1-1,-1-1 1,0 1-1,0-1 1,1 1-1,-1-1 1,0 0-1,1 0 1,-1 0-1,1 0 1,-1 0-1,0 0 1,1 0-1,-1 0 1,2-1-1,1 1 137,80-3 1431,164-27 0,-79 6-805,1078-73 1359,-1008 87-1889,310 27-1,-477-10-268,1 2-205,-1-4 1,138-7-1,-158-11 171,-51 13 13,0-1 0,1 1-1,-1 0 1,0-1-1,1 1 1,-1-1 0,0 1-1,0-1 1,1 0-1,-1 1 1,0-1 0,0 0-1,0 0 1,0 0-1,0 0 1,0 0 0,0 0-1,-1 0 1,1 0-1,0 0 1,0-1 0,-1 1-1,1 0 1,-1 0-1,1-1 1,-1 1 0,0 0-1,1-1 1,-1 1 0,0 0-1,0-1 1,0 1-1,0 0 1,0-1 0,0-1-1,-2 2-6,1-1 0,0 0 1,-1 1-1,1-1 0,-1 1 0,1-1 0,-1 1 0,0 0 1,0 0-1,1 0 0,-1 0 0,0 0 0,0 0 0,0 0 1,0 1-1,0-1 0,0 1 0,-4-1 0,-47-5-1712,42 5 605,-25-2-3423,2-1-3448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10666,'0'0'4997,"9"-6"-3801,12-7-824,33-24 70,2 4-1,1 1 1,73-28 0,-112 53-441,0 1 0,0 1 1,0 0-1,0 2 0,1 0 1,-1 1-1,1 0 1,0 2-1,0 0 0,0 1 1,-1 1-1,1 1 0,-1 1 1,0 0-1,0 1 0,26 11 1,-4 4 20,-19-9-10,0-1 0,1 0 0,0-2 0,0 0 0,1-2-1,0 0 1,41 4 0,184-12 515,4 0 366,-218 6-706,-1 2-1,1 1 1,-1 2-1,-1 1 1,1 1-1,43 23 1,-31-14-51,1-2 0,52 13 0,-69-26 188,-1-1 0,1-2 1,0 0-1,0-2 0,0-1 1,0-2-1,0 0 0,0-2 0,-1-1 1,0-2-1,51-20 0,-79 28-340,29-9 492,-13 9-1509,-9 7-2451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3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73 262 4388,'0'0'4655,"-9"-1"-3427,0 1-892,6 1-198,0-1 1,-1 0-1,1 0 1,0 0-1,0 0 1,0 0-1,0-1 0,0 1 1,0-1-1,0 0 1,0 0-1,-6-3 0,9 4-74,0 0 0,-1 0 0,1 0-1,-1 0 1,1 0 0,0 0-1,-1 0 1,1-1 0,0 1 0,-1 0-1,1 0 1,0 0 0,-1-1-1,1 1 1,0 0 0,-1 0 0,1-1-1,0 1 1,-1 0 0,1-1 0,0 1-1,0 0 1,0-1 0,-1 1-1,1 0 1,0-1 0,0 1 0,0 0-1,0-1 1,0 1 0,-1-1-1,1 1 1,0 0 0,0-1 0,0 1-1,0-1 1,0 1 0,0 0-1,0-1 1,1 1 0,-1 0 0,0-1-1,0 1 1,0-1 0,0 1 0,0 0-1,1-1 1,-1 1 0,0 0-1,0-1 1,1 1 0,-1 0 0,0-1-1,0 1 1,1 0 0,-1 0-1,0-1 1,1 1 0,-1 0 0,0 0-1,1 0 1,-1-1 0,0 1-1,1 0 1,-1 0 0,1 0 0,30-9-264,-27 8 406,372-70 718,-357 67-777,335-69 1551,-260 58-1299,172-4-1,-179 20-371,400-12 139,-450 8-175,1 2 1,0 1-1,0 2 1,62 10-1,-98-8-681,-12 1 478,-13 2 137,-103 14-299,-181 7-1,65-9 99,-714 73 1755,939-89-1380,14-2-55,-1 0 0,0-1 1,0 1-1,0-1 1,0 0-1,0 0 0,0 0 1,0-1-1,0 1 1,-5-2-1,34-15-44,25 1 5,1 3 0,1 2 0,81-7 0,-36 6-14,893-86 78,-643 71-1019,-135 17 961,-211 10-20,0 0 0,0 0 0,0 0 0,0 0 0,0 0 0,0 0 0,0 0 0,0 0 0,0 0 1,-1 1-1,1-1 0,0 0 0,0 1 0,0-1 0,0 1 0,0-1 0,-1 0 0,1 1 1,0 0-1,1 0 0,-2 0-14,0-1 1,0 1 0,0 0 0,0-1-1,0 1 1,0-1 0,0 1-1,0-1 1,0 1 0,0 0-1,0-1 1,0 1 0,0-1 0,-1 1-1,1-1 1,0 1 0,0-1-1,-1 1 1,1-1 0,0 1-1,-1-1 1,1 1 0,-1 0 0,-2 2-224,0 0 1,-1 0-1,1 0 1,0-1 0,-1 1-1,0-1 1,-7 4-1,-29 5-4446,-9-5-6188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1634,'0'0'13975,"10"-1"-12677,64-6 226,142 4 0,-88 5-1172,20-3-69,409-21 358,-544 21-594,-7 1 25,1-1 1,0 0-1,-1 0 1,1-1 0,0 0-1,8-3 1,-37 0 1139,-153 0-1074,-294 28 0,162-1 659,870-39-851,-79-19-2044,-654 49 3178,-659 41 5165,1260-84-9531,-215 12 1004,-30 2 1059,-320 23 935,-109 35-1452,14-3-3054,107-22-3694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4974 688 7303,'0'0'1756,"-5"-11"-832,-2 0-742,0 1 0,-1-1 0,0 1 0,0 1 0,-1 0 0,0 0 0,-1 0 0,1 1 0,-2 1 0,-14-9 0,-52-26 2183,-149-58 0,-94-8-177,196 68-2022,-112-28 78,-2 10 0,-2 11 0,-363-26 0,-742 41-1332,805 52 1067,394-6 287,-240 53 1,345-57-38,0 1-1,0 3 1,-64 30 0,95-40-197,0 2 1,0-1-1,1 1 1,0 1-1,0-1 1,1 2-1,0-1 1,0 1-1,1 0 0,0 1 1,0 0-1,1 0 1,0 0-1,0 1 1,1 0-1,1 0 1,0 0-1,0 0 1,-3 16-1,5-7-31,0 0-1,2 0 1,0 0-1,1 0 0,1 0 1,1 0-1,1 0 1,0-1-1,1 1 1,2-1-1,-1 0 1,2-1-1,0 0 0,1 0 1,12 16-1,4 3-95,2-1-1,1-1 1,1-1-1,2-2 1,52 41-1,-25-29 75,2-3-1,1-2 0,107 48 0,211 65 66,-309-125-33,765 247 25,-613-216 29,422 51 0,-359-85 11,2-13 0,288-27 0,-363-3-18,-2-9-1,-2-9 1,287-91 0,-384 92-18,125-62-1,-192 77-21,0-1 0,-2-3 0,-1-1 0,-1-3 0,52-48 0,-81 67 17,-1 0 1,0 0-1,-1-1 1,0-1-1,-1 0 1,0 0-1,-1 0 1,-1-1-1,0 0 1,-1 0-1,0-1 1,4-22-1,-8 25 0,0 0-1,0 0 0,-1 0 1,-1 0-1,0 0 1,0 0-1,-1 0 0,-1 0 1,0 1-1,-1-1 1,0 1-1,0 0 0,-1 0 1,-1 0-1,0 0 1,-8-9-1,-9-10 13,-2 1 0,-1 2 0,-2 0 0,0 2 0,-2 1-1,0 2 1,-42-24 0,-24-7 38,-127-51 0,37 31 75,-3 8 1,-3 9-1,-3 8 1,-220-25-1,-194 21-1240,0 52-4365,367 12-716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8872,'0'0'4517,"9"8"-3866,95 72 1737,-69-56-1545,-2 1 0,0 2 0,55 59 0,30 68 676,29 36-1340,-101-138-228,-8-10 318,-1 1 0,-2 2 0,-2 2 1,47 88-1,83 294-67,-69-163-9,5 35-19,-85-240-123,-2 0 0,-3 1 1,1 68-1,-8-68-2,-3-1 0,-2 1 0,-3-1 0,-3 0 0,-22 81 0,9-68 74,-3-1 0,-3-1 1,-3-2-1,-4-1 1,-2-1-1,-4-3 1,-94 118-1,121-169-90,-1 0-243,10-2-7684,3-8 3617,-1 0-1338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38 15118,'0'0'-128,"-8"-6"-1100,4 4 1003,-39-23 396,42 25-99,-1-1-1,1 0 1,-1 1-1,0-1 1,1 1-1,-1-1 1,0 1-1,0 0 1,1 0-1,-1 0 1,0 0-1,1 0 1,-1 0-1,0 0 1,0 1-1,1-1 1,-1 1-1,0-1 1,1 1-1,-1-1 1,1 1-1,-1 0 1,1 0-1,-1 0 0,1 0 1,-1 0-1,1 0 1,0 0-1,0 1 1,-2 1-1,-7 16 396,0 1-1,2 0 0,0 1 0,1 0 0,1 0 0,-5 41 1,-1-5-31,-2-1-70,6-27 178,1 0 0,1 1 0,2 0 0,-2 39-1,6-67-515,1-1 0,-1 0 0,0 1-1,0-1 1,1 0 0,-1 0-1,1 1 1,0-1 0,-1 0-1,1 0 1,0 0 0,-1 1-1,1-1 1,0 0 0,0 0-1,0 0 1,0-1 0,0 1-1,0 0 1,0 0 0,0 0-1,1-1 1,-1 1 0,0-1-1,0 1 1,1-1 0,-1 1-1,0-1 1,1 0 0,-1 1-1,0-1 1,1 0 0,-1 0-1,0 0 1,1 0 0,-1 0-1,0 0 1,1-1 0,-1 1-1,0 0 1,2-1 0,5-1 13,0 1 1,0-1-1,-1-1 0,1 1 1,-1-1-1,9-5 1,242-164 644,-84 51-1090,-65 47-3688,-40 21-2418,-21 11-2463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7335,'47'4'11637,"34"10"-8574,18 2-2832,459-3 481,-351-15-628,147-13 2617,-388 7-1003,-60-6-1343,0 3 0,-1 5 0,-118 7 0,180 2-900,0 1 0,1 2 0,-1 2 1,-53 20-1,34-11-1776,46-15 1549,0-1 0,0 1 1,0-1-1,0-1 0,0 1 0,-11-1 0,-8-2-3728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50 150 8040,'0'0'8610,"10"-5"-8033,18-6-422,0 2 0,1 0-1,0 2 1,0 1 0,50-3 0,-58 8-148,14-1 6,-1 1 0,1 1 0,39 7 0,-72-7-13,-1 0 1,1 0-1,-1 0 1,1 0-1,0 1 0,-1-1 1,1 1-1,-1-1 1,1 1-1,-1 0 1,1-1-1,-1 1 1,0 0-1,1 0 1,-1 0-1,0 0 1,0 0-1,1 0 1,-1 1-1,0-1 1,0 0-1,0 0 1,0 1-1,-1-1 1,1 1-1,0 1 1,-1-2 29,0 0 1,-1 0 0,0 1-1,1-1 1,-1 0 0,0 0-1,1 0 1,-1 0 0,0 0-1,0 0 1,0-1 0,0 1-1,0 0 1,0 0 0,0-1-1,0 1 1,0 0 0,0-1-1,0 1 1,0-1 0,-1 1-1,1-1 1,0 0 0,0 0-1,-1 1 1,1-1 0,0 0-1,0 0 1,-1 0 0,1 0-1,0-1 1,-2 1 0,-266-9 3697,57-2-3218,295 19-670,-36-9-209,0-1 0,0-3 0,0-1 0,-1-3 0,0-1 0,-1-3 0,81-34 0,-93 28 280,-27 9 109,-22 5 22,-27 5 216,0 1 0,0 3 1,1 1-1,-74 19 0,-4 13-4944,117-36-1848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7783,'0'0'19993,"13"-6"-19161,5-1-668,0 1 0,1 0 0,-1 2 0,1 0 0,0 1 0,31 0 0,75 6-865,-84-1-2317,0 1-3518,-39-3 6152,7 1-4778,-4-1-1939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0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13837,'0'0'6924,"10"-4"-5787,7 0-932,-1 0-1,1 1 0,0 1 1,0 1-1,0 0 1,0 1-1,0 1 1,0 1-1,29 6 1,-11-1-148,-18-5-40,-1 1-1,1 0 1,-1 1 0,0 1 0,0 1 0,0 0 0,27 16 0,-42-21-9,1 1-1,-1-1 1,1 0 0,-1 1 0,0-1-1,1 0 1,-1 1 0,0 0 0,0-1-1,0 1 1,0 0 0,0 0 0,-1-1-1,1 1 1,0 0 0,-1 0 0,0 0-1,1 0 1,-1 0 0,0 0 0,0 0-1,0 0 1,0 0 0,0 0 0,0 0-1,-1-1 1,1 1 0,-1 0 0,1 0-1,-1 0 1,0 0 0,0 0 0,1-1-1,-1 1 1,-1 0 0,1-1 0,0 1-1,0-1 1,-3 3 0,-5 6 275,-1 0-1,0-1 1,0 0-1,-17 10 1,23-16-175,-93 53 1782,6-4-2129,39-9-7290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195 156 12460,'6'-11'2493,"6"-10"-1645,0 2 1326,-1-2 0,0 1 1,14-43-1,-88 272 303,52-147-1983,3 0 0,2 0 0,3 0 1,3 1-1,3-1 0,14 86 0,-13-131-224,-1-19 685,-4-30 57,-4 12-1035,-1 1 0,0 0 0,-1 0 0,-1 0 0,-21-33 0,-62-82-779,37 61 567,77 74-485,51 15-513,2 0-2593,2-6-3879,-23-8-1339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113 160 14830,'0'0'2941,"0"-9"-431,0-70 3511,0 79-5990,-1-1 0,1 1 0,-1-1 1,1 1-1,0-1 0,-1 1 0,1 0 0,-1-1 0,0 1 0,1 0 0,-1-1 0,1 1 0,-1 0 0,1 0 0,-1-1 1,0 1-1,1 0 0,-1 0 0,1 0 0,-1 0 0,0 0 0,1 0 0,-1 0 0,0 0 0,1 0 0,-1 0 0,1 0 0,-1 0 1,0 1-1,1-1 0,-1 0 0,1 0 0,-1 1 0,1-1 0,-1 0 0,1 1 0,-1-1 0,0 1 0,-25 11 311,-16 24 978,40-34-1252,0 1-1,0-1 1,0 1-1,0 0 1,0 0-1,0-1 1,1 1-1,0 0 1,-1 0-1,1 1 1,0-1-1,1 0 1,-1 0-1,0 5 1,1-8-64,0 1 0,0 0 0,1-1 0,-1 1 0,0 0 0,0-1 0,1 1 0,-1 0 0,0-1 0,1 1 0,-1-1 0,1 1 0,-1 0 0,1-1 0,-1 1 0,1-1 0,-1 0 0,1 1 0,-1-1 0,1 1 0,0-1 0,-1 0 0,1 1 0,0-1 0,-1 0 0,1 0 0,0 0 0,-1 1 0,1-1 0,0 0 0,1 0 0,29 1 91,-23-2-52,12 0 19,1-2-1,-1-1 0,37-10 1,-39 8-70,0 1 0,0 1 0,0 1 0,1 0 0,26 1 0,-45 2 6,0 0 1,1 0-1,-1 0 1,0 0-1,0 0 1,0 0-1,1 0 1,-1 0-1,0 0 0,0 0 1,0 0-1,1 0 1,-1 0-1,0 0 1,0 0-1,0 0 1,1 1-1,-1-1 0,0 0 1,0 0-1,0 0 1,1 0-1,-1 0 1,0 1-1,0-1 0,0 0 1,0 0-1,0 0 1,0 1-1,0-1 1,1 0-1,-1 0 1,0 0-1,0 1 0,0-1 1,0 0-1,0 0 1,0 1-1,0-1 1,0 0-1,0 0 1,0 1-1,-6 11 146,-10 7 478,13-17-544,1 0 0,-1 0 0,0 0-1,1 0 1,-1 0 0,0-1 0,0 1-1,-1-1 1,1 0 0,-6 2 0,-2-11 316,7-17-229,4 3-165,-1 9 0,1 1 0,0-1 0,1 0 0,1 1 0,2-15 0,-3 25 0,0-1 0,0 1 0,0-1 0,0 1 0,0 0 0,0-1 0,1 1 0,-1 0 0,1 0 0,-1 0 0,1 0 0,0 0 0,0 0 0,0 0 0,0 1 0,0-1 0,0 1 0,0-1 0,1 1 0,-1 0 0,0 0 0,1 0 0,-1 0 0,1 1 0,-1-1 0,1 0 0,0 1 0,-1 0 0,1 0 0,3 0 0,46 7-3027,24 18-6855,-32-9 5601,-20-7-1463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79 107 16464,'0'0'249,"0"-1"0,-1 0 0,1 0 0,-1 1 0,1-1 0,-1 0 0,1 0 0,-1 1 0,1-1 0,-1 1 1,0-1-1,1 0 0,-1 1 0,0-1 0,1 1 0,-1 0 0,0-1 0,0 1 0,0 0 0,1-1 0,-1 1 0,0 0 1,0 0-1,0 0 0,0-1 0,0 1 0,1 0 0,-1 0 0,0 0 0,0 1 0,0-1 0,0 0 0,0 0 1,1 0-1,-2 1 0,1-1-183,0 1 0,1-1 1,-1 1-1,1-1 0,-1 1 1,1-1-1,0 1 0,-1-1 0,1 1 1,-1-1-1,1 1 0,0 0 1,-1-1-1,1 1 0,0 0 1,0-1-1,0 1 0,-1 0 1,1-1-1,0 1 0,0 0 0,0-1 1,0 1-1,0 0 0,0-1 1,0 1-1,1 0 0,-1-1 1,0 1-1,0 0 0,0-1 1,1 1-1,-1 0 0,0-1 0,1 1 1,-1-1-1,0 1 0,1 0 1,-1-1-1,1 1 0,0 0-24,0 0 0,0 0 0,0-1 0,1 1 1,-1 0-1,0-1 0,0 1 0,0-1 0,0 0 0,0 1 0,1-1 0,-1 0 0,0 1 0,0-1 0,1 0 0,-1 0 0,0 0 0,0 0 0,1 0 0,-1-1 0,0 1 0,0 0 0,1 0 0,-1-1 0,0 1 1,0-1-1,0 1 0,0-1 0,0 0 0,1 1 0,-1-1 0,0 0 0,-1 0 0,1 0 0,0 1 0,1-3 0,3-1 49,0-1 1,-1 1-1,1-1 0,-1 0 0,6-10 1,-8 12-71,-1 1 1,1-1 0,-1 0-1,0 0 1,0 0 0,0 0 0,0-1-1,-1 1 1,1 0 0,-1 0-1,0 0 1,0-1 0,0 1-1,0 0 1,-1 0 0,0-6 0,0 7-24,0 1 0,0 0 0,0-1 0,0 1 0,0 0 0,0 0 0,0 0 0,0 0 0,0 0 0,-1 0 0,1 0 0,0 0 0,-1 0 0,1 0 0,-1 1 0,1-1 1,-1 1-1,1-1 0,-1 1 0,1-1 0,-1 1 0,1 0 0,-1 0 0,0 0 0,1 0 0,-1 0 0,1 0 0,-1 0 0,1 1 0,-1-1 0,1 0 0,-1 1 0,1-1 0,-1 1 1,-1 1-1,-2 0-13,1 0 0,0 0 0,-1 1 0,1 0 0,0 0 0,0 0 0,0 0 0,1 0 0,-1 1 0,1 0 0,0 0 0,0 0 0,0 0 1,0 0-1,1 1 0,-3 6 0,1-3 41,1-1 1,0 1-1,0 0 1,1 0-1,0 0 0,1 1 1,0-1-1,0 0 1,1 11-1,0-17-19,0-1 0,1 0 0,-1 0 1,0 0-1,1 0 0,0 1 0,-1-1 0,1 0 0,0 0 0,-1 0 0,1 0 0,0 0 0,0 0 0,0-1 0,0 1 0,0 0 0,0 0 1,0-1-1,0 1 0,0 0 0,0-1 0,0 1 0,0-1 0,0 0 0,1 1 0,-1-1 0,0 0 0,0 0 0,1 1 0,1-1 0,47-1 71,-39 0-44,7 0-688,-1-2-1,1 0 1,31-11-1,17-10-7099,-32 10 718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11755,'0'0'16624,"-50"63"-15759,26-30-289,1 5-352,-2-4-192,3-1 33,4-8-1,3-7-96,5-10-257,4-8-415,4 0-898,1-16-1537,0-7-1473,1-6-3684</inkml:trace>
  <inkml:trace contextRef="#ctx0" brushRef="#br0" timeOffset="1">19 40 13036,'0'0'12524,"56"63"-11243,-33-45-608,3-3-481,1-5-128,4-1-1345,3-5-2082,-1-4-2691,-1 0-5861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16656,'0'0'2712,"-9"0"-161,-1 0-2275,1 1-1,-1 1 0,0-1 0,1 1 0,0 1 0,-1 0 0,1 0 0,0 1 0,0 0 0,1 1 1,-1 0-1,1 0 0,0 0 0,-10 10 0,14-12-201,1 0 0,-1 0 0,1 1 0,-1-1 0,1 1 0,0 0 0,0 0 1,1 0-1,-1 0 0,1 0 0,0 1 0,0-1 0,0 1 0,1-1 0,-2 9 0,3-12-63,0-1 1,1 1-1,-1-1 0,0 1 0,1-1 1,-1 1-1,1-1 0,-1 0 0,0 1 1,1-1-1,-1 1 0,1-1 0,-1 0 1,1 0-1,-1 1 0,1-1 0,-1 0 1,1 0-1,-1 1 0,1-1 0,0 0 1,-1 0-1,1 0 0,-1 0 0,1 0 1,-1 0-1,1 0 0,0 0 1,-1 0-1,1 0 0,-1 0 0,1 0 1,-1-1-1,2 1 0,23-5 188,-13-1-260,-1 0 0,0-1-1,0 0 1,-1-1 0,0 0 0,0-1 0,-1 0 0,0 0 0,0-1 0,-1 0 0,-1 0 0,1-1 0,-2 0 0,1 0 0,5-17 0,-73 139 926,59-107-834,-1 1 45,1 1-1,0-1 0,0 0 0,1 1 1,-1 0-1,1-1 0,0 1 1,1 0-1,-1 6 0,2-11-69,-1-1 1,0 1-1,1-1 0,-1 1 0,1-1 0,-1 1 1,1-1-1,0 1 0,-1-1 0,1 1 0,-1-1 1,1 0-1,0 1 0,-1-1 0,1 0 0,0 0 0,-1 1 1,1-1-1,0 0 0,-1 0 0,1 0 0,0 0 1,-1 0-1,1 0 0,0 0 0,0 0 0,-1 0 0,1 0 1,0-1-1,-1 1 0,1 0 0,1-1 0,24-7 196,-8-2-406,-1-1 0,0-1 0,22-20 0,-25 21-200,0-1 0,0 2 0,1 0 0,0 0 0,24-10 0,-38 20 427,0-1 1,0 1 0,-1 0 0,1 0-1,0 0 1,-1-1 0,1 1 0,0 0-1,0 0 1,-1 0 0,1 0 0,0 0 0,0 0-1,-1 1 1,1-1 0,0 0 0,0 0-1,-1 0 1,1 1 0,0-1 0,-1 0-1,1 1 1,0-1 0,-1 1 0,1-1-1,-1 1 1,1-1 0,-1 1 0,1-1-1,-1 1 1,1-1 0,-1 1 0,1 0 0,-1-1-1,0 1 1,1 0 0,-1-1 0,0 1-1,0 0 1,1-1 0,-1 1 0,0 0-1,0 0 1,0-1 0,0 1 0,0 1-1,0 51 1581,1-14-139,0-38-1436,-1 0 0,1 0 0,0 0 0,0-1 0,-1 1 0,1 0 0,0-1 0,0 1 0,0 0 0,0-1 0,0 1-1,0-1 1,0 1 0,0-1 0,0 0 0,0 1 0,0-1 0,0 0 0,0 0 0,0 0 0,0 0 0,0 0 0,1 0 0,-1 0 0,0 0 0,0 0 0,0 0 0,0-1 0,0 1 0,0 0 0,1-1 0,36-12 240,6-10-191,-32 16-236,0 0 0,0 1 0,1 0-1,0 1 1,0 0 0,1 2 0,-1-1 0,20-2-1,-32 6 168,0 0 0,-1 0-1,1 0 1,0 0-1,-1 1 1,1-1 0,0 0-1,-1 0 1,1 0-1,0 0 1,-1 1 0,1-1-1,-1 0 1,1 1-1,0-1 1,-1 0-1,1 1 1,-1-1 0,1 1-1,-1-1 1,1 1-1,-1-1 1,0 1 0,1-1-1,-1 1 1,0 0-1,1-1 1,-1 1 0,0-1-1,1 1 1,-1 0-1,0-1 1,0 1 0,0 0-1,0 0 1,-1 32 734,2 1-274,0-34-457,-1 0-1,1 1 1,-1-1 0,1 0 0,0 0 0,-1 0-1,1 1 1,-1-1 0,1 0 0,0 0-1,-1 0 1,1 0 0,0 0 0,-1 0 0,1 0-1,0 0 1,-1-1 0,1 1 0,-1 0-1,1 0 1,0 0 0,-1-1 0,1 1 0,-1 0-1,1-1 1,-1 1 0,1 0 0,-1-1-1,1 1 1,-1-1 0,1 1 0,0-1 0,17-14 58,18-20-1744,31-28-11413,-48 49 6900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4805,'0'0'9539,"-2"8"-6293,-1 2-3191,-9 51 5470,14-31-7998,-1-21 2270,-1 0 0,1 0 1,-2 0-1,1-1 0,-1 1 0,0 0 0,-1 0 1,-5 15-1,-33 66 3235,31-73-1955,0 0-1,2 1 0,0 0 1,0 0-1,-4 27 1,17-70-440,0 0 1,2 1 0,1-1-1,15-26 1,60-108-805,-77 148 170,1-1 1,0 1-1,1 0 0,0 1 0,17-16 0,-24 24-12,0 0 1,1-1 0,0 1-1,-1 0 1,1 0 0,0 1-1,0-1 1,0 1 0,0-1-1,1 1 1,-1 0-1,0 0 1,0 0 0,1 1-1,-1-1 1,0 1 0,1 0-1,-1 0 1,1 0-1,-1 0 1,0 0 0,1 1-1,-1 0 1,0-1 0,1 1-1,-1 0 1,0 1 0,4 1-1,-5-2 9,-1 0-1,1 0 1,-1 0 0,0 1-1,0-1 1,0 0 0,1 0-1,-1 1 1,-1-1 0,1 1-1,0-1 1,0 1-1,0-1 1,-1 1 0,1-1-1,-1 1 1,1 0 0,-1-1-1,0 1 1,1 0 0,-1-1-1,0 1 1,0 0 0,0-1-1,-1 1 1,1 0-1,0-1 1,-1 1 0,1 0-1,-1-1 1,1 1 0,-1 0-1,-1 1 1,0 2 139,-1 0 1,0 0 0,0 0-1,0-1 1,0 0-1,-1 1 1,0-1-1,-7 6 1,1-3-75,-1 0 0,1-1 0,-1 0 1,-15 6-1,21-10-62,0 0-1,0-1 1,0 1 0,0-1 0,-1 0 0,1 0 0,0-1 0,-1 0-1,1 0 1,0 0 0,-1 0 0,-6-2 0,11 2-48,0-1 0,1 1 0,-1 0 0,0 0 0,1-1 0,-1 1 0,0 0 0,1-1 1,-1 1-1,0-1 0,1 1 0,-1-1 0,1 1 0,-1-1 0,1 1 0,-1-1 0,1 1 0,-1-1 0,1 0 0,0 1 0,-1-1 0,1 0 0,0 1 0,0-1 0,-1 0 0,1 1 1,0-1-1,0 0 0,0-1 0,7-24-3235,25-20-4488,-2 17 76,3-4-3866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7335,'0'0'23179,"3"11"-21529,-1-6-1613,-1 1 1,0 0 0,0-1 0,0 1-1,-1 0 1,0 0 0,0-1-1,0 1 1,-1 0 0,1 0-1,-2-1 1,1 1 0,-1 0 0,1-1-1,-6 10 1,-10 20-38,-31 68 0,45-94 0,0 0 0,0 0 0,1 0 0,0 0 0,1 1 0,0-1 0,0 0 0,1 1 0,2 14 0,-2-23-54,0-1 1,0 1-1,1 0 1,-1-1-1,0 1 1,0-1-1,1 1 1,-1-1-1,0 1 1,1-1-1,-1 0 1,0 1-1,1-1 1,-1 1-1,1-1 1,-1 0-1,1 1 1,-1-1-1,1 0 1,-1 1-1,1-1 1,-1 0-1,1 0 1,-1 0-1,1 1 1,-1-1-1,1 0 0,-1 0 1,1 0-1,0 0 1,-1 0-1,1 0 1,-1 0-1,1 0 1,-1 0-1,1 0 1,0-1-1,-1 1 1,1 0-1,-1 0 1,1 0-1,-1-1 1,1 1-1,-1 0 1,1-1-1,-1 1 1,1 0-1,-1-1 1,1 0-1,24-19-4984,-17 8 2127,0 1 1,-1-2-1,6-14 0,2-11-5214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 10378,'0'0'7484,"-4"9"-4996,2-2-2267,-1 0 378,0 1 0,0 0-1,1 1 1,-2 14 0,4-21-507,-1 0 1,1-1 0,0 1-1,0 0 1,0 0-1,0-1 1,0 1 0,1 0-1,-1-1 1,1 1-1,-1 0 1,1-1 0,-1 1-1,1 0 1,0-1-1,0 1 1,0-1 0,0 0-1,0 1 1,0-1-1,0 0 1,0 1 0,0-1-1,1 0 1,-1 0-1,1 0 1,-1 0 0,0 0-1,1 0 1,0-1-1,-1 1 1,1 0 0,2 0-1,6 1 150,1-1-1,-1 0 0,0-1 1,1 0-1,-1 0 1,0-1-1,0-1 0,0 0 1,1 0-1,-2-1 1,20-7-1,-21 6-106,1 1-1,-1-1 1,0-1 0,0 0 0,0 0-1,-1 0 1,1-1 0,-2 0 0,1-1-1,-1 0 1,1 0 0,-2 0 0,9-12-1,-14 18-119,1 1 0,-1-1 0,1 1-1,-1-1 1,1 0 0,-1 1 0,0-1-1,1 1 1,-1-1 0,0 0 0,0 1-1,1-1 1,-1 0 0,0 0 0,0 1-1,0-1 1,0 0 0,0 1 0,0-1-1,0 0 1,0 0 0,0 1 0,0-1 0,0 0-1,0 1 1,0-1 0,-1 0 0,1 1-1,0-1 1,-1 0 0,1 1 0,0-1-1,-1 0 1,1 1 0,-1-1 0,1 1-1,-1-1 1,1 1 0,-1-1 0,1 1-1,-1-1 1,1 1 0,-1 0 0,0-1-1,1 1 1,-1 0 0,0-1 0,1 1-1,-1 0 1,0 0 0,1 0 0,-1 0-1,0-1 1,0 1 0,1 0 0,-2 1-1,-3-1 15,0 0 0,-1 0 0,1 1 0,0 0 0,1 0 0,-1 1 0,-6 1 0,0 3-13,0 0 0,0 1 0,1 0 0,-1 0 0,2 1 0,-1 0-1,-11 13 1,15-14-10,1-1 0,-1 1 0,1 0 0,0 0 0,1 1 0,0-1 0,0 1-1,0 0 1,1 0 0,0 0 0,-2 14 0,4-20-7,1-1-1,0 1 1,0 0-1,0 0 1,0-1 0,0 1-1,1 0 1,-1 0 0,1-1-1,-1 1 1,1 0-1,-1-1 1,1 1 0,0-1-1,0 1 1,0-1 0,0 1-1,0-1 1,0 1-1,0-1 1,2 2 0,0-1-25,1 1 1,-1-1 0,0-1 0,1 1 0,-1 0-1,1-1 1,0 0 0,-1 0 0,7 1-1,8 1-508,0-2-1,0 0 1,25-3-1,-37 2 164,41-6-7108,0-12-7618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76 5926,'7'-7'3809,"-5"5"-3159,0 1 1,0-1 0,0 0 0,0 0 0,-1 0 0,1 0 0,0 0 0,-1 0 0,0 0 0,1-1 0,-1 1 0,0 0 0,0-1 0,0 1 0,0-1-1,-1 1 1,1-1 0,-1 0 0,0 1 0,1-1 0,-1 1 0,-1-5 0,0 6-453,0 0 1,0 0-1,0 0 0,0 0 1,0 0-1,0 0 1,0 1-1,0-1 0,0 0 1,0 1-1,-1-1 0,1 1 1,0-1-1,-1 1 1,1 0-1,0-1 0,-1 1 1,1 0-1,0 0 0,-1 0 1,1 0-1,0 0 0,-1 0 1,-1 1-1,-37 5 598,26 0-732,0 1 1,0 1-1,1 0 1,0 1-1,0 0 1,1 1-1,0 0 1,1 1-1,1 1 1,-1-1-1,-8 14 1,19-24-69,0-1 1,-1 0-1,1 1 1,0-1 0,-1 0-1,1 0 1,0 1-1,0-1 1,-1 1-1,1-1 1,0 0-1,0 1 1,0-1-1,-1 1 1,1-1-1,0 0 1,0 1-1,0-1 1,0 1-1,0-1 1,0 1-1,0-1 1,0 0 0,0 1-1,0-1 1,0 1-1,0-1 1,0 1-1,0-1 1,1 0-1,-1 1 1,0-1-1,0 1 1,0-1-1,1 0 1,-1 1-1,0-1 1,1 1-1,20-1-99,32-18 18,-49 16 89,15-6-101,0 1 1,0 1 0,1 0 0,0 1 0,0 2 0,26-3 0,-45 6 92,-1 0 0,1 0 1,-1 0-1,1 0 0,-1 0 0,1-1 0,-1 1 1,1 0-1,-1 0 0,1 1 0,-1-1 0,0 0 1,1 0-1,-1 0 0,1 0 0,-1 0 0,1 0 1,-1 1-1,1-1 0,-1 0 0,0 0 0,1 1 1,-1-1-1,1 0 0,-1 0 0,0 1 0,1-1 1,-1 1-1,0-1 0,0 0 0,1 1 0,-1-1 1,0 1-1,0-1 0,0 0 0,1 1 0,-1-1 1,0 1-1,0-1 0,0 1 0,0 0 0,-12 21 386,-28 16 613,-43 15 224,74-49-1219,1 1 1,-1-1-1,0-1 0,1 0 1,-2 0-1,1-1 1,0 0-1,-14 1 1,26-4-515,0 0 0,0 0 0,0 0 0,-1-1 0,1 1 0,0-1 1,-1 0-1,5-3 0,6-4-1481,23-10-3274,5-4-2103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20115,'0'0'3790,"-8"5"-1035,-2 2-2307,0 1 0,1 0 0,0 1 0,1 0 0,0 0 0,0 1 0,1 0 0,0 0 0,1 1 0,0 0 0,-6 15 0,3-2-353,0 0 0,2 1 0,0 0 0,2 1 0,-2 28 0,0 129 66,7-174-161,2-18 0,-1 0 0,1 0 0,0 0 0,1 1 0,3-11 0,6-14 0,2-20-29,5-17-210,2 0-1,38-82 1,-35 112-300,-24 39 519,1 0-1,-1 0 1,1-1 0,-1 1-1,1 0 1,0 0-1,0 0 1,0 1-1,-1-1 1,1 0 0,0 0-1,0 0 1,0 1-1,0-1 1,0 0-1,0 1 1,1-1-1,-1 1 1,0-1 0,0 1-1,0 0 1,0-1-1,1 1 1,-1 0-1,0 0 1,0 0 0,1 0-1,-1 0 1,0 0-1,0 0 1,0 0-1,1 1 1,0-1-1,-1 2 13,1-1-1,-1 1 0,0 0 0,0 0 1,0-1-1,0 1 0,-1 0 1,1 0-1,0 0 0,-1 0 0,1 0 1,-1 0-1,0 0 0,0 0 0,0 0 1,0 0-1,0 0 0,0 0 0,0 0 1,-1 0-1,0 3 0,0 0 19,0 1 0,0-1 0,-1 1 0,0-1 0,0 0 0,-4 9 0,1-7 57,0 0 0,-1 0 0,0 0 0,0 0 0,0-1 0,-1 0 0,0 0 0,0-1 0,0 0 0,-1 0 0,0-1 0,0 0 0,0 0 0,0-1 0,-1 0 0,1-1 0,-1 1 0,1-2 0,-12 2 0,20-3-109,-1 0 0,1 0 0,-1 1 0,1-1 0,0 0 0,-1 0 0,1 0 0,-1 0 0,1 0-1,0 0 1,-1 0 0,1-1 0,-1 1 0,1 0 0,0 0 0,-1 0 0,1 0 0,0 0 0,-1-1 0,1 1 0,0 0 0,-1 0 0,1 0 0,0-1 0,-1 1 0,1 0 0,0-1 0,0 1 0,-1 0 0,1-1 0,0 1 0,0 0 0,-1-1 0,8-11-2860,19-9-3823,-2 9-994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40 110 17360,'0'0'14772,"12"3"-14228,-4-1-487,-3 0-55,-1-1 0,1 1 0,0-1 1,0-1-1,0 1 0,0-1 0,0 0 0,0 0 0,0 0 0,0 0 0,0-1 1,0 0-1,-1 0 0,1 0 0,7-4 0,-4 2-2,61-36 0,-66 37 0,0 0 0,0 0 0,0 0 0,0-1 0,0 1 0,0-1 0,-1 0 0,1 1 0,-1-1 0,0 0 0,0-1 0,0 1 0,0 0 0,0-1 0,-1 1 0,0 0 0,2-6 0,-3 8 0,0 1 0,-1-1 0,1 0 0,0 0 0,-1 1 0,1-1 0,-1 0 0,1 1 0,0-1 0,-1 0 0,1 1 0,-1-1 0,0 1 0,1-1 0,-1 1 0,0-1 0,1 1 0,-1-1 0,0 1 0,1 0 0,-1-1 0,0 1 0,0 0 0,1-1 0,-1 1 0,0 0 0,0 0 0,1 0 0,-1 0 0,0 0 0,0 0 0,0 0 0,1 0 0,-2 0 0,-33 3 0,21 2 0,-1 1 0,1 0 0,1 1 0,-1 0 0,1 1 0,1 0 0,0 1 0,0 1 0,0 0 0,1 1 0,1 0 0,0 0 0,0 1 0,1 0 0,-12 24 0,20-35-20,0 0 0,1 0 0,-1 0 1,1 0-1,-1 0 0,1 1 0,-1-1 0,1 0 0,0 0 0,0 1 0,0-1 1,0 0-1,0 0 0,0 1 0,0-1 0,0 0 0,0 0 0,0 1 1,1-1-1,-1 0 0,0 0 0,1 1 0,-1-1 0,1 0 0,0 0 0,-1 0 1,2 2-1,0-2-98,0 1 0,1-1 0,-1 1 0,0-1-1,1 0 1,-1 0 0,0 0 0,1 0 0,-1-1 0,1 1 0,0 0 0,4-1 0,10 1-1182,-1-1 0,1-1 1,21-3-1,-38 4 1282,35-8-8187,-3-5-4725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20692,'0'0'7302,"-9"1"-5102,4-1-2074,-1 1 0,0 0 0,1 0 0,0 0 0,-1 1 0,1-1 0,0 2 0,0-1 0,0 0 0,0 1 0,0 0 0,0 0 0,1 0 0,-1 1 0,1 0 0,0 0 0,0 0 0,1 0 0,-6 8 0,4-5-113,0 1 0,0 0 1,1 0-1,-6 16 0,9-23-13,1 0 0,-1 0-1,1 0 1,-1 1 0,1-1 0,-1 0-1,1 0 1,0 1 0,0-1-1,0 0 1,0 1 0,0-1-1,0 0 1,0 0 0,0 1-1,0-1 1,1 0 0,-1 1 0,0-1-1,1 0 1,-1 0 0,1 0-1,-1 1 1,1-1 0,0 0-1,0 0 1,-1 0 0,1 0 0,0 0-1,0 0 1,0 0 0,0-1-1,0 1 1,0 0 0,0 0-1,0-1 1,1 1 0,-1-1-1,0 1 1,0-1 0,0 1 0,1-1-1,1 1 1,52 1-2546,-49-2 1789,1-1 0,0 0 0,-1-1 0,1 1 0,-1-1 0,1-1-1,-1 1 1,0-1 0,0 0 0,7-6 0,10-9-6594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10858,'0'0'17873,"-11"24"-17713,9-6-32,0 4-31,-2 0-129,1 1-673,0-1-1185,2-4-640,1-5-1410,0-4-2050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17969,'0'0'10271,"0"14"-9417,-4 37 255,-20 99-1,12-95-628,3 0 0,-2 75 0,29-219-464,-13-14-891,-5 106 866,0-1 1,1 0 0,-1 0-1,0 0 1,1 0 0,-1 0-1,1 0 1,0 0 0,0 0 0,0 0-1,0 0 1,0 0 0,0 0-1,0 0 1,0-1 0,1 1 0,-1 0-1,1-1 1,-1 1 0,1-1-1,0 0 1,0 1 0,-1-1 0,1 0-1,0 0 1,0 0 0,0-1-1,0 1 1,0 0 0,0-1-1,0 1 1,1-1 0,-1 0 0,0 1-1,0-1 1,0 0 0,4-1-1,0 1 6,-1 0-1,1-1 1,-1 1-1,0-1 1,1-1-1,-1 1 1,0-1-1,0 0 0,0 0 1,0 0-1,0-1 1,0 0-1,0 0 1,5-5-1,-6 4 68,1 0 0,-2-1-1,1 0 1,0 0 0,-1 0-1,0-1 1,0 1 0,-1-1 0,1 1-1,-1-1 1,-1 0 0,1 0-1,-1 0 1,1-6 0,-19 24 224,9 1-288,1 0 0,0 0 0,-6 19 0,11-27 0,0 0 0,1 0 0,-1 0 0,1 1 0,0-1 0,1 1 0,-1-1 0,1 1 0,0-1 0,1 0 0,-1 1 0,2 6 0,-1-11 0,-1 0 0,1-1 0,-1 1 0,0-1 0,1 1 0,-1-1 0,1 0 0,-1 1 0,1-1 0,-1 0 0,1 1 0,0-1 0,-1 0 0,1 1 0,-1-1 0,1 0 0,0 0 0,-1 0 0,1 1 0,0-1 0,-1 0 0,1 0 0,-1 0 0,1 0 0,0 0 0,-1 0 0,1-1 0,0 1 0,-1 0 0,1 0 0,0 0 0,-1-1 0,1 1 0,-1 0 0,1 0 0,-1-1 0,1 1 0,0-1 0,0 0 0,0 1 0,1-1 0,0 0 0,-1 0 0,1 0 0,-1 0 0,1-1 0,-1 1 0,1 0 0,-1-1 0,0 1 0,0-1 0,0 1 0,2-3 0,-3 4-109,0-1 1,0 1-1,0 0 1,0-1-1,0 1 0,0 0 1,0 0-1,0-1 0,0 1 1,0 0-1,0-1 1,0 1-1,0 0 0,0-1 1,0 1-1,0 0 0,-1 0 1,1-1-1,0 1 1,0 0-1,0 0 0,0-1 1,0 1-1,-1 0 1,1 0-1,0-1 0,0 1 1,-1 0-1,1 0 0,0 0 1,0-1-1,-1 1 1,1 0-1,0 0 0,0 0 1,-1 0-1,1 0 0,0 0 1,-1 0-1,1 0 1,0 0-1,0 0 0,-1-1 1,1 1-1,0 1 0,-1-1 1,1 0-1,0 0 1,-1 0-1,1 0 0,0 0 1,0 0-1,-1 0 1,1 0-1,0 0 0,0 1 1,-1-1-1,1 0 0,0 0 1,0 0-1,-1 0 1,1 1-1,0-1 0,0 0 1,0 0-1,-1 1 0,0 0-416,0-1-1,0 1 0,0-1 0,0 1 0,0 0 0,0 0 0,0-1 0,0 1 0,0 0 0,0 0 1,1 0-1,-1 0 0,0 0 0,0 0 0,1 0 0,-1 0 0,1 0 0,-1 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10730,'0'0'16207,"10"-54"-13100,-10 48-1185,0 4-1121,0 3-801,0 9 0,0 0-1666,0-1-2017,0-5-3364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20499,'0'0'7720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 4420,'0'0'26431,"-11"-2"-26170,5 1-251,0 1 0,0 0 0,0 0 0,0 0 0,0 1 0,0 0-1,0 0 1,0 1 0,1-1 0,-1 1 0,0 0 0,1 1 0,-1-1 0,1 1 0,0 0 0,0 1 0,0-1 0,0 1-1,1 0 1,-5 5 0,-2 1 7,0 1-1,1 0 0,0 0 0,-8 14 1,16-22-14,0 0 1,-1 1-1,1-1 1,1 1-1,-1-1 1,1 1-1,-1 0 1,1-1-1,0 1 1,0 0-1,1 0 1,-1 0-1,1 0 1,0 0-1,0 0 1,0 0-1,0 0 1,1 0-1,-1 0 1,3 4-1,-2-5-6,1-1-1,0 0 0,0 1 1,0-1-1,0 0 1,1 0-1,-1-1 1,1 1-1,-1 0 1,1-1-1,-1 1 0,1-1 1,0 0-1,0 0 1,0 0-1,0 0 1,0-1-1,-1 1 1,1-1-1,0 1 0,3-1 1,74 1-239,-66-2 156,11 0-686,-1-2-1,1 0 1,37-11 0,23-18-8689,-49 13-698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15695,'0'0'11787,"-2"11"-10789,-1 9-656,0-1-7,0 0 0,1 0 0,1 37 0,1-55-326,1 0 0,-1-1 0,1 1 0,-1 0 1,1 0-1,0-1 0,-1 1 0,1-1 0,0 1 0,-1 0 1,1-1-1,0 1 0,0-1 0,0 1 0,-1-1 0,1 0 0,0 1 1,0-1-1,0 0 0,0 0 0,0 1 0,0-1 0,-1 0 0,1 0 1,0 0-1,0 0 0,0 0 0,0 0 0,0-1 0,0 1 1,0 0-1,0 0 0,-1-1 0,2 1 0,34-12 221,-23 4-191,-1-2 0,0 1 0,-1-1-1,0-1 1,13-16 0,31-28 53,-55 55-95,1 0 0,-1 1 0,0-1 0,1 0 0,-1 1 0,0-1-1,1 1 1,-1-1 0,0 1 0,0-1 0,1 0 0,-1 1 0,0-1-1,0 1 1,0-1 0,0 1 0,0-1 0,0 1 0,0-1 0,0 1-1,0-1 1,0 1 0,0 0 0,0-1 0,0 1 0,0-1 0,0 0-1,0 1 1,-1-1 0,1 1 0,0-1 0,0 1 0,-1 0 0,-4 24-40,2-14 135,-2 4 128,1 0 0,0 0-1,1 0 1,-1 28-1,4-43-208,0 1 0,1 0 0,-1-1 0,0 1 0,1 0 0,-1-1 0,0 1 0,1-1 0,-1 1 0,1-1 0,-1 1 0,1-1 0,0 1 0,-1-1 0,1 1 0,-1-1 0,1 1 0,0-1 0,-1 0 0,1 0 0,0 1 0,0-1-1,-1 0 1,1 0 0,0 0 0,0 0 0,-1 0 0,1 0 0,0 0 0,-1 0 0,1 0 0,0 0 0,0 0 0,-1 0 0,1 0 0,0-1 0,0 1 0,-1 0 0,1 0 0,0-1 0,0 0 0,35-12 217,34-34-228,-50 33 0,0 0 0,1 2 0,26-13 0,-46 25 0,-1 0 0,1 0 0,-1 0 0,1 0 0,0 0 0,-1 0 0,1-1 0,0 1 0,-1 1 0,1-1 0,-1 0 0,1 0 0,0 0 0,-1 0 0,1 0 0,0 0 0,-1 1 0,1-1 0,-1 0 0,1 1 0,-1-1 0,1 0 0,-1 1 0,1-1 0,-1 0 0,1 1 0,-1-1 0,1 1 0,-1-1 0,0 1 0,1-1 0,-1 1 0,0 0 0,1-1 0,-1 1 0,0-1 0,0 1 0,0-1 0,0 1 0,1 0 0,-1-1 0,0 1 0,0 0 0,0-1 0,0 1 0,0 0 0,0-1 0,-1 1 0,1-1 0,0 1 0,0 0 0,0 0 0,-6 54 0,2-17 0,6-37 0,0 0 0,0 0 0,0-1 0,0 1 0,0-1 0,0 1 0,0-1 0,0 0 0,0 0 0,0 0 0,0 0 0,0 0 0,0 0 0,1-1 0,-1 1 0,3-2 0,5-2 0,1-1 0,-1-1 0,-1 0 0,1 0 0,-1 0 0,-1-2 0,16-14 0,-13 12 0,0 0 0,1 1 0,18-12 0,-30 21-5,0 0-1,0-1 1,1 1 0,-1 0 0,0 0-1,0 0 1,0 0 0,1 0-1,-1 0 1,0 0 0,0 0-1,0 0 1,0 0 0,1 0 0,-1 0-1,0 0 1,0 0 0,0 0-1,1 0 1,-1 0 0,0 0-1,0 0 1,0 0 0,0 0 0,1 0-1,-1 0 1,0 1 0,0-1-1,0 0 1,0 0 0,0 0 0,1 0-1,-1 0 1,0 0 0,0 1-1,0-1 1,0 0 0,0 0-1,0 0 1,0 0 0,0 1 0,1-1-1,-1 0 1,0 0 0,0 0-1,0 0 1,0 1 0,0-1-1,0 0 1,0 0 0,0 0 0,0 1-1,0-1 1,0 0 0,0 0-1,0 0 1,0 0 0,-1 1-1,1-1 1,0 0 0,0 0 0,0 0-1,0 0 1,0 1 0,-3 10-644,0-5 78,0 0 1,0-1-1,-1 1 0,0-1 0,0 0 1,-6 7-1,-19 11-9116,16-17-494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22389,'0'0'6630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3940,'3'-12'2343,"34"-109"3738,7-15 7857,-45 142-13646,0 0 0,0 0 0,0 0 0,1 0 0,0 0 0,1 8 0,-1 23-3,-28 107 276,19-105-125,0 1 1,3 0 0,-2 46 0,8-86-433,0 0 1,0 0 0,0 0 0,0 1-1,0-1 1,0 0 0,0 0 0,0 0-1,0 0 1,0 0 0,0 1 0,0-1-1,0 0 1,0 0 0,0 0 0,0 0-1,0 1 1,0-1 0,0 0 0,0 0-1,0 0 1,0 0 0,0 1 0,0-1-1,0 0 1,0 0 0,0 0 0,0 0-1,0 0 1,1 1 0,-1-1 0,0 0-1,0 0 1,0 0 0,0 0 0,0 0-1,0 0 1,1 0 0,-1 0 0,0 0-1,0 1 1,0-1 0,0 0 0,0 0-1,1 0 1,-1 0 0,0 0 0,0 0-1,0 0 1,0 0 0,1 0 0,-1 0-1,0 0 1,0 0 0,0 0 0,1 0-1,9-11 331,7-16-23,-4-15-364,-1-1 0,-2-1 0,7-87 0,-17 153 51,-1-13 18,1 0-1,0-1 1,0 1-1,1 0 1,3 15 0,-3-21-7,0-1 1,0 0-1,0 0 1,0 0 0,0 0-1,0-1 1,0 1-1,1 0 1,-1 0-1,1-1 1,-1 1 0,1-1-1,0 1 1,-1-1-1,1 0 1,0 1-1,0-1 1,0 0 0,0 0-1,0-1 1,0 1-1,0 0 1,1-1-1,-1 1 1,0-1 0,0 0-1,0 1 1,3-1-1,3 0-4,0-1 0,0 0 0,-1 0 0,1-1 0,-1 0 0,1 0 0,-1 0 0,1-1 0,-1 0 0,0-1 0,0 0 0,-1 0 0,1 0 0,-1-1 0,0 1-1,0-2 1,-1 1 0,1-1 0,5-8 0,-2 4-1,-1-2-1,0 1 1,-1-1 0,0 0-1,-1-1 1,0 1 0,-1-1-1,-1 0 1,0-1-1,3-15 1,-10 21-9,-6 16 0,-10 18 0,9-8 0,0 0 0,2 1 0,0 0 0,1 0 0,1 1 0,1-1 0,0 1 0,2 1 0,-3 40 0,6-59 0,0-1 0,1 1 0,-1 0 0,0 0 0,1 0 0,0 0 0,-1 0 0,1 0 0,0-1 0,0 1 0,0 0 0,0 0 0,0-1 0,0 1 0,0-1 0,1 1 0,-1-1 0,0 0 0,1 1 0,-1-1 0,3 1 0,0 0 0,0 0 0,0 0 0,0-1 0,0 1 0,0-1 0,0 0 0,1 0 0,-1-1 0,6 1 0,0-1 0,0 0 0,0 0 0,0-1 0,0-1 0,0 0 0,0 0 0,0-1 0,9-4 0,-11 4 0,-1 0 0,0-1 0,0 0 0,0 0 0,0-1 0,-1 0 0,0 0 0,0 0 0,0-1 0,-1 0 0,1 0 0,-2-1 0,1 1 0,-1-1 0,0 0 0,0 0 0,0 0 0,-1-1 0,-1 1 0,1-1 0,-1 0 0,0 0 0,-1 0 0,1-11 0,-2 18 0,0 1 0,0-1 0,0 0 0,0 1 0,0-1 0,0 1 0,0-1 0,0 0 0,0 1 0,0-1 0,0 1 0,-1-1 0,1 1 0,0-1 0,0 0 0,-1 1 0,1-1 0,0 1 0,-1-1 0,1 1 0,-1 0 0,1-1 0,0 1 0,-1-1 0,1 1 0,-1 0 0,1-1 0,-1 1 0,1 0 0,-1 0 0,0-1 0,0 1 0,-21 4 0,16-1 0,0-1 0,1 1 0,0 1 0,-1-1 0,-7 8 0,8-6 0,1 1 0,0-1 0,0 1 0,1 0 0,0 0 0,0 0 0,0 1 0,-2 7 0,4-12 0,0 0 0,1 0 0,-1-1 0,1 1 0,0 0 0,0 0 0,-1 0 0,1 0 0,0-1 0,1 1 0,-1 0 0,0 0 0,0 0 0,1 0 0,-1-1 0,1 1 0,0 0 0,-1-1 0,1 1 0,0 0 0,0-1 0,0 1 0,0-1 0,0 1 0,0-1 0,1 1 0,-1-1 0,0 0 0,1 0 0,-1 0 0,1 0 0,-1 0 0,1 0 0,3 1 0,44 9-2195,2-11-4797,-9-3-5281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128 125 15983,'0'0'6091,"1"-10"-3181,0-28-524,-1 37-2301,0 0 1,-1 0-1,1 0 0,-1 0 0,1 0 1,-1 0-1,1 0 0,-1 0 1,0 0-1,1 0 0,-1 0 1,0 0-1,0 1 0,0-1 1,0 0-1,0 1 0,1-1 1,-1 1-1,0-1 0,0 1 1,0-1-1,-1 1 0,1-1 1,0 1-1,0 0 0,0 0 1,0 0-1,0 0 0,0-1 0,0 1 1,0 1-1,-1-1 0,0 0 1,-34 8 301,30-3-385,1-1-1,0 1 0,0 1 1,0-1-1,1 1 0,-1-1 1,1 1-1,1 0 0,-1 1 1,1-1-1,0 1 0,1-1 1,0 1-1,0 0 0,0 0 1,0 0-1,1 0 0,1 0 1,-1 14-1,1-20 3,1 0-1,-1 0 1,0 0 0,0 0-1,1 0 1,-1-1 0,0 1-1,1 0 1,-1 0 0,1 0 0,-1-1-1,1 1 1,0 0 0,-1 0-1,1-1 1,0 1 0,-1-1-1,1 1 1,0-1 0,0 1-1,-1-1 1,1 1 0,0-1-1,0 1 1,0-1 0,0 0-1,0 0 1,0 1 0,0-1-1,-1 0 1,1 0 0,0 0 0,0 0-1,0 0 1,0 0 0,0 0-1,0-1 1,0 1 0,0 0-1,0 0 1,0-1 0,1 0-1,4 0 35,0-1 0,0 1-1,0-1 1,0-1 0,9-4-1,-1-2 10,-1-1 0,-1 0-1,1-1 1,-1 0-1,-1 0 1,0-1 0,-1-1-1,0 0 1,-1 0 0,-1-1-1,0 0 1,0-1-1,-2 0 1,6-16 0,-25 42-299,-5 15 141,-16 50 148,32-69-225,-1 1 0,1-1 0,1 0 0,-1 1 0,2-1 0,-1 1 0,1 0 0,1 14 0,-1-21 74,0 0 1,1 0 0,-1 0-1,1 0 1,-1 0 0,1 0-1,0 0 1,0 0-1,-1 0 1,1 0 0,0 0-1,0 0 1,0 0 0,0-1-1,0 1 1,0 0-1,0-1 1,0 1 0,0-1-1,0 1 1,0-1 0,0 1-1,0-1 1,1 0-1,-1 0 1,0 0 0,0 1-1,0-1 1,1 0 0,-1 0-1,0 0 1,0-1-1,0 1 1,2-1 0,3 1-509,-1-1 1,1 0 0,-1 0-1,0-1 1,0 0 0,9-3 0,16-16-3848,-2-5-1894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14221,'0'0'3011,"-9"9"-656,0 0-1728,-2 1 283,0 0-1,1 1 1,0 0 0,1 0 0,0 1 0,1 0 0,-12 25 0,19-37-891,1 1 0,0-1 0,0 0 0,0 0 0,0 0 0,0 0 0,0 1 0,0-1 0,0 0 0,0 0 0,0 0 0,0 1 0,0-1 0,0 0 1,0 0-1,0 0 0,0 1 0,0-1 0,0 0 0,0 0 0,0 0 0,0 0 0,0 1 0,0-1 0,0 0 0,0 0 0,0 0 0,1 0 0,-1 1 0,0-1 0,0 0 1,0 0-1,0 0 0,0 0 0,0 0 0,1 0 0,-1 0 0,0 1 0,0-1 0,0 0 0,0 0 0,1 0 0,-1 0 0,0 0 0,0 0 0,0 0 0,1 0 0,-1 0 1,0 0-1,0 0 0,0 0 0,0 0 0,1 0 0,-1 0 0,0 0 0,0 0 0,0 0 0,1 0 0,16-8 441,16-14-277,-28 16-198,-4 5-50,1-1 0,-1 0-1,0 1 1,1-1 0,-1 1-1,1-1 1,0 1 0,-1 0 0,1 0-1,0 0 1,0 0 0,0 0 0,0 0-1,0 0 1,0 1 0,0-1 0,0 1-1,3-1 1,-5 45-634,-5-6 794,-3 0 0,-1 0 0,-1-1 0,-23 54 0,18-52 231,3-5-95,7-15-171,-1 0 0,-1-1 0,-1 0 0,-1 0 0,0-1 0,-19 25 0,28-42-55,0 1-1,0-1 1,0 1 0,-1-1 0,1 1-1,0-1 1,0 0 0,-1 1-1,1-1 1,0 0 0,-1 1 0,1-1-1,0 0 1,-1 1 0,1-1 0,0 0-1,-1 0 1,1 1 0,-1-1 0,1 0-1,-1 0 1,1 0 0,0 0 0,-1 0-1,1 0 1,-1 1 0,1-1-1,-1 0 1,1 0 0,-1 0 0,1-1-1,-1 1 1,1 0 0,0 0 0,-1 0-1,1 0 1,-1 0 0,1 0 0,-1-1-1,1 1 1,0 0 0,-1-1 0,-5-23-71,9-35-222,2 37 158,1 0 0,0 1 0,2-1 0,0 2 0,2-1 0,0 1 0,1 1 0,1 0 1,15-19-1,4 1 102,0 2 1,3 1-1,46-36 1,-56 52-27,-33 29-96,6-8 268,0 0 1,0 0-1,0 1 0,0-1 1,1 1-1,0-1 1,-1 1-1,2 0 0,-1 0 1,0 0-1,1 0 0,-2 5 1,4-9-102,0 1 0,0-1 0,-1 0 0,1 1 0,0-1 0,0 0 0,0 0 0,0 0 1,0 0-1,0 0 0,0 0 0,0 0 0,0 0 0,-1 0 0,1 0 0,0 0 0,0 0 0,0-1 0,0 1 1,0 0-1,0-1 0,0 1 0,-1-1 0,1 1 0,0-1 0,1 0 0,22-13 290,-13 5-209,0 0-1,-1 0 1,0-1-1,0-1 1,-2 1-1,1-2 0,12-21 1,-25 43 88,1 1 0,-1 0 0,2 0 0,-1 0 0,2 0 0,-2 17 0,4-27-159,-1-1-1,0 1 1,0-1-1,1 1 1,-1 0-1,0-1 1,1 1-1,-1-1 1,0 1-1,1-1 1,-1 0 0,1 1-1,-1-1 1,1 1-1,-1-1 1,1 0-1,-1 1 1,1-1-1,-1 0 1,1 1-1,-1-1 1,1 0-1,-1 0 1,1 0-1,0 0 1,-1 0-1,1 1 1,0-1-1,-1 0 1,1 0-1,-1-1 1,1 1-1,0 0 1,-1 0-1,1 0 1,-1 0-1,1 0 1,0-1-1,0 1 1,28-9 263,-19 2-362,0 0 1,0 0-1,0 0 1,-1-1-1,0-1 1,-1 0-1,0 0 1,0 0-1,8-15 1,-37 36-11471,6 2 6300,0-2-2723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21204,'0'0'8392,"-6"53"-25208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 5445,'0'0'24647,"-7"1"-24566,1 1-74,0 1 0,0 0 0,1 0 0,-1 0 0,1 0 0,0 1 0,0 0 0,0 0 0,1 0 0,-1 1 0,1 0 0,0 0 0,0 0 1,-3 6-1,0-1 62,1 1 1,0 0-1,1 0 1,0 0-1,1 1 1,1-1-1,-4 17 0,7-27-65,-1 0 0,1 0 0,0 0 0,0 1-1,-1-1 1,1 0 0,0 0 0,0 0-1,1 1 1,-1-1 0,0 0 0,0 0 0,1 1-1,-1-1 1,0 0 0,1 0 0,-1 0-1,1 0 1,-1 0 0,1 0 0,0 0-1,0 0 1,-1 0 0,1 0 0,0 0 0,0 0-1,0 0 1,1 0 0,0 0-4,1 0 0,-1 0 0,1-1 0,-1 1 0,1-1 0,-1 1 0,1-1 0,0 0 0,-1 0 0,1 0 0,-1 0 0,5-2 0,3 1-116,-1-2 0,0 1-1,1-2 1,-1 1 0,0-1-1,10-7 1,-9 5-15,-1-1 0,-1 0-1,1 0 1,-1-1 0,-1 0 0,1-1 0,-1 0 0,-1 0 0,0 0 0,0-1-1,-1 0 1,0 0 0,-1 0 0,0-1 0,5-18 0,-12 28 761,-5 8-486,-7 11-85,10-9 149,0 0 1,0 0 0,1 1 0,0-1-1,0 1 1,1 0 0,1 0-1,0 0 1,-2 18 0,4-27-196,0-1-1,0 1 1,0-1 0,0 1 0,0-1-1,0 0 1,0 1 0,0-1 0,1 1-1,-1-1 1,0 1 0,0-1-1,0 0 1,0 1 0,1-1 0,-1 1-1,0-1 1,1 0 0,-1 1 0,0-1-1,0 0 1,1 1 0,-1-1 0,1 0-1,-1 0 1,0 1 0,1-1-1,-1 0 1,0 0 0,1 0 0,-1 0-1,1 1 1,0-1 0,19-3 223,17-16-24,-25 10-231,-2-2 0,1 1 1,-1-1-1,15-23 0,-20 28 9,-1-1 0,0 0 0,0 0 0,-1 0 0,0 0 1,0-1-1,-1 1 0,0-1 0,0 0 0,1-14 0,-26 48-65,16-17 185,1 0 1,0 1-1,1 0 0,0 0 0,0 0 0,1 1 0,0-1 1,1 1-1,1 0 0,-3 13 0,6-23-110,-1-1 0,0 1 0,1-1 0,-1 1 0,1-1 0,-1 1 0,0-1 0,1 0 0,-1 1 0,1-1 0,-1 0 0,1 1 0,-1-1 0,1 0 0,-1 0 0,1 0 0,0 1 0,-1-1 0,1 0 0,-1 0 0,1 0 0,0 0 0,-1 0 0,1 0 0,-1 0 0,1 0 0,-1 0 0,1 0 0,0 0 0,-1-1 0,1 1 0,-1 0 0,2-1 0,21-5 0,-15 2-293,-1-1 1,0 0-1,0 0 0,0 0 0,12-13 1,-19 17-755,-1 1 768,0 0 0,-1 0-1,1 0 1,0 0 0,-1 1-1,1-1 1,0 0 0,0 1 0,-1-1-1,1 1 1,0-1 0,0 1-1,0 0 1,-1 0 0,1-1-1,0 1 1,0 0 0,0 0-1,0 0 1,0 0 0,1 0-1,-1 0 1,0 0 0,-1 2 0,-18 29-6058,15-22 2221,4-4-1398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6470,'0'0'4324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17521,'0'0'9144,"-7"12"-8028,-42 56-110,-46 71 1551,84-122-2353,2 1-1,0-1 0,1 1 0,1 1 1,0 0-1,-4 23 0,10-40-202,1 0-1,-1-1 1,1 1-1,-1 0 1,1 0-1,0 0 1,0 0 0,0 0-1,0 0 1,0 0-1,0 0 1,0 0-1,1 0 1,-1 0 0,1 0-1,-1 0 1,1 0-1,0 0 1,0-1-1,0 1 1,0 0-1,0 0 1,0-1 0,0 1-1,1-1 1,-1 1-1,0-1 1,1 0-1,-1 1 1,1-1 0,0 0-1,1 1 1,4 0-13,0-1 0,0 0 1,0 0-1,0 0 0,0-1 1,0 0-1,14-2 0,-15 2-371,1-1 0,-1-1 0,0 1 1,1-1-1,-1 0 0,0 0 0,8-5 0,-7 3-1474,0 0 0,0-1 0,-1 0 0,1 0 0,6-7 0,4-8-7469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14574,'0'0'15075,"-8"12"-14503,-27 44 146,-30 64 1,52-92-534,0 0 0,2 1-1,2 0 1,0 0 0,-4 34 0,15-41-185,-1-21 0,-1-1 0,0 0 0,1 1 0,-1-1 0,0 0 0,1 1 0,-1-1 0,0 0 0,1 0 0,-1 0 0,1 1 0,-1-1 0,0 0 0,1 0 0,-1 0 0,1 0 0,-1 0 0,1 0 0,-1 1 0,1-1 0,-1 0 0,0-1 0,1 1 0,-1 0 0,1 0 0,-1 0 0,1 0 0,2-1 0,0-1 0,0 1 0,-1 0 0,1-1 0,-1 0 0,0 0 0,1 0 0,-1 0 0,0 0 0,0 0 0,2-3 0,5-8 0,0-1 0,-1 0 0,-1 0 0,0 0 0,-1-1 0,-1 0 0,0 0 0,-1-1 0,-1 1 0,0-1 0,1-29 0,-28 103-480,23-52 474,0 0 0,0 0-1,1 0 1,-1 0 0,1 0 0,1 1 0,-1-1 0,3 11 0,-2-15 7,0-1-1,0 1 0,0 0 0,0 0 0,1-1 1,-1 1-1,0 0 0,1-1 0,-1 1 0,1-1 1,-1 0-1,1 0 0,0 1 0,-1-1 1,1 0-1,0 0 0,0-1 0,0 1 0,0 0 1,0 0-1,0-1 0,0 0 0,0 1 0,0-1 1,0 0-1,0 0 0,0 0 0,4 0 1,2-1 18,0 0 1,0 0 0,1 0 0,-1-1 0,0 0 0,-1-1 0,1 1 0,0-2-1,-1 1 1,1-1 0,10-8 0,-13 9-6,-1 0-1,0 0 0,-1 0 1,1-1-1,0 1 1,-1-1-1,0 0 1,0 0-1,0-1 0,0 1 1,-1 0-1,0-1 1,1 0-1,-2 1 1,1-1-1,-1 0 0,1 0 1,-1 0-1,0-10 1,-1 15-16,0 0 1,0 0-1,0-1 1,0 1-1,0 0 1,0 0-1,0 0 1,0 0-1,0-1 1,0 1-1,0 0 1,0 0-1,0 0 1,0 0-1,0-1 1,0 1-1,0 0 1,0 0-1,0 0 1,0 0 0,0 0-1,-1 0 1,1-1-1,0 1 1,0 0-1,0 0 1,0 0-1,0 0 1,-1 0-1,1 0 1,0 0-1,0 0 1,0 0-1,0 0 1,0 0-1,-1-1 1,1 1-1,0 0 1,0 0-1,0 0 1,0 0-1,-1 0 1,1 0-1,0 0 1,0 0-1,0 1 1,0-1-1,-1 0 1,1 0 0,0 0-1,0 0 1,0 0-1,-13 8-14,-7 10 31,13-8-6,1-1 0,-1 1 0,2 1 0,-1-1 1,2 1-1,-1 0 0,1 0 0,1 1 1,0-1-1,-2 19 0,6-29-9,-1 0 0,1-1 0,-1 1 0,1-1 0,0 1 0,-1 0 0,1-1 0,0 1 0,0-1 0,-1 0 0,1 1 0,0-1 0,0 0 0,0 1 0,0-1 0,-1 0 0,1 0 0,0 0 0,0 1 0,0-1 0,0 0 0,0 0 0,0-1 0,0 1 0,-1 0 0,1 0 0,0 0 0,0 0 0,0-1 0,0 1 0,1-1 0,31-9 0,-22 3-8,-2 0-1,1 0 1,-1-1 0,0-1-1,0 1 1,-1-1 0,-1-1-1,1 0 1,-2 0 0,1 0-1,-1-1 1,-1 1 0,0-1-1,0-1 1,3-13 0,-11 24-103,-6 10 132,-7 11 101,-4 22-44,18-40-76,1 1-1,1-1 1,-1 1-1,0-1 0,1 1 1,-1-1-1,1 1 1,0 0-1,-1-1 1,1 1-1,1 0 0,-1-1 1,0 1-1,1-1 1,0 5-1,2-6-1,1 0 0,-1 1 0,0-1 0,0 0 0,1 0 0,-1-1 0,1 1 0,-1-1 0,0 0 0,1 0 0,-1 0 0,1 0 0,6-2 0,0 2 0,23 0-61,60 9-1,-92-9 65,0 0-1,0 0 1,0 0 0,0 0-1,0 0 1,0 0 0,0 0-1,0-1 1,0 1 0,0 0-1,-1-1 1,1 1-1,0 0 1,0-1 0,0 1-1,0-1 1,-1 1 0,1-1-1,0 0 1,-1 1-1,1-1 1,0 0 0,-1 1-1,1-1 1,0-1 0,12-30 33,-4-33-18,-9 64-18,0-12 26,2-12 4,3 21-122,6 12-139,18 17-3874,23 4-6374,-26-19 2332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134 312 5862,'0'0'14536,"-9"-4"-11317,6 3-3023,0-1-41,1 1 1,-1-1-1,1 1 1,-1 0-1,1 0 1,-1 0-1,0 0 1,0 0-1,0 1 1,1-1-1,-1 1 1,0 0-1,0 0 1,0 0-1,0 0 1,0 0 0,1 1-1,-1 0 1,0-1-1,0 1 1,1 0-1,-1 0 1,0 0-1,1 0 1,-1 1-1,1-1 1,-1 1-1,1 0 1,0-1-1,0 1 1,0 0-1,-4 4 1,2 1 156,-1 0 1,1 0-1,1 1 1,-1-1 0,-3 12-1,7-18-293,-1 0 0,0 0 0,1 0 0,-1 1 0,1-1 0,0 0 0,-1 0 0,1 1 0,0-1 1,0 0-1,0 0 0,0 1 0,0-1 0,0 0 0,0 1 0,0-1 0,0 0 0,1 1 0,-1-1 0,0 0 0,1 0 0,-1 0 0,1 1 0,-1-1 0,1 0 0,0 0 0,0 0 0,-1 0 0,1 0 0,0 0 0,0 0 0,0 0 0,0 0 0,0-1 0,0 1 0,0 0 0,0-1 0,1 1 0,-1 0 0,0-1 0,2 1 0,6 0-101,0-1-1,1 0 1,-1-1-1,0 0 1,1 0-1,-1-1 1,0 0-1,0 0 1,0-1-1,0-1 1,0 1-1,-1-2 0,0 1 1,0-1-1,10-7 1,10-9-127,-1-1-1,42-44 1,-77 77 484,1 0 1,0 0-1,1 1 1,0 0-1,1 0 1,0 0-1,1 0 0,0 1 1,-2 16-1,6-28-269,0 0 0,0 0-1,0 0 1,0 0 0,1-1-1,-1 1 1,0 0 0,0 0-1,1 0 1,-1 0-1,1 0 1,-1 0 0,1-1-1,-1 1 1,1 0 0,-1 0-1,1-1 1,-1 1 0,1 0-1,0-1 1,0 1 0,-1-1-1,1 1 1,0-1 0,0 1-1,1 0 1,29 3 100,-22-4-94,-1-1 0,0-1 0,0 1 0,0-1-1,-1-1 1,9-3 0,8-8-12,0-1 0,-2-1 0,1-2 0,-2 0 0,-1-1 0,0-1 0,-1-1 0,-1-1 0,-2 0 0,0-1 0,-1-1 0,-1 0 0,20-51 0,-30 65 0,-1 0 0,0-1 0,-1 1 0,2-16 0,-4 25-2,1 1 0,-1 0 0,0-1-1,0 1 1,0-1 0,0 1 0,0-1 0,0 1 0,0-1-1,-1 1 1,1-1 0,0 1 0,0-1 0,0 1 0,0 0-1,-1-1 1,1 1 0,0-1 0,0 1 0,-1 0 0,1-1-1,0 1 1,-1-1 0,1 1 0,0 0 0,-1 0 0,1-1-1,0 1 1,-1 0 0,1 0 0,-1-1 0,1 1 0,-1 0-1,1 0 1,0 0 0,-1 0 0,1-1 0,-1 1 0,1 0-1,-1 0 1,1 0 0,-1 0 0,1 0 0,-1 0 0,1 1-1,-1-1 1,1 0 0,-1 0 0,1 0 0,0 0 0,-1 0-1,1 1 1,-1-1 0,1 0 0,-1 0 0,1 1 0,-1-1 0,-26 17-140,12-4 160,0 1 0,1 0 0,0 1 0,1 1 0,1 0 0,-16 29 0,22-34-8,0 0 1,1 0 0,1 0 0,-1 1 0,2 0 0,0-1 0,0 2 0,1-1-1,1 0 1,0 0 0,0 0 0,2 16 0,0-23-160,0-1 1,1 1-1,-1 0 0,1-1 1,0 0-1,0 1 0,0-1 1,0 0-1,1 0 0,0 0 0,0-1 1,0 1-1,0-1 0,0 1 1,1-1-1,0 0 0,-1 0 1,1-1-1,0 1 0,1-1 1,-1 0-1,0 0 0,1 0 1,-1 0-1,1-1 0,4 1 1,19 1-7881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27 18642,'0'0'10500,"-11"-6"-9752,4 2-678,4 2-52,0 0 1,0 0-1,0 0 0,0 1 1,-1-1-1,1 1 0,0 0 0,-1 0 1,1 0-1,-1 0 0,1 1 1,-1 0-1,0-1 0,1 1 0,-1 0 1,1 1-1,-1-1 0,1 1 1,-1-1-1,1 1 0,-1 0 0,-6 3 1,-11 7 22,-38 28 0,54-36-56,1 1 0,-1 0 1,1-1-1,0 1 1,0 1-1,0-1 0,0 1 1,1-1-1,0 1 0,0 0 1,0 0-1,1 0 1,-5 11-1,8-15-10,-1 0-1,0 0 1,0-1-1,1 1 1,-1 0 0,0-1-1,1 1 1,-1 0 0,0-1-1,1 1 1,-1 0-1,1-1 1,-1 1 0,1-1-1,-1 1 1,1-1 0,0 1-1,-1-1 1,1 1-1,0-1 1,-1 1 0,1-1-1,0 0 1,0 0 0,-1 1-1,1-1 1,0 0-1,0 0 1,-1 0 0,1 0-1,0 0 1,0 0 0,0 0-1,-1 0 1,2 0-1,39 0-666,-31 0 446,56-1-1015,85 3-1205,-146-1 2432,-1-1 0,1 1 0,-1 0 0,0 1-1,1-1 1,-1 1 0,0-1 0,0 1 0,0 1-1,0-1 1,4 4 0,-8-6 49,1 0 0,-1 1 0,1-1-1,-1 1 1,1-1 0,-1 1 0,1 0 0,-1-1 0,0 1 0,1-1-1,-1 1 1,0 0 0,0-1 0,1 1 0,-1 0 0,0-1-1,0 1 1,0 0 0,0-1 0,0 1 0,0 0 0,0-1 0,0 1-1,0 0 1,0-1 0,0 2 0,-1 0 96,0-1 0,0 1 0,-1-1 0,1 0 0,0 1 0,-1-1 0,1 0 0,0 0 0,-1 0 0,1 0 0,-1 0 0,0-1 0,1 1 0,-1 0 0,-3 0 0,-15 6 1106,-1-1-1,-37 5 0,10-6-739,-56-2-1,83-8-1611,21 4 984,-1 1 0,1 0 0,0-1 0,0 1-1,0 0 1,0-1 0,-1 1 0,1-1 0,0 1 0,0-1 0,0 1 0,0 0 0,0-1-1,0 1 1,0-1 0,0 1 0,0-1 0,0 1 0,0 0 0,0-1 0,1 1 0,-1-1-1,0 1 1,0 0 0,0-1 0,0 1 0,1-1 0,-1 0 0,30-26-10278,0 8 196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68 178 15855,'0'0'2904,"11"-4"523,8-4-1855,0-1 0,-1-1 0,17-13 0,-29 19-1357,0 1 0,-1-2 0,0 1 0,1-1 0,-1 0 0,-1 0 0,1 0-1,-1-1 1,0 1 0,0-1 0,-1 0 0,0 0 0,0-1 0,0 1 0,2-8 0,-5 13-201,0-1 0,0 1-1,0 0 1,-1-1 0,1 1 0,0 0 0,-1-1 0,1 1 0,-1 0 0,1 0 0,-1 0-1,1-1 1,-1 1 0,0 0 0,0 0 0,0 0 0,1 0 0,-1 0 0,0 0-1,0 0 1,0 1 0,0-1 0,-1 0 0,1 0 0,0 1 0,0-1 0,0 1 0,-1-1-1,1 1 1,0 0 0,0-1 0,-1 1 0,1 0 0,0 0 0,-1 0 0,1 0-1,0 0 1,-1 0 0,0 0 0,-7 0 46,-1 0 0,1 0-1,0 0 1,-13 4 0,13-1-60,1 0 0,-1 1 0,1 0 0,0 0 0,0 1 0,1 0 0,0 0 0,0 1 0,0 0 0,0 0 0,1 1 0,0 0 0,0 0 0,1 0 0,0 1 0,0 0 0,1 0 0,0 0 0,0 0 0,1 0 0,0 1 0,1 0 0,0 0 0,0 0 0,0-1 0,1 11 0,1-16-11,0-1 1,0 1-1,1 0 1,-1 0-1,1-1 1,0 1-1,0-1 1,0 1-1,0-1 1,0 1-1,0-1 1,1 0-1,-1 1 1,1-1-1,0 0 1,0 0-1,-1 0 1,1 0-1,1-1 1,-1 1-1,0 0 1,0-1-1,0 1 1,1-1-1,-1 0 1,1 0-1,-1 0 1,1 0-1,-1 0 1,1-1-1,0 1 1,-1-1-1,4 1 1,12 1-482,0 0 0,0-1 0,32-2 0,-39 0 30,31-4-5314,-3-9-3790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60 11371,'0'0'8146,"3"-8"-4772,11-26-230,-14 33-3069,0 1 0,0-1 0,0 1 0,1-1 0,-1 1 1,0-1-1,0 1 0,0-1 0,0 1 0,0-1 0,0 1 0,0-1 0,0 1 0,0-1 0,0 1 0,0-1 0,-1 1 0,1-1 0,0 1 0,0-1 0,0 1 0,-1-1 0,1 1 0,0-1 0,-1 1 0,1-1 0,0 1 0,-1 0 0,1-1 0,0 1 1,-1 0-1,1-1 0,-1 1 0,1 0 0,0 0 0,-1-1 0,1 1 0,-1 0 0,1 0 0,-1 0 0,1-1 0,-1 1 0,1 0 0,-1 0 0,1 0 0,-1 0 0,0 0 0,-27 2 115,24-2-15,-3 2-116,-1 0 0,1 0 0,-1 1 0,1 0 0,0 0 1,0 1-1,0 0 0,1 0 0,-11 9 0,5-4 228,2 0-1,-1 1 0,1 1 1,-12 16-1,21-25-263,-1-1 1,1 1-1,0-1 1,0 1-1,0 0 1,0 0-1,0-1 0,1 1 1,-1 0-1,0 0 1,1 0-1,-1 0 1,1 0-1,0 0 0,0 0 1,0 0-1,0-1 1,0 1-1,0 2 1,1-2-20,0-1 1,-1 0-1,1 0 1,0 0-1,0 0 1,0 1-1,0-1 1,0-1-1,0 1 1,0 0-1,0 0 1,0 0-1,0 0 1,1-1-1,-1 1 0,0-1 1,0 1-1,1-1 1,-1 1-1,2-1 1,11 3-285,-1-2 1,1 0-1,-1 0 0,21-2 1,-12 0-738,67-5-7354,-47-1 983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19763,'0'0'9950,"-1"9"-9576,0 32 226,6 58-1,0 6-346,-4-63-216,0-26-159,0 0-1,-1 0 0,-5 30 0,5-45 85,0-1-1,0 0 0,0 1 1,0-1-1,0 0 0,0 1 0,0-1 1,0 0-1,0 1 0,0-1 1,0 0-1,0 1 0,-1-1 0,1 0 1,0 1-1,0-1 0,0 0 1,-1 1-1,1-1 0,0 0 0,0 0 1,-1 1-1,1-1 0,0 0 0,0 0 1,-1 0-1,1 1 0,0-1 1,-1 0-1,1 0 0,0 0 0,-1 0 1,1 0-1,0 0 0,-1 1 1,1-1-1,-1 0 0,-10-10-1288,-5-20-492,7 8 1909,0 1 1,1-1 0,2-1 0,0 1-1,1-1 1,-2-31 0,40 55 133,9 12-1202,-31-8-923,0-2-1,1 1 1,-1-1 0,18 1 0,3-3-6934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3:2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143 150 13965,'0'0'6502,"-10"-2"-3902,7 2-2504,-1-1 122,-1 0 0,0 0 0,0 1 0,0-1 0,0 1 0,1 0 0,-1 0 0,0 1 0,0 0 0,0 0 0,1 0 0,-1 0 0,0 1 1,1-1-1,-1 1 0,1 0 0,0 1 0,-6 3 0,6-2-121,1-3-74,1 0-1,0 1 1,-1-1-1,1 1 0,0 0 1,0 0-1,1-1 1,-1 1-1,0 1 1,0-1-1,1 0 1,0 0-1,-1 1 1,1-1-1,0 0 1,0 1-1,-1 3 1,5-4 5,-1-1-1,1 0 1,0 0 0,-1 1 0,1-2 0,0 1 0,0 0 0,0-1 0,0 1-1,0-1 1,0 0 0,3 0 0,3 1 15,212 16 11,-220-17 2,0 0 1,0 1-1,-1-1 1,1 0 0,0 1-1,0-1 1,0 0-1,0 1 1,0-1-1,-1 1 1,1 0-1,0-1 1,-1 1-1,1-1 1,0 1 0,-1 0-1,1 0 1,-1-1-1,1 1 1,-1 0-1,1 0 1,-1 0-1,1 0 1,-1-1 0,0 1-1,0 0 1,1 0-1,-1 0 1,0 0-1,0 0 1,0 0-1,0 0 1,0 0 0,0 0-1,0 0 1,0-1-1,-1 1 1,1 0-1,0 1 1,-4 7 1482,8-24-840,23-77-699,-18 56 0,19-48 0,-26 81-72,-1 0 0,1 0 1,0 1-1,0-1 0,0 0 0,0 1 0,0 0 1,1-1-1,-1 1 0,1 0 0,0 0 0,-1 1 0,1-1 1,0 0-1,0 1 0,0 0 0,0-1 0,0 1 1,1 1-1,-1-1 0,4 0 0,9-1-955,0 0 1,0 2-1,20 1 0,-4 0-1315,10-2-5484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14061,'0'0'9738,"56"18"-8842,-13-18-575,8 0-289,2-4-96,4-6-1474,-3-1-960,-6 0-225,-10-2-1313,-9 0-3587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12556,'0'0'12145,"9"0"-11355,6-2-589,0 1 1,-1 1-1,1 1 1,0 0 0,-1 1-1,16 3 1,-26-4-197,-1 0 0,1 0 0,0 1 1,0-1-1,-1 1 0,1 0 1,-1 0-1,0 0 0,1 0 1,-1 0-1,0 1 0,0-1 0,0 1 1,-1 0-1,1 0 0,-1 0 1,0 1-1,1-1 0,-1 0 0,-1 1 1,1-1-1,0 1 0,-1 0 1,0 0-1,0-1 0,0 1 0,0 0 1,-1 0-1,1 8 0,-1-7 16,-1 0-1,0 1 0,0-1 1,0 0-1,0 0 0,-1 1 1,0-1-1,0 0 0,0-1 1,0 1-1,-1 0 0,0-1 1,0 1-1,0-1 0,-1 0 1,1 0-1,-1 0 0,-6 4 1,-6 5-38,-1-1 1,-1-1-1,-25 13 1,39-23-1338,17-19-22527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13613,'0'0'12454,"0"11"-12011,-17 396 4202,2-443-3033,-3-30-1612,10 34 0,-1 1 0,-1 1 0,-20-40 0,34 75-278,-1-1 1,1-1-1,-1 1 0,1 0 0,1-1 1,-1 0-1,0 0 0,1 0 0,-1 0 1,1-1-1,0 1 0,0-1 0,0-1 1,0 1-1,0-1 0,0 0 0,9 1 1,10 2-2538,1-2 1,37 0 0,-37-3-5076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 9865,'0'0'18124,"-8"1"-18038,-25 3-86,33-4 1,-1-1 0,1 1 0,-1 0 1,0 0-1,1 0 0,-1 0 0,1 1 0,-1-1 1,1 0-1,-1 0 0,1 0 0,-1 0 1,1 0-1,-1 1 0,1-1 0,0 0 1,-1 0-1,1 1 0,-1-1 0,1 0 1,-1 1-1,1-1 0,0 1 0,-1-1 1,1 0-1,0 1 0,0-1 0,-1 1 0,1-1 1,0 1-1,0-1 0,-1 1 0,1-1 1,0 1-1,0-1 0,0 1 0,0-1 1,0 1-1,0-1 0,0 1 0,0-1 1,0 1-1,0-1 0,0 1 0,0-1 1,0 1-1,1 0 0,-1 0 0,1 0 0,0 0 0,-1 0 0,1 0 0,0 0-1,0 0 1,0-1 0,-1 1 0,1 0 0,0-1 0,0 1 0,0 0 0,0-1 0,0 1 0,0-1-1,3 1 1,25 1 260,33 6-455,-58-7 311,-1 0 1,1 1 0,0-1-1,-1 1 1,1-1 0,-1 1-1,1 0 1,-1 0 0,0 1-1,0-1 1,0 1 0,0-1-1,4 6 1,-7-8-83,0 0-1,1 0 1,-1 0 0,0 0-1,1 0 1,-1 0 0,0 0 0,1-1-1,-1 1 1,0 0 0,1 0-1,-1 0 1,0 0 0,1 0 0,-1-1-1,0 1 1,0 0 0,1 0-1,-1-1 1,0 1 0,0 0 0,1 0-1,-1-1 1,0 1 0,0 0-1,0-1 1,1 1 0,-1 0 0,0 0-1,0-1 1,0 1 0,0 0-1,0-1 1,0 1 0,0-1-1,0 1 1,0 0 0,0-1 0,0 1-1,0 0 1,0-1 0,0 0-1,5-21 1330,-4 20-1316,8-94-48,-9 96 2,1-1 0,-1 1-1,0-1 1,0 0 0,1 1 0,-1-1-1,1 1 1,-1-1 0,1 1 0,-1-1-1,1 1 1,-1-1 0,1 1 0,-1-1-1,1 1 1,-1 0 0,1-1 0,0 1-1,-1 0 1,1 0 0,-1-1 0,1 1-1,0 0 1,-1 0 0,1 0 0,0 0-1,0 0 1,-1 0 0,2 0 0,27 0-86,-17 1-120,58-3-7131,-29-4-790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15022,'0'0'10805,"-6"9"-9332,-16 27-448,22-35-1007,0-1 0,0 1 0,-1 0 0,1-1 0,0 1 0,0 0 0,0-1 0,0 1 0,0-1 0,0 1 0,0 0 0,0-1 0,0 1 0,1 0 0,-1-1 0,0 1 0,0-1 0,0 1 0,1 0 0,-1-1 0,0 1 0,1-1 0,-1 1 0,1-1 0,-1 1 0,0-1 0,1 1 0,-1-1 0,1 0 0,-1 1-1,1-1 1,-1 0 0,1 1 0,0-1 0,-1 0 0,1 0 0,-1 1 0,1-1 0,0 0 0,-1 0 0,1 0 0,-1 0 0,1 0 0,1 0 0,30 2 224,-29-2-177,6 0-7,-1 0-1,0-1 0,1 0 1,-1-1-1,0 0 0,0 0 1,0 0-1,0-1 1,11-6-1,-16 7-43,1 0-1,-1 0 1,0 0 0,0-1-1,0 1 1,-1-1 0,1 1-1,0-1 1,-1 0 0,0 0-1,0 0 1,0 0 0,0-1 0,0 1-1,-1 0 1,1-1 0,-1 1-1,0-1 1,0 0 0,0 1-1,0-1 1,-1 0 0,0-4-1,0 6-2,0 1 0,0-1-1,-1 0 1,1 1-1,-1-1 1,0 1-1,1-1 1,-1 1 0,0-1-1,0 1 1,0 0-1,0-1 1,0 1-1,0 0 1,0 0 0,0 0-1,0 0 1,-1 0-1,1 0 1,0 0-1,-1 0 1,1 0 0,-1 0-1,1 1 1,-1-1-1,1 1 1,-1-1-1,1 1 1,-1 0 0,0-1-1,1 1 1,-1 0-1,0 0 1,1 0 0,-1 0-1,1 1 1,-4-1-1,-1 1-2,1-1-1,-1 1 0,0 0 1,0 0-1,1 0 0,-1 1 1,1 0-1,-1 0 0,-8 6 0,4 0 44,0 0-1,1 1 1,0 0-1,-13 18 0,19-23-11,0 0 0,0 0-1,1 0 1,-1 0-1,1 0 1,0 1 0,0-1-1,1 0 1,-1 1 0,1 0-1,0-1 1,0 1 0,1 0-1,-1-1 1,1 10 0,1-13-41,-1 0 0,1-1 0,-1 1 0,1 0 1,-1 0-1,1-1 0,0 1 0,-1 0 0,1-1 0,0 1 1,-1 0-1,1-1 0,0 1 0,0-1 0,0 0 0,-1 1 1,1-1-1,0 1 0,0-1 0,0 0 0,0 0 0,0 0 1,0 1-1,0-1 0,1 0 0,31 0-313,-24 0 101,2-1-466,0 0 0,0 0 0,0-1 0,12-4 0,43-18-8230,-21 4-2077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16848,'0'0'5477,"-61"69"-2594,34-40-1121,4 1-385,1-2-769,4-2-512,4-5-63,3-3-418,2-7-480,5-2 65,-2-4-514,1-5-479,2 0-1346,1-6-1858,1-12-3587</inkml:trace>
  <inkml:trace contextRef="#ctx0" brushRef="#br0" timeOffset="1">12 61 16976,'0'0'9225,"54"21"-7688,-30-11-640,3 0-673,2 2-160,-2-2-192,0 2-2018,-5-3-1858,-2-1-1985,-1-5-6919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114 108 9993,'0'0'15647,"-9"-5"-15278,6 4-353,2-1-10,-1 1 0,0 0 0,1-1 0,-1 1 1,0 0-1,0 0 0,0 0 0,0 1 0,0-1 1,0 0-1,0 1 0,0-1 0,0 1 0,0 0 1,0-1-1,0 1 0,0 0 0,0 0 1,0 1-1,0-1 0,0 0 0,0 1 0,0-1 1,0 1-1,0 0 0,0-1 0,0 1 0,0 0 1,0 0-1,0 0 0,1 1 0,-1-1 0,0 0 1,1 1-1,-1-1 0,1 1 0,0-1 1,-1 1-1,1 0 0,0-1 0,0 1 0,-2 4 1,-1 2 114,-1 1 1,2 0-1,-1 0 1,-3 13 0,7 8 329,0-29-436,0 0 0,1 0 0,-1 0 0,1 0 0,-1-1 0,1 1 0,-1 0 0,1 0 0,-1-1-1,1 1 1,0 0 0,-1-1 0,1 1 0,0 0 0,0-1 0,-1 1 0,1-1 0,0 0 0,0 1 0,0-1 0,0 0 0,0 1 0,0-1-1,-1 0 1,1 0 0,2 0 0,5 1-4,0-1 0,0 0 0,1 0 0,-1-1 0,0-1 0,0 1 0,0-1 0,0-1 0,0 1 0,-1-1-1,1 0 1,-1-1 0,1 0 0,10-8 0,0-2-167,0-1-1,-1 0 0,-1-1 1,15-20-1,-28 36 668,-6 11-202,-7 21-35,7-22-194,1-5-9,0 0-1,1 0 0,0 0 1,0 0-1,0 0 0,1 0 0,0 11 1,0-16-43,0 1 1,0 0 0,0-1 0,1 1 0,-1 0-1,0 0 1,0-1 0,1 1 0,-1-1 0,0 1-1,1 0 1,-1-1 0,1 1 0,-1-1-1,1 1 1,-1-1 0,1 1 0,0-1 0,-1 1-1,1-1 1,-1 0 0,1 1 0,1 0-1,0-1-3,0 0-1,0 0 0,0 0 1,0 0-1,0 0 1,0 0-1,0 0 0,0 0 1,0-1-1,0 1 0,-1-1 1,5-1-1,61-34-365,-60 30 273,1 1 1,0 0 0,1 0 0,-1 1 0,1 0-1,0 0 1,0 1 0,0 0 0,0 1 0,1 0-1,13-1 1,-23 3 82,1 1 1,0-1-1,0 0 0,0 1 1,-1-1-1,1 1 0,0-1 1,0 1-1,-1-1 0,1 1 0,0-1 1,-1 1-1,1 0 0,-1-1 1,1 1-1,-1 0 0,1 0 0,-1-1 1,1 1-1,-1 0 0,0 0 1,1 0-1,-1 0 0,0-1 0,0 1 1,1 0-1,-1 0 0,0 0 1,0 0-1,0 0 0,-1 1 1,1 39 544,0-29-233,0-11-307,0 0 0,1-1 0,-1 1 0,0-1 0,1 1 0,-1-1-1,1 1 1,-1-1 0,1 1 0,-1-1 0,1 1 0,-1-1 0,1 0-1,0 1 1,-1-1 0,1 0 0,0 1 0,-1-1 0,1 0 0,0 0-1,-1 0 1,1 0 0,0 1 0,-1-1 0,1 0 0,0 0-1,-1 0 1,1-1 0,0 1 0,0 0 0,-1 0 0,1 0 0,0 0-1,-1-1 1,1 1 0,-1 0 0,1-1 0,0 1 0,-1 0 0,1-1-1,0 0 1,32-13 54,2-9-667,-27 17 312,1 0 0,0 0 0,0 0 0,0 1 0,1 1-1,0 0 1,0 0 0,14-3 0,-24 7 285,0 0 0,0 0 0,1 0-1,-1 0 1,0 0 0,0 0 0,1 0 0,-1 0 0,0 0-1,0 0 1,1 0 0,-1 0 0,0 0 0,0 0 0,0 0-1,1 1 1,-1-1 0,0 0 0,0 0 0,0 0 0,1 0-1,-1 0 1,0 1 0,0-1 0,0 0 0,0 0 0,1 0-1,-1 1 1,0-1 0,0 0 0,0 0 0,0 1 0,0-1-1,0 0 1,0 0 0,0 1 0,0-1 0,0 0 0,0 0-1,0 1 1,0-1 0,-3 16 340,-9 13 395,7-19-557,2-7-194,1 1 0,1-1 0,-1 0 0,0 1 0,1-1 0,0 1 0,0-1 1,-1 9-1,23-22-3346,0-9-606,32-24-4551,-15 23 10173,-37 19-1337,0 1 1,0 0-1,-1-1 1,1 1-1,0 0 0,0 0 1,0 0-1,0 0 1,0 0-1,0 0 1,0 0-1,0 0 1,-1 0-1,1 0 0,0 1 1,0-1-1,0 0 1,0 1-1,0-1 1,-1 0-1,1 1 0,0-1 1,0 1-1,-1 0 1,1-1-1,0 1 1,-1-1-1,2 2 0,11 29 2831,-8 40-3181,-5-68 183,-9 74-897,3-46-1060,13-62-6393,10-21 6697,-15 46 1952,0 0 0,0 0 0,1 0 0,0 0 1,0 1-1,0-1 0,1 1 0,-1 0 0,1 0 0,1 0 0,-1 0 1,1 1-1,-1 0 0,1 0 0,10-6 0,-14 15 13,0-1-1,0 1 1,-1 0 0,1-1-1,-1 1 1,0 0-1,0-1 1,-2 9 0,-6 20-120,-2 0 1,-1 0 0,-2-2 0,-20 37-1,-9 23 1594,42-91-1916,0 0 0,-1 0 0,1 0 1,0 0-1,0 0 0,0 0 0,0 0 1,0 0-1,0 0 0,0 0 0,-1-1 1,1 1-1,0 0 0,0 0 0,0 0 1,0 0-1,0 0 0,-1 0 1,1 0-1,0 0 0,0 0 0,0 0 1,0 0-1,0 0 0,0 0 0,-1 1 1,1-1-1,0 0 0,0 0 0,0 0 1,0 0-1,0 0 0,0 0 1,-1 0-1,1 0 0,0 0 0,0 0 1,0 0-1,0 1 0,0-1 0,0 0 1,0 0-1,0 0 0,0 0 0,0 0 1,0 0-1,0 0 0,-1 1 1,1-1-1,0 0 0,0 0 0,0 0 1,0 0-1,0 0 0,0 0 0,0 1 1,0-1-1,0 0 0,0 0 0,0 0 1,0 0-1,1 0 0,-1 1 0,0-1 1,0 0-1,-1-16 446,4-24-411,6-5-170,1 0 0,3 1 1,2 0-1,2 1 1,1 1-1,32-52 0,-44 84 65,1 0 0,1 0-1,0 1 1,0 0-1,1 0 1,15-12-1,-20 18 17,0 0 1,0 1-1,0-1 0,1 1 0,-1 0 0,1 0 1,0 0-1,0 1 0,-1-1 0,1 1 0,0 0 1,0 1-1,0-1 0,0 1 0,0 0 0,0 0 1,0 1-1,8 1 0,-11-2 17,0 1 0,0 0 0,0-1 0,0 1 1,0 0-1,0 0 0,-1 0 0,1 0 0,0 0 0,-1 1 0,1-1 0,-1 0 1,1 1-1,-1-1 0,1 1 0,-1 0 0,0-1 0,0 1 0,0 0 0,0 0 1,0 0-1,0 0 0,-1 0 0,1-1 0,-1 1 0,1 1 0,-1-1 0,0 0 1,0 0-1,1 0 0,-2 0 0,1 0 0,0 0 0,0 0 0,-1 0 0,1 0 1,-2 3-1,1 1 60,-1 0 0,0 0 0,0-1 0,-1 1 0,0-1 0,0 1 0,0-1 0,0 0 0,-1 0 0,0-1 0,-7 8 0,0-3 109,1-1 1,-2 0 0,1 0 0,-1-1-1,0-1 1,0 0 0,-1 0 0,0-2-1,0 1 1,-25 4 0,38-9-166,0 0 1,0 0-1,-1 0 1,1 0-1,0 0 1,-1 0-1,1 0 0,0 0 1,0 0-1,-1 0 1,1 0-1,0 0 1,-1 0-1,1 0 0,0-1 1,0 1-1,-1 0 1,1 0-1,0 0 1,0 0-1,-1 0 1,1-1-1,0 1 0,0 0 1,-1 0-1,1 0 1,0-1-1,0 1 1,0 0-1,0 0 0,-1-1 1,1 1-1,0 0 1,0 0-1,0-1 1,0 1-1,0 0 0,0 0 1,0-1-1,0 1 1,0 0-1,0-1 1,0 1-1,0 0 0,0 0 1,0-1-1,0 1 1,0 0-1,0-1 1,0 1-1,0 0 0,0 0 1,0-1-1,1 1 1,-1 0-1,0 0 1,0-1-1,0 1 0,0 0 1,1 0-1,-1-1 1,0 1-1,0 0 1,0 0-1,1 0 1,-1 0-1,0-1 0,1 1 1,11-14-1937,63-46-10963,-47 36 6635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 14670,'8'-4'9545,"-8"11"-6790,-2 12-994,-13 9-127,-1 2-289,-2 6-448,4-3-737,5 0-160,1-4 0,8-6 0,0-4 0,0-10-1185,8-5-609,1-4-800,5-5-1730,2-13-1922,0-6-5093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13837,'0'0'8408,"0"8"-5408,0-1-2510,1-1-1,0 1 0,0-1 0,1 0 1,0 1-1,4 9 0,-5-14-456,-1-1 1,1 0-1,0 1 0,0-1 0,0 0 0,0 1 1,0-1-1,0 0 0,0 0 0,0 0 0,0 0 1,0 0-1,0 0 0,1-1 0,-1 1 0,0 0 1,1 0-1,-1-1 0,1 1 0,-1-1 0,1 1 1,-1-1-1,1 0 0,-1 0 0,1 0 0,-1 0 1,1 0-1,-1 0 0,1 0 0,-1 0 0,1 0 1,-1-1-1,1 1 0,-1 0 0,1-1 0,-1 0 1,1 1-1,-1-1 0,0 0 0,1 0 0,-1 0 1,1-1-1,0 1-13,0 0 0,-1 0-1,1-1 1,-1 1 0,1-1 0,-1 1 0,0-1 0,1 1-1,-1-1 1,0 0 0,0 0 0,0 1 0,-1-1 0,1 0 0,0 0-1,-1 0 1,1 0 0,-1 0 0,0 0 0,1 0 0,-1 0-1,0 0 1,0 0 0,0 0 0,-1 0 0,0-4 0,1 5 5,0 0 0,-1 0 0,1 0 0,-1-1 0,1 1 0,-1 0 0,1 0 0,-1 0 0,0 0 0,0 0 0,0 0 0,1 0 0,-1 0 0,0 0 0,0 0 0,0 1 0,0-1 0,-1 0 0,1 1 0,0-1 0,0 0 0,0 1 0,0 0 0,-1-1 0,1 1 1,0 0-1,0-1 0,-1 1 0,1 0 0,0 0 0,-1 0 0,1 0 0,0 0 0,0 1 0,-1-1 0,1 0 0,0 0 0,0 1 0,-1-1 0,1 1 0,0-1 0,-2 2 0,0 0 5,0 0 1,0 0-1,0 0 0,0 1 0,1-1 1,-1 1-1,0 0 0,1 0 0,0 0 1,0 0-1,0 0 0,0 0 0,0 0 1,1 1-1,-1-1 0,1 1 0,-1 6 1,-1-1 42,1 0 0,1 0 0,0 0 0,0 0 1,1 0-1,1 12 0,-1-19-140,0 0 0,1 0-1,-1 0 1,1 0 0,0 0 0,0 0 0,-1 0-1,1-1 1,0 1 0,1 0 0,-1 0 0,0-1-1,0 1 1,1-1 0,-1 1 0,1-1 0,-1 0 0,1 1-1,0-1 1,0 0 0,-1 0 0,5 1 0,-1 1-587,1-1 1,0-1 0,0 1 0,0-1 0,0 0-1,11 0 1,20-1-7066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10698,'0'0'5451,"0"22"-1362,-2 4-1959,1-19-1813,1 0 0,-1 0 0,1 0 0,1 0 0,-1-1 0,1 1 0,2 9 0,-3-16-282,1 1 0,-1-1 1,1 1-1,-1-1 1,1 1-1,-1-1 0,1 1 1,-1-1-1,1 1 1,0-1-1,-1 1 0,1-1 1,0 0-1,-1 0 1,1 1-1,0-1 0,-1 0 1,1 0-1,0 0 1,-1 0-1,1 0 1,0 0-1,0 0 0,-1 0 1,1 0-1,0 0 1,0 0-1,-1 0 0,1 0 1,0 0-1,-1-1 1,1 1-1,0 0 0,-1-1 1,2 0-1,22-13 927,60-78 624,-84 91-1561,1 1 0,-1-1 0,1 0 0,-1 1 0,0-1 0,1 1 0,-1-1 0,1 1 0,-1-1 0,1 1 1,0 0-1,-1-1 0,1 1 0,-1 0 0,1-1 0,0 1 0,-1 0 0,1 0 0,0-1 0,-1 1 0,1 0 0,0 0 0,-1 0 0,1 0 0,0 0 0,-1 0 0,1 0 1,0 0-1,0 0 0,0 1 0,8 18 228,-7 41-172,-2-52 52,0 3-143,3 27 339,-3-37-313,0-1-1,0 0 1,0 1 0,0-1-1,0 0 1,1 1-1,-1-1 1,0 0-1,0 1 1,0-1-1,1 0 1,-1 1-1,0-1 1,1 0 0,-1 0-1,0 1 1,0-1-1,1 0 1,-1 0-1,0 0 1,1 0-1,-1 1 1,1-1 0,-1 0-1,0 0 1,1 0-1,-1 0 1,0 0-1,2 0 1,16-12 719,25-33-44,-31 30-673,1 1-1,1 0 1,0 1 0,29-20 0,-42 33-23,0-1 1,0 0-1,-1 1 1,1-1-1,0 1 1,0-1-1,0 1 1,0-1-1,0 1 1,1 0-1,-1-1 1,0 1-1,0 0 1,0 0-1,0 0 1,0 0-1,0 0 1,0 0-1,0 0 1,0 0-1,1 0 1,-1 1-1,0-1 1,0 0-1,0 1 1,0-1-1,0 1 1,0-1-1,0 1 1,0-1-1,-1 1 1,1 0-1,0 0 1,0-1-1,0 1 1,-1 0-1,1 0 1,0 0-1,-1 0 1,1 0-1,-1 0 1,1 0-1,-1 0 1,1 0-1,-1 0 1,0 0-1,1 0 1,-1 0 0,0 0-1,0 0 1,0 0-1,0 0 1,0 2-1,2 12 22,-1 0 1,-1-1-1,-1 21 0,0-17 7,4 11-859,0-26-2414,-2-18-1870,-1-8-1784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17424,'0'0'13101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2434,'4'-11'8835,"-2"2"-7163,16-40 1959,1 21 1663,-19 28-5203,0 0 1,0 0-1,1-1 0,-1 1 1,0 0-1,0 0 1,1 0-1,-1-1 0,0 1 1,1 0-1,-1 0 0,0 0 1,0 0-1,1 0 0,-1 0 1,0 0-1,1 0 1,-1 0-1,0 0 0,1 0 1,-1 0-1,0 0 0,1 0 1,-1 0-1,0 0 0,1 0 1,-1 0-1,0 0 1,0 0-1,1 0 0,-1 0 1,0 1-1,1-1 0,-1 0 1,1 0-1,4 14 1130,-3 25-771,-2-33 8,-5 320 1171,30-387-38,-14 10-1601,-2 0 1,-2-1 0,-1-68-1,-10 184-165,1-25 228,2 60 0,1-97-45,0 1 1,0-1 0,0 1-1,0-1 1,1 0-1,-1 1 1,1-1-1,-1 1 1,1-1 0,0 0-1,0 0 1,0 1-1,0-1 1,1 0 0,-1 0-1,0 0 1,1 0-1,0 0 1,-1-1 0,1 1-1,0 0 1,0-1-1,0 1 1,0-1-1,0 0 1,0 1 0,0-1-1,1 0 1,-1-1-1,0 1 1,1 0 0,-1 0-1,0-1 1,1 0-1,-1 1 1,1-1 0,-1 0-1,1 0 1,-1 0-1,1-1 1,-1 1 0,0-1-1,1 1 1,2-2-1,6-1 20,-1 0-1,0-1 1,0 0-1,-1 0 1,1-1 0,-1-1-1,0 0 1,-1 0-1,9-7 1,-1-2-7,-2-1 1,0 0 0,-1-1 0,21-35 0,-27 41-4,-1 0 0,-1-1 1,0 1-1,-1-1 1,0 0-1,-1 0 1,0-1-1,-1 1 1,1-20-1,-3 32-16,0 0-1,0-1 1,0 1-1,0 0 0,0 0 1,0-1-1,0 1 1,0 0-1,0-1 0,0 1 1,0 0-1,0-1 1,0 1-1,0 0 0,0 0 1,0-1-1,0 1 1,0 0-1,0-1 0,-1 1 1,1 0-1,0 0 1,0-1-1,0 1 1,0 0-1,-1 0 0,1-1 1,0 1-1,0 0 1,-1 0-1,1 0 0,0 0 1,0-1-1,-1 1 1,1 0-1,0 0 0,-1 0 1,1 0-1,0 0 1,0 0-1,-1 0 0,1 0 1,0 0-1,-1 0 1,-15 9-3,-11 20-40,22-22 44,-79 111 720,75-103-627,0 1-1,1 0 0,0 0 0,2 1 1,0 0-1,-4 18 0,10-33-95,-1-1 0,1 1 0,-1 0 0,1 0 0,0 0 0,0 0 0,0-1 0,0 1 0,0 0 0,1 0 0,-1 0 0,0 0 0,1-1 0,-1 1 0,1 0 0,0 0 0,0-1 0,-1 1 0,1-1 0,0 1 0,1 0 0,-1-1 0,0 0 0,0 1 0,1-1 0,-1 0 0,0 1 0,1-1 0,-1 0 0,1 0 0,0 0 0,-1-1 0,1 1 0,0 0 0,-1-1 0,1 1 0,0-1 0,0 1 0,0-1 0,3 1 0,7 0 0,0-1 0,0 0 0,1-1 0,-1 0 0,12-3 0,-9 1 0,0-1 0,0 0 0,-1-1 0,1-1 0,-1 0 0,-1-1 0,1-1 0,-1 0 0,-1 0 0,1-2 0,-1 1 0,-1-1 0,17-19 0,-25 23-132,-10 12-247,-11 17-1005,11-10 303,-13 23-6759,11-16-3509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84 14926,'0'-9'2434,"2"-44"2302,-2 185-716,-5 202-3124,6-306-635,-1-28-254,0 0 1,0 0-1,0 0 0,0 0 0,0-1 1,0 1-1,0 0 0,0 0 0,0 0 0,0 0 1,0 0-1,0-1 0,0 1 0,0 0 1,0 0-1,0 0 0,0 0 0,0 0 1,0-1-1,0 1 0,0 0 0,0 0 1,0 0-1,0 0 0,0 0 0,0 0 1,0-1-1,0 1 0,0 0 0,0 0 1,0 0-1,1 0 0,-1 0 0,0 0 1,0 0-1,0 0 0,0-1 0,0 1 0,0 0 1,1 0-1,-1 0 0,0 0 0,0 0 1,0 0-1,0 0 0,0 0 0,0 0 1,1 0-1,-1 0 0,0 0 0,0 0 1,0 0-1,0 0 0,0 0 0,1 0 1,-1 0-1,0 0 0,0 0 0,0 0 1,0 0-1,0 0 0,0 0 0,1 0 1,-1 1-1,0-1 0,0 0 0,0 0 1,0 0-1,0 0 0,14-52 448,-4-17-355,3-89 0,4-27 4,-17 183-112,0 0 1,0-1-1,1 1 1,-1 0-1,1 0 0,-1 0 1,1 0-1,0 0 1,0 0-1,0 0 0,0 0 1,0 0-1,0 0 1,1 0-1,-1 1 0,0-1 1,1 0-1,0 1 1,-1-1-1,1 1 0,0 0 1,0-1-1,0 1 1,0 0-1,2-1 0,-2 2-2,1 0-1,-1 0 0,0 0 0,0 0 0,1 0 0,-1 1 0,0-1 0,1 1 0,-1 0 0,0-1 1,0 1-1,0 0 0,0 0 0,0 0 0,0 1 0,0-1 0,0 0 0,0 1 0,0-1 0,-1 1 1,1 0-1,-1-1 0,3 4 0,1 3-48,0 0 0,0 0 0,-1 0 0,0 1 0,0-1 0,-1 1 1,0 0-1,0 0 0,-1 0 0,-1 0 0,1 0 0,-1 0 0,-1 17 0,0-22 111,0-1 0,0 0 0,-1 1 0,1-1 0,-1 0 0,1 1 0,-1-1 0,0 0 0,-1 1 0,1-1 0,0 0 0,-1 0 0,0 0 0,0 0 0,0-1 0,0 1 0,0 0 0,0-1 0,-1 1 0,1-1 0,-1 0 0,0 0 0,1 0 0,-1 0 0,0-1 0,0 1 0,0-1 0,-1 1 0,1-1 0,0 0 0,0 0 0,-1-1 0,1 1 0,-1-1-1,1 1 1,0-1 0,-1 0 0,1 0 0,-7-2 0,7 1-104,-1 0 0,1 0 0,0-1 0,0 1 0,0-1 0,0 0-1,0 0 1,0 0 0,1 0 0,-1 0 0,0-1 0,1 1 0,0-1-1,0 1 1,0-1 0,-3-5 0,4 6-221,-1 0-1,1 0 1,0-1 0,0 1-1,0 0 1,1-1 0,-1 1-1,1-1 1,-1 1 0,1-5-1,0 5-24,0 1-1,0 0 0,0 0 1,1-1-1,-1 1 1,0 0-1,1 0 0,-1 0 1,1 0-1,-1-1 0,1 1 1,0 0-1,-1 0 0,1 0 1,0 0-1,0 0 0,0 0 1,0 1-1,0-1 0,0 0 1,0 0-1,1 0 0,14-6-5781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125 139 14670,'0'0'7159,"-1"-9"-5045,1 8-2103,-1-7 466,-1 1 1,0-1-1,0 0 0,-6-13 0,8 19-437,0 1 0,-1 0-1,1 0 1,-1 0-1,0-1 1,1 1-1,-1 0 1,0 0-1,0 0 1,0 0-1,0 0 1,1 0-1,-1 1 1,-1-1-1,1 0 1,0 0 0,0 1-1,0-1 1,0 0-1,0 1 1,-1-1-1,1 1 1,0 0-1,0-1 1,-1 1-1,1 0 1,0 0-1,-1 0 1,1 0-1,0 0 1,-1 0-1,1 0 1,0 0 0,0 0-1,-1 1 1,1-1-1,0 0 1,0 1-1,-1-1 1,1 1-1,0 0 1,0-1-1,0 1 1,0 0-1,0 0 1,0 0-1,0 0 1,-1 1-1,-4 4 136,0 0 0,1 0 0,-1 1 0,2 0 0,-1 0 0,1 0 0,0 1 0,0 0 0,1-1 0,0 1 0,1 0 0,-3 10 0,5-17-162,0-1 0,0 1 0,1 0 0,-1 0 0,0-1 1,0 1-1,1 0 0,-1 0 0,0-1 0,0 1 0,1 0 1,-1-1-1,1 1 0,-1 0 0,1-1 0,-1 1 1,1-1-1,-1 1 0,1-1 0,0 1 0,-1-1 0,1 1 1,0-1-1,-1 0 0,1 1 0,0-1 0,-1 0 0,1 0 1,0 1-1,0-1 0,-1 0 0,1 0 0,0 0 0,0 0 1,-1 0-1,1 0 0,0 0 0,0 0 0,-1 0 1,3-1-1,34-4 93,23-17-52,-51 18-113,-1 0 0,1 0-1,0 1 1,0 0 0,1 1-1,-1-1 1,0 2 0,1 0-1,-1 0 1,16 0 0,-24 3 109,1 0 1,0-1 0,-1 1 0,0 0 0,1 0 0,-1 0 0,0 0-1,0 0 1,0 0 0,0 0 0,-1 0 0,1 0 0,0 0-1,-1 1 1,0-1 0,1 0 0,-1 0 0,0 1 0,0-1-1,-1 3 1,1 7 704,-2-45-410,2-115-345,0 148-23,0 0-1,0-1 1,1 1-1,-1-1 1,0 1-1,0 0 1,0-1-1,0 1 1,0 0 0,1-1-1,-1 1 1,0 0-1,0 0 1,1-1-1,-1 1 1,0 0-1,0-1 1,1 1-1,-1 0 1,0 0 0,1 0-1,-1-1 1,0 1-1,1 0 1,-1 0-1,0 0 1,1 0-1,-1 0 1,0 0 0,1 0-1,-1 0 1,0 0-1,1-1 1,-1 2-1,1-1 1,-1 0-1,0 0 1,1 0 0,-1 0-1,0 0 1,1 0-1,-1 0 1,1 0-1,-1 0 1,0 1-1,0-1 1,1 0-1,-1 0 1,0 1 0,1-1-1,27 15-3327,-13-8-318,6-3-5636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2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12268,'-2'30'8487,"-6"27"-6259,0 0-1199,1 2-282,-7 95 1469,14-153-2205,0-1 1,1 0-1,-1 1 1,0-1-1,0 0 0,0 0 1,1 1-1,-1-1 1,0 0-1,0 0 0,0 0 1,1 1-1,-1-1 1,0 0-1,1 0 1,-1 0-1,0 0 0,0 0 1,1 0-1,-1 1 1,0-1-1,1 0 0,-1 0 1,0 0-1,0 0 1,1 0-1,-1 0 1,0 0-1,1 0 0,-1 0 1,0 0-1,1-1 1,-1 1-1,0 0 0,0 0 1,1 0-1,-1 0 1,0 0-1,1 0 0,-1-1 1,0 1-1,0 0 1,0 0-1,1 0 1,-1-1-1,0 1 0,0 0 1,0 0-1,1-1 1,-1 1-1,16-12 432,-3-2-189,0-1 0,20-30 0,-23 29-65,1 0 1,1 1 0,20-19 0,-32 33-180,1 1 0,-1-1 0,1 1 0,-1-1 0,1 0 0,0 1 0,-1-1 0,1 1 0,0-1 0,-1 1 0,1 0 0,0-1 0,0 1 0,-1 0 0,1-1 0,0 1 0,0 0 0,0 0 0,-1 0 0,1 0 0,0 0 0,0 0 0,0 0 0,0 0 0,-1 0 0,1 0 0,0 0 0,0 0 0,0 1 0,-1-1 0,1 0 0,0 1 0,0-1 0,-1 0 0,1 1 0,0-1 0,0 1 0,-1-1 0,1 1 0,-1 0 0,1-1 0,-1 1 0,1 0 0,-1-1 0,1 1 0,-1 0 0,1-1 0,-1 1 0,0 0 0,1 0 0,-1 0 0,0-1 0,0 1 0,0 0 0,1 0-1,-1 0 1,0 1 1,8 56 314,-8-53-183,-1 35 147,0-32-156,0 1-1,1-1 0,0 1 1,1-1-1,2 17 0,-2-25-162,-1 1-1,1-1 1,-1 0-1,0 0 1,1 0 0,-1 0-1,1 0 1,-1 1-1,1-1 1,-1 0-1,0 0 1,1 0-1,-1 0 1,1 0-1,-1-1 1,1 1-1,-1 0 1,1 0 0,-1 0-1,0 0 1,1 0-1,-1 0 1,1-1-1,-1 1 1,0 0-1,1 0 1,-1-1-1,0 1 1,1 0-1,-1-1 1,0 1 0,0 0-1,1-1 1,-1 1-1,0 0 1,1-1-1,11-12-1847,12-18-7550,-13 14 1645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16560,'0'0'9689,"-9"-1"-9428,6 0-255,0 0 0,0 1 0,-1 0 0,1 0 0,0 0 0,0 0 0,0 0 0,0 1 0,0 0 0,0-1 0,-3 2 0,4-1-6,1 1 1,-1-1-1,1 0 0,-1 1 1,1-1-1,0 1 0,-1 0 1,1-1-1,0 1 1,0 0-1,0 0 0,0 0 1,0 0-1,1-1 0,-1 1 1,1 0-1,-1 0 0,1 1 1,0-1-1,-1 0 0,1 0 1,0 0-1,1 4 0,-1-1 25,-1 0 0,1 0 0,1 1 0,-1-1-1,1 0 1,0 1 0,0-1 0,3 7 0,-3-11-14,-1 0 0,1 0 0,-1 0 0,1 0 1,-1-1-1,1 1 0,0 0 0,0 0 0,-1-1 1,1 1-1,0 0 0,0-1 0,0 1 0,0-1 1,0 1-1,0-1 0,-1 0 0,1 1 0,2-1 1,-1 0 11,1 1 0,-1-2 0,1 1 1,-1 0-1,0 0 0,1-1 0,-1 1 1,0-1-1,1 0 0,-1 0 0,4-2 1,1-1-3,-1-1 0,0 0 1,0-1-1,-1 0 0,1 0 1,-1 0-1,-1 0 0,5-8 1,5-4 311,-14 18-312,0 0-1,0 1 0,0-1 0,0 0 0,0 0 0,0 0 0,0 0 1,0 0-1,0 0 0,0 0 0,0 1 0,0-1 0,0 0 1,0 0-1,0 0 0,0 0 0,0 0 0,1 0 0,-1 0 0,0 0 1,0 1-1,0-1 0,0 0 0,0 0 0,0 0 0,0 0 0,0 0 1,0 0-1,1 0 0,-1 0 0,0 0 0,0 0 0,0 0 1,0 0-1,0 0 0,0 0 0,1 0 0,-1 0 0,0 0 0,0 0 1,0 0-1,0 0 0,0 0 0,0 0 0,0 0 0,1 0 1,-1 0-1,0 0 0,0 0 0,0 0 0,0 0 0,0 0 0,0 0 1,0 0-1,0-1 0,1 1 0,-1 0 0,0 0 0,0 0 0,-1 101 418,1-100-433,1-1 1,-1 1-1,0 0 0,0-1 0,0 1 0,0-1 0,0 1 1,1-1-1,-1 1 0,0-1 0,1 1 0,-1-1 0,0 1 1,1-1-1,-1 1 0,0-1 0,1 1 0,-1-1 0,1 0 1,-1 1-1,1-1 0,-1 0 0,1 1 0,-1-1 0,1 0 1,-1 0-1,1 0 0,-1 1 0,1-1 0,0 0 0,-1 0 1,1 0-1,-1 0 0,1 0 0,-1 0 0,1 0 1,0 0-1,-1 0 0,1 0 0,-1 0 0,1-1 0,-1 1 1,1 0-1,0 0 0,-1-1 0,1 1 0,-1 0 0,1 0 1,-1-1-1,1 1 0,-1-1 0,1 0 0,25-20 234,-19 10-219,-1 0 0,0 0 0,-1 0 0,6-19 1,-9 24-9,0 1-1,-1 0 1,0-1 0,0 1 0,0-1 0,-1 1 0,0-1 0,0 1 0,0-1 0,-1 1 0,1-1 0,-4-9 0,4 14-14,-1 0 0,1 1 0,0-1 0,-1 1 0,1-1 0,-1 1 0,1-1 1,-1 1-1,1-1 0,-1 1 0,1-1 0,-1 1 0,0-1 0,1 1 0,-1 0 0,0 0 0,1-1 0,-1 1 0,0 0 0,1 0 1,-1 0-1,0-1 0,0 1 0,1 0 0,-1 0 0,0 0 0,1 0 0,-1 0 0,0 1 0,0-1 0,1 0 0,-1 0 0,0 0 1,1 1-1,-1-1 0,0 0 0,1 1 0,-1-1 0,1 0 0,-1 1 0,0-1 0,1 1 0,-1-1 0,1 1 0,-1-1 0,1 1 0,0-1 1,-1 1-1,1 0 0,-1-1 0,1 1 0,0 0 0,0-1 0,-1 1 0,1 0 0,0-1 0,0 1 0,0 0 0,0-1 0,0 2 1,0 0 0,0-1 0,0 0 0,0 1 0,0-1 0,0 0 0,0 1 0,1-1 0,-1 0 0,1 0 0,-1 1 0,1-1 0,-1 0 0,1 0 0,0 0 0,-1 0 0,1 1 0,0-1 0,0 0 0,0 0 0,0-1 0,0 1 0,0 0 0,0 0 0,0 0 0,2 0 0,2 1 7,-1 0 0,0-1 0,0 0 1,1 0-1,-1 0 0,1 0 0,-1-1 0,6 0 0,8 0-935,-1-1-1,1-1 0,22-6 1,28-14-9268,-37 10 2110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10346,'0'0'9956,"-8"3"-6871,-1 1-2553,1 1 0,0-1 0,0 2 0,0-1 0,1 1 0,0 0-1,0 0 1,-7 9 0,10-10-364,0 0 0,0 0-1,0 1 1,0 0 0,1-1 0,0 1-1,0 0 1,1 0 0,-1 1 0,1-1-1,1 0 1,-1 1 0,1-1 0,0 8-1,1-13-163,1 0-1,-1 0 0,1-1 0,-1 1 0,1 0 0,-1-1 0,1 1 0,0 0 1,-1-1-1,1 1 0,0-1 0,0 1 0,0-1 0,-1 0 0,1 1 0,0-1 1,0 0-1,0 1 0,0-1 0,-1 0 0,1 0 0,0 0 0,0 0 1,0 0-1,0 0 0,0 0 0,0 0 0,0 0 0,-1 0 0,1-1 0,0 1 1,0 0-1,0-1 0,1 0 0,34-9 128,-25 2-180,0 0 1,-1 0-1,0-1 1,0 0-1,-1-1 1,-1 0-1,1-1 1,-2 1-1,1-1 1,-1-1-1,7-16 1,-23 47-249,-38 101 845,47-119-518,0-1 1,-1 1-1,1 0 0,-1 0 1,1 0-1,0 0 1,0-1-1,0 1 1,-1 0-1,1 0 0,0 0 1,0 0-1,0 0 1,0 0-1,0 0 1,1 0-1,-1-1 0,0 1 1,0 0-1,1 0 1,-1 0-1,0 0 1,1 0-1,-1-1 1,1 1-1,-1 0 0,1 1 1,1-2-12,-1 0 1,0 0-1,0 0 0,0 0 1,1 0-1,-1 0 0,0 0 1,0 0-1,0 0 1,1 0-1,-1-1 0,0 1 1,0-1-1,0 1 0,0-1 1,0 1-1,2-2 1,51-35 101,-51 34-87,30-24-21,-22 17-222,1 0 1,-1 0-1,2 1 1,-1 1-1,1 0 1,1 1-1,14-6 1,-28 13 201,1 0 0,-1-1 0,1 1 0,0 0 0,-1 0 0,1 0 0,-1 0 0,1 0 0,-1 0 0,1 0 0,-1 0 0,1 0 0,-1 0 0,1 1 0,-1-1 0,1 0 0,-1 0 1,1 0-1,-1 1 0,1-1 0,-1 0 0,1 1 0,-1-1 0,1 0 0,-1 1 0,0-1 0,1 0 0,-1 1 0,0-1 0,1 1 0,-1-1 0,0 1 0,1 0 0,4 24 53,-11 34 371,6-55-376,0-4-41,-2 39 313,2-38-290,1 0-1,-1-1 0,1 1 1,-1 0-1,1 0 0,-1-1 1,1 1-1,-1 0 0,1-1 1,-1 1-1,1-1 0,0 1 1,-1-1-1,1 1 0,0-1 0,0 1 1,-1-1-1,1 0 0,0 1 1,0-1-1,0 0 0,0 0 1,-1 0-1,1 1 0,0-1 1,0 0-1,0 0 0,0 0 1,0 0-1,-1 0 0,1-1 1,0 1-1,0 0 0,0 0 1,0-1-1,-1 1 0,1 0 0,0-1 1,1 0-1,6-2 22,0-1 0,0-1 0,0 1 0,0-1-1,-1 0 1,0-1 0,0 0 0,10-11 0,-11 10-169,1 1 1,0 0-1,0 0 1,0 0-1,1 1 1,-1 0-1,1 1 1,13-6-1,-21 10 102,1 0 0,-1-1 0,1 1 0,-1 0 0,1 0 0,-1 0 1,1 0-1,-1 0 0,1 0 0,-1-1 0,0 1 0,1 0 0,-1 0 0,1 1 0,-1-1 0,1 0 0,-1 0 0,1 0 0,-1 0 1,1 0-1,-1 0 0,1 1 0,-1-1 0,1 0 0,-1 0 0,0 1 0,1-1 0,-1 0 0,0 1 0,1-1 0,-1 0 0,0 1 1,1-1-1,-1 1 0,0-1 0,0 0 0,1 1 0,-1-1 0,0 1 0,0-1 0,0 1 0,1 0 0,-1 24-3969,-1-15-2705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 12908,'0'0'14355,"-10"-1"-13122,7 0-1143,0 1-31,0-1 0,0 1-1,0 0 1,0-1 0,0 1 0,0 0-1,0 1 1,0-1 0,0 1 0,0-1-1,0 1 1,0 0 0,0 0 0,1 0-1,-1 0 1,0 1 0,1-1 0,-1 1 0,1-1-1,-1 1 1,1 0 0,0 0 0,0 0-1,-4 5 1,-37 57 640,40-59-667,1 0 0,-1 0 1,1-1-1,1 1 0,-1 1 0,1-1 0,0 0 0,0 0 0,0 0 0,1 1 0,-1-1 0,2 10 0,0-14-33,-1 1 1,1-1-1,0 0 0,0 1 1,0-1-1,0 0 0,0 0 1,0 1-1,0-1 0,0 0 1,0 0-1,0 0 0,0 0 1,1-1-1,-1 1 1,1 0-1,-1 0 0,0-1 1,1 1-1,-1-1 0,1 1 1,-1-1-1,1 0 0,-1 0 1,1 0-1,-1 1 0,1-1 1,2-1-1,47-1-808,-51 2 804,54-15-2952,-4-12-3428,-19 5-358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56 284 11979,'0'0'9636,"-9"8"-7896,-27 23-544,35-30-1132,0 0 1,1-1-1,-1 1 0,0 0 0,0 0 1,1 0-1,-1 0 0,0 0 0,1 0 0,-1 0 1,1 0-1,0 0 0,-1 0 0,1 0 1,0 0-1,-1 0 0,1 2 0,10 6 307,25-5-355,-33-4 53,9-1-63,0 0-1,-1 0 0,1-1 0,-1 0 1,0 0-1,0-1 0,19-9 0,-26 11-2,1-1 0,-1 1 0,1-1 0,-1 0 0,0-1 0,0 1 0,0 0 0,0-1 0,0 0 0,0 0 1,-1 1-1,1-2 0,-1 1 0,0 0 0,0 0 0,0-1 0,0 1 0,-1-1 0,1 0 0,-1 1 0,0-1 0,0 0 0,-1 0 0,2-5 0,-2 8 21,0 1 1,0-1-1,0 0 1,0 0-1,-1 1 1,1-1-1,0 0 1,0 1-1,0-1 1,0 0-1,-1 1 1,1-1-1,0 0 1,-1 1-1,1-1 1,0 1-1,-1-1 1,1 1-1,-1-1 1,1 1-1,-1-1 1,1 1-1,-1-1 1,1 1-1,-1-1 1,0 1-1,1 0 1,-1 0-1,0-1 1,0 1-1,-27 1 471,22 1-425,0 0-1,0 0 1,0 1-1,1-1 0,-1 1 1,-8 7-1,7-3 109,0 0 0,1 1 0,0 0 0,0 0 0,-6 13 0,10-18-137,1 0 1,-1 0-1,1 0 0,-1 0 1,1 0-1,0 0 0,0 1 1,1-1-1,-1 0 1,1 1-1,-1-1 0,1 1 1,0-1-1,0 0 0,1 1 1,-1-1-1,1 1 1,-1-1-1,3 4 0,-2-5-37,0-1-1,1 0 1,0 0-1,-1 0 1,1 0-1,0 0 1,0 0-1,-1 0 1,1 0-1,0 0 1,0-1-1,0 1 1,0-1-1,0 0 1,0 0-1,0 1 1,0-1-1,0 0 1,0-1-1,0 1 1,0 0-1,2-1 1,47-12-202,-42 9 17,0-1 1,0 0-1,-1 0 1,1-1-1,-2 0 1,1-1-1,-1 0 1,0 0-1,0 0 1,0-1-1,-1 0 1,-1 0-1,1-1 1,-1 0-1,5-12 1,-11 11 109,-3 13 35,-3 7 163,1-1-1,0 1 0,1 0 1,0 0-1,0 1 1,1 0-1,0 0 1,1 0-1,1 0 1,-1 0-1,2 0 1,-1 20-1,1-30-111,1 0 1,0 0-1,0 0 0,0 0 0,0-1 0,0 1 1,0 0-1,1 0 0,-1 0 0,0 0 0,0 0 1,1 0-1,-1 0 0,1 0 0,-1 0 0,0 0 1,1-1-1,0 1 0,-1 0 0,1 0 0,-1-1 1,1 1-1,0 0 0,0-1 0,-1 1 0,1-1 1,0 1-1,0-1 0,0 1 0,-1-1 0,1 1 1,0-1-1,0 0 0,0 0 0,0 1 0,0-1 1,0 0-1,0 0 0,0 0 0,0 0 0,0 0 1,0 0-1,0 0 0,0 0 0,0-1 0,0 1 1,1-1-1,3 0 9,0-1 1,0 0-1,-1 0 1,1 0-1,-1 0 1,0-1-1,1 0 1,3-3-1,5-5-117,0-1-1,-1 0 1,-1 0-1,0-1 0,-1-1 1,0 0-1,-1 0 0,0-1 1,-1 0-1,-1-1 1,-1 1-1,8-30 0,-29 88-420,10-34 688,1 0-1,0 0 0,1 1 1,0-1-1,1 1 0,-3 19 1,5-29-160,0 1 1,0-1-1,0 1 0,0-1 1,1 1-1,-1-1 1,0 1-1,0-1 0,0 1 1,0-1-1,1 1 1,-1-1-1,0 1 1,0-1-1,1 1 0,-1-1 1,0 0-1,1 1 1,-1-1-1,0 1 0,1-1 1,-1 0-1,1 1 1,-1-1-1,1 0 1,-1 0-1,0 1 0,1-1 1,-1 0-1,1 0 1,-1 0-1,1 0 0,-1 0 1,1 0-1,-1 0 1,1 0-1,-1 0 1,1 0-1,0 0 0,-1 0 1,1 0-1,-1 0 1,1 0-1,-1 0 0,1 0 1,-1-1-1,0 1 1,2 0-1,25-14 353,-8-2-304,-1-1 0,-1 0 0,0-2 0,-1 1 0,-1-2 0,14-24 0,-11 13-193,-1-1-1,-1-1 1,17-53 0,-66 179-494,19-62 798,2 2 0,2 0-1,0 0 1,2 0 0,2 1-1,-2 39 1,7-72-171,1-1 0,0 0 0,0 1 0,0-1 0,0 0 0,0 1 0,0-1 0,0 0 0,0 1 0,0-1 0,0 1 0,0-1 0,0 0 0,0 1 0,1-1 0,-1 0 0,0 1 0,0-1 0,0 0 0,0 1 0,1-1 0,-1 0 0,0 1 0,0-1 0,1 0 0,-1 0 0,0 1 0,0-1 0,1 0 0,-1 0 0,0 0 0,1 1 0,-1-1 0,0 0 0,1 0 0,11-7 127,9-21 6,-17 13-102,0-1-1,-1 0 1,-1 1 0,0-1 0,-2-28 0,0 60 173,-1-12-191,1-1 1,0 1-1,0 0 1,0-1-1,1 1 1,-1 0-1,1-1 1,0 1-1,2 5 0,-2-8-15,0 1 0,0-1 0,0 0-1,1 1 1,-1-1 0,1 0 0,-1 0-1,1 0 1,-1 0 0,1 0 0,0 0-1,0-1 1,-1 1 0,1 0 0,0-1-1,0 1 1,0-1 0,-1 0 0,1 0-1,0 0 1,0 0 0,0 0 0,3 0-1,3-1-11,0 0-1,0 0 0,0 0 0,0-1 0,-1 0 0,1-1 0,-1 0 1,1 0-1,-1-1 0,0 1 0,0-2 0,10-7 0,-5 2-59,-1 0 0,0 0-1,0-1 1,-2 0 0,18-25 0,-37 51 245,2 1 0,0 0 0,0 1 0,2 0 1,0 0-1,1 0 0,1 0 0,0 1 1,1 0-1,0 22 0,3-39-179,0 0-1,0 0 1,0 0 0,1 0-1,-1 0 1,0-1-1,1 1 1,-1 0 0,0 0-1,1 0 1,-1 0 0,1 0-1,-1-1 1,1 1-1,-1 0 1,1 0 0,0-1-1,0 1 1,-1 0 0,1-1-1,0 1 1,0-1-1,-1 1 1,1-1 0,0 1-1,0-1 1,0 0 0,0 1-1,0-1 1,0 0 0,0 0-1,0 0 1,0 0-1,0 0 1,0 0 0,-1 0-1,1 0 1,0 0 0,1 0-1,1 0-86,0-1-1,0 1 0,-1-1 1,1 1-1,0-1 1,-1 0-1,1 0 1,0 0-1,-1-1 0,0 1 1,1-1-1,-1 1 1,3-3-1,-1-1-998,0 0 0,0-1 0,0 1 0,-1-1 0,0 0 0,0 0 0,2-7 0,8-23-6191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16207,'-5'0'3812,"0"0"-961,4 13-1090,1 3-928,0 0-641,3 1-128,8 2-288,2-1-1986,5-1-2242,5-4-4709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 8456,'0'0'9593,"-8"1"-5125,-3 1-3512,-1 1-1,1-1 1,0 2-1,0 0 0,-19 9 1,27-11-811,-1-1 1,0 1 0,0 0-1,1 1 1,0-1-1,-1 1 1,1-1-1,0 1 1,0 0 0,0 0-1,1 1 1,-1-1-1,1 1 1,-1-1-1,1 1 1,1 0-1,-1-1 1,0 1 0,1 0-1,0 0 1,0 0-1,-1 5 1,2-9-144,0 1-1,0-1 1,0 1 0,0-1 0,0 1 0,1-1-1,-1 1 1,0-1 0,0 1 0,0 0 0,1-1-1,-1 1 1,0-1 0,1 0 0,-1 1 0,0-1-1,1 1 1,-1-1 0,0 1 0,1-1-1,-1 0 1,1 1 0,-1-1 0,1 0 0,-1 0-1,1 1 1,-1-1 0,1 0 0,-1 0 0,2 1-1,24 0 45,24-13-184,-35 2-179,0-1 0,0 0 0,-1-1 0,-1 0 0,0-1 0,0-1 0,10-15 0,-32 43 504,0 0-1,1 1 1,1 0 0,1 1 0,0-1 0,1 1 0,0 0 0,-3 32-1,7-46-162,1 0-1,-1 1 0,1-1 0,0 0 0,0 0 1,0 0-1,1 1 0,-1-1 0,0 0 0,1 0 0,0 0 1,-1 0-1,1 1 0,0-1 0,0 0 0,0 0 1,0-1-1,0 1 0,1 0 0,-1 0 0,2 1 1,0-1-6,0-1 1,1 0 0,-1 0 0,0 0 0,0 0 0,1 0-1,-1-1 1,1 0 0,-1 1 0,1-1 0,-1-1 0,0 1 0,7-1-1,0-1-30,0-1 0,0 0 0,0 0 0,0-1-1,0 0 1,-1 0 0,0-1 0,0-1-1,0 1 1,-1-1 0,10-9 0,11-11-262,41-47 0,-48 48 203,26-39 0,-43 57 94,-1 0 1,1-1 0,-1 0-1,-1 0 1,1 0 0,-1 0-1,-1-1 1,1 1 0,-1-1-1,1-14 1,-3 22-23,-1 0 1,1 0-1,0 0 1,-1 1-1,1-1 0,-1 0 1,1 1-1,0-1 1,-1 0-1,0 1 1,1-1-1,-1 0 0,1 1 1,-1-1-1,0 1 1,1-1-1,-1 1 1,0-1-1,0 1 0,1 0 1,-1-1-1,0 1 1,0 0-1,0 0 1,1-1-1,-1 1 0,0 0 1,0 0-1,0 0 1,0 0-1,0 0 0,1 0 1,-1 0-1,0 0 1,0 1-1,0-1 1,0 0-1,1 0 0,-1 1 1,0-1-1,0 1 1,0-1-1,-4 2-5,1-1-1,0 0 1,-1 1 0,1 0 0,0 0-1,0 0 1,-5 4 0,1 2 74,1 1 1,0 0-1,0 0 1,1 1 0,0 0-1,1 0 1,0 0 0,0 1-1,1 0 1,1 0 0,0 0-1,0 0 1,1 0-1,0 1 1,1-1 0,1 1-1,0-1 1,0 1 0,1-1-1,0 1 1,1-1-1,1 0 1,-1 1 0,2-1-1,7 17 1,-10-27-75,0 1 0,0-1 0,0 0 0,0 0 0,1 0 0,-1 0 1,0-1-1,0 1 0,1 0 0,-1 0 0,0-1 0,1 1 0,-1-1 0,1 1 0,-1-1 0,1 1 0,-1-1 0,1 0 0,-1 0 0,1 0 1,-1 0-1,1 0 0,-1 0 0,1 0 0,-1-1 0,1 1 0,-1 0 0,1-1 0,-1 1 0,1-1 0,-1 0 0,0 1 0,3-3 1,-1 2-64,0-1 1,0 1-1,-1-1 1,1 0 0,0 0-1,-1 0 1,1 0-1,-1 0 1,0 0 0,0-1-1,0 1 1,0-1-1,0 0 1,0 1 0,1-6-1,-2 2-5774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13068,'-6'23'9720,"-8"23"-6897,-26 95-2351,24-78 324,-5 9-453,3 1 0,4 0 0,-9 132 0,23-204-429,0 1 0,0-1 1,0 0-1,0 1 1,0-1-1,1 1 0,-1-1 1,0 0-1,1 1 0,-1-1 1,1 0-1,0 1 1,-1-1-1,1 0 0,0 0 1,0 1-1,0-1 0,1 1 1,-2-2-184,1 1 1,0-1-1,0 1 1,0-1-1,0 0 1,0 1-1,0-1 1,0 0-1,0 0 1,0 0-1,0 0 1,-1 0-1,1 0 1,0 0-1,0 0 1,0 0-1,0 0 1,0-1-1,0 1 1,0 0-1,0-1 1,0 1 0,0 0-1,0-1 1,-1 1-1,1-1 1,1-1-1,15-14-8043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76 15407,'0'0'5445,"3"-8"-2760,-2 5-2455,9-32 1623,-9 34-1772,-1 1 0,0-1 0,0 0 0,1 0 0,-1 0 0,0 0 0,0 0 0,0 0 0,0 0 0,0 0 0,-1 0 0,1 0 0,0 0 0,0 0 0,-1 0 0,1 0 0,0 0 0,-1 0 0,1 1 0,-1-1 1,1 0-1,-1 0 0,0 0 0,1 1 0,-1-1 0,0 0 0,1 1 0,-1-1 0,0 1 0,0-1 0,1 0 0,-1 1 0,0 0 0,0-1 0,0 1 0,0 0 0,-2-1 0,-1 1-18,0-1 0,-1 1 0,1 1-1,0-1 1,-1 1 0,1-1 0,0 1 0,-1 0-1,1 1 1,0-1 0,0 1 0,0 0 0,0 0 0,0 0-1,1 0 1,-1 1 0,1 0 0,-1-1 0,1 1-1,0 0 1,0 1 0,0-1 0,1 1 0,-1-1-1,-2 5 1,0 0-30,1 0-1,0 1 1,0 0-1,0 0 1,1 0 0,0 0-1,1 0 1,0 0-1,0 1 1,0 15-1,2-24-60,0 1-1,0-1 1,0 1-1,0-1 0,1 1 1,-1-1-1,0 0 0,1 1 1,-1-1-1,0 1 1,1-1-1,0 0 0,-1 0 1,1 1-1,0-1 0,0 0 1,-1 0-1,1 0 1,0 0-1,0 0 0,0 0 1,0 0-1,1 0 0,0 1 1,1-1-152,-1 0 1,1 0-1,-1-1 1,1 1-1,0-1 1,-1 1 0,1-1-1,-1 0 1,1 0-1,0 0 1,-1 0-1,5-2 1,1 1-739,-1-1 1,1-1-1,0 1 0,-1-1 1,0-1-1,0 1 1,0-1-1,9-6 1,17-20-5783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2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16367,'0'0'8163,"-9"11"-7170,-4 10-810,0-1 0,1 2 0,2 0 0,0 0 0,1 0 0,1 1 1,1 1-1,1-1 0,-2 26 0,7-47-174,1-1 1,0 1-1,0 0 0,0 0 1,-1-1-1,2 1 0,-1 0 1,0-1-1,0 1 0,0 0 1,1-1-1,-1 1 0,1 0 1,-1-1-1,1 1 0,0-1 1,0 1-1,0-1 0,0 1 1,0-1-1,0 1 0,0-1 1,0 0-1,0 0 0,2 2 1,-1-3 3,0 0 0,0 0 0,0 0 1,0 0-1,0 0 0,0 0 0,0 0 1,0 0-1,0-1 0,0 1 0,0-1 0,0 0 1,0 0-1,0 1 0,0-1 0,0 0 1,-1 0-1,1-1 0,0 1 0,-1 0 0,2-2 1,36-34 59,-31 28-47,1 0-1,0 1 1,14-10 0,-32 58 593,0-21-354,4-10-132,0 0-1,1 0 0,1 1 1,0-1-1,0 1 0,1-1 1,-3 20-1,5-29-113,0 1 1,0-1-1,0 0 0,0 1 0,0-1 1,0 0-1,0 1 0,0-1 0,1 0 1,-1 0-1,0 1 0,0-1 0,0 0 1,0 1-1,0-1 0,1 0 0,-1 0 1,0 1-1,0-1 0,0 0 0,0 0 1,1 0-1,-1 1 0,0-1 0,0 0 1,1 0-1,-1 0 0,0 0 0,1 1 1,-1-1-1,0 0 0,0 0 0,1 0 1,-1 0-1,0 0 0,1 0 0,-1 0 1,1 0-1,16-4 331,12-13-68,24-31-171,-40 35-91,0 0 0,1 1 1,31-20-1,-45 32-20,0 0-1,0 0 1,0-1 0,0 1-1,1 0 1,-1 0 0,0 0-1,0 0 1,0 0 0,1 0 0,-1-1-1,0 1 1,0 0 0,0 0-1,1 0 1,-1 0 0,0 0-1,0 0 1,0 0 0,1 0-1,-1 0 1,0 0 0,0 0 0,1 0-1,-1 0 1,0 0 0,0 0-1,0 0 1,1 0 0,-1 0-1,0 0 1,0 0 0,0 0-1,1 0 1,-1 1 0,0-1 0,0 0-1,0 0 1,1 0 0,-1 0-1,0 0 1,0 1 0,0-1-1,0 0 1,0 0 0,1 0-1,-1 1 1,0-1 0,0 0 0,0 0-1,0 0 1,0 1 0,0-1-1,0 0 1,0 0 0,0 0-1,0 1 1,0-1 0,0 0-1,0 1 1,-5 21-39,-17 24 6,16-37 68,5-5 21,-1 0 0,0 0 1,-1 0-1,1-1 0,-1 1 1,1-1-1,-1 1 0,0-1 1,-5 4-1,8-7-403,11 0-9177,-1-1 2937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28 175 15278,'0'0'13800,"10"-4"-12866,-6 3-856,16-7 90,0 0 1,-1-1-1,22-14 0,-37 20-167,1 0 0,-1 0 0,1 0 1,-1 0-1,0-1 0,0 1 0,-1-1 0,1 0 0,-1-1 0,0 1 0,0 0 0,0-1 1,-1 0-1,1 1 0,-1-1 0,0 0 0,-1 0 0,1 0 0,-1-1 0,1-8 0,-2 13-1,0 0-1,0 0 0,-1-1 0,1 1 0,0 0 0,-1 0 0,1 0 0,-1 0 0,1 0 0,-1 0 0,0 0 0,0 0 0,1 0 1,-1 0-1,0 0 0,0 0 0,0 0 0,0 1 0,0-1 0,0 0 0,0 1 0,0-1 0,0 1 0,0-1 0,0 1 0,0-1 1,-1 1-1,1 0 0,0-1 0,0 1 0,0 0 0,-1 0 0,1 0 0,0 0 0,0 0 0,-1 0 0,1 1 0,0-1 1,0 0-1,0 1 0,-2 0 0,-3 0-10,1 0 0,-1 0-1,1 1 1,-1 0 0,1 0 0,0 0 0,0 1 0,-6 3 0,1 2 17,1 0 0,0 0 0,0 1 0,0 0 0,1 1 0,1 0 0,0 0 0,0 1 0,1-1 0,0 2 0,1-1 0,0 0 0,1 1 0,0 0 0,-3 19 0,7-30-2,0 0 1,0 0 0,0 1-1,0-1 1,0 0 0,0 0-1,0 0 1,0 0 0,0 1-1,1-1 1,-1 0-1,0 0 1,1 0 0,-1 0-1,1 0 1,-1 0 0,1 0-1,0 0 1,-1 0 0,1 0-1,0 0 1,0 0 0,-1 0-1,1-1 1,0 1-1,0 0 1,0-1 0,0 1-1,0 0 1,2 0 0,0 0 6,1-1 0,-1 1 0,0-1 0,1 0 1,-1 0-1,0 0 0,1 0 0,-1-1 0,1 1 1,5-3-1,5-1 13,0-1 1,0-1-1,0 0 1,13-9-1,-2-3-61,0-1-1,-2-1 0,24-26 0,-32 32 56,-32 56-77,-3-9 230,14-25-4,1 0 1,0 1-1,0-1 1,1 1-1,0 0 1,0 0-1,-2 11 1,6-20-165,0 0 0,0 1 0,0-1 0,0 0 0,0 0 0,0 0 0,0 0 0,0 1 0,0-1 0,0 0 0,0 0 0,0 0 0,0 0 0,0 1 0,0-1 0,0 0 0,0 0 0,0 0 0,0 0 0,0 0 0,1 1 0,-1-1 0,0 0 0,0 0 0,0 0 0,0 0 0,0 0 0,0 0 0,0 0 0,1 1 0,-1-1 0,0 0 0,0 0 0,0 0 0,0 0 0,0 0 0,1 0 0,-1 0 0,0 0 0,0 0 0,0 0 0,0 0 0,1 0 0,-1 0 0,0 0 0,0 0 0,0 0 0,0 0 0,1 0 0,-1 0 0,13-5 94,10-9-32,26-34-61,-40 37-8,1 0 0,1 1 0,0 0 0,24-16 0,-41 58-76,-15 16 176,32-53-96,4-7 0,-2-3 0,-5 5 0,0 0 0,0 1 0,1 0 0,0 1 0,1 0 0,0 0 0,0 1 0,21-11 0,-31 18-4,1 1-1,-1 0 1,0-1-1,1 1 1,-1 0-1,0-1 1,1 1 0,-1 0-1,0-1 1,0 1-1,0 0 1,0-1 0,0 1-1,1 0 1,-1-1-1,-1 1 1,1 0-1,0-1 1,0 1 0,0 0-1,0 0 1,0-1-1,-1 1 1,1 0 0,0-1-1,0 1 1,-1-1-1,0 2 1,-5 21-124,-2-6 162,4-8 10,0-1 1,0 1-1,1 0 1,-3 16-1,6-25-44,0 1 0,0-1 0,0 0 0,0 0 0,0 1 0,-1-1 0,1 0 0,0 1 0,0-1 0,0 0 0,0 0 0,0 1 0,1-1 0,-1 0 0,0 0 0,0 1 0,0-1 0,0 0 0,0 0 0,0 1 0,0-1 0,0 0 0,0 0 0,1 0 0,-1 1 0,0-1 0,0 0 0,0 0 0,1 0 0,-1 1 0,0-1 0,0 0 0,0 0 0,1 0 0,-1 0 0,0 0 0,0 0 0,1 0 0,-1 1 0,0-1 0,0 0 0,1 0 0,-1 0 0,0 0 0,0 0 0,1 0 0,-1 0 0,0 0 0,0 0 0,1 0 0,-1 0 0,0 0 0,0-1 0,1 1 0,-1 0 0,0 0 0,0 0 0,1 0 0,-1 0 0,0 0 0,0-1 0,0 1 0,1 0 0,11-8 0,-12 8 0,111-109 0,-120 133 0,-6 0 21,11-18-37,-1 0-1,1 0 1,0 1-1,1-1 1,0 1 0,0 0-1,0 0 1,1 0-1,0 0 1,0 1-1,0 6 1,20-34-7533,-7 0 674,1-7-3348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16367,'0'0'13293,"21"48"-23254,-14-39 2049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12332,'0'0'15860,"-8"9"-14856,-11 9-687,-4 4 588,-30 37 0,48-53-860,1 0 1,-1 0-1,1 1 0,0 0 1,1 0-1,-1 0 1,1 0-1,1 0 0,-1 1 1,2-1-1,-1 1 0,-1 11 1,3-19-79,0 1 0,0 0 0,0-1 1,1 1-1,-1 0 0,0-1 0,0 1 1,0 0-1,1-1 0,-1 1 0,0-1 0,1 1 1,-1 0-1,0-1 0,1 1 0,-1-1 0,1 1 1,-1-1-1,1 1 0,-1-1 0,1 1 0,-1-1 1,1 0-1,0 1 0,-1-1 0,1 0 0,0 1 1,0-1-1,27 2-1439,-21-3 493,0 0 1,0 0-1,-1 0 1,1-1-1,0-1 1,7-3-1,15-14-7018,1-2-4692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55 277 11275,'0'0'9465,"-7"9"-7522,-20 29-230,26-37-1566,0-1 0,1 1 0,-1 0 0,1-1-1,-1 1 1,1 0 0,-1 0 0,1 0 0,0-1-1,-1 1 1,1 0 0,0 0 0,-1 0 0,1 0 0,0 0-1,0-1 1,0 1 0,0 0 0,0 0 0,0 0-1,0 0 1,0 0 0,1 1 0,14 1 1319,21-17-445,-31 9-1050,0 0 0,-1 0 0,1-1 0,-1 0 0,-1 0-1,1 0 1,-1 0 0,0 0 0,0-1 0,-1 1-1,0-1 1,0 0 0,-1 1 0,1-9 0,-4 15-651,-1 1 1,1 0-1,-1 0 0,1 0 1,0 0-1,-1 0 1,1 0-1,0 1 0,-4 2 1,2-8 5588,-4 8-3565,-7 10-871,8-5-212,0 0 0,1 1-1,0-1 1,0 1-1,1 0 1,0 1 0,1-1-1,0 1 1,1 0-1,-3 19 1,6-29-261,0 0 0,0 0 0,0 0 0,0-1 0,0 1 0,1 0 0,-1 0 0,0-1 0,1 1 0,-1 0 0,0 0 0,1-1 0,-1 1 0,1-1 0,-1 1 0,1 0 0,-1-1 0,1 1 0,0-1 0,-1 1 0,1-1 0,0 1 0,-1-1 0,1 0 0,0 1 0,-1-1 0,1 0 0,0 1 0,0-1 0,-1 0 0,1 0 0,0 0 0,0 0 0,0 0 0,-1 0 0,1 0 0,0 0 0,0 0 0,0 0 0,-1 0 0,1-1 0,0 1 0,0 0 0,-1 0 0,1-1 0,0 1 0,0-1 0,0 0 0,39-17 0,-27 8 0,-2 0 0,1 0 0,-1-1 0,-1-1 0,0 1 0,-1-2 0,0 1 0,-1-1 0,0-1 0,-1 0 0,9-23 0,-18 35 0,-3 5 0,-5 7 0,3-1 0,0-1 0,1 1 0,0 0 0,0 1 0,1-1 0,0 1 0,0 0 0,2 0 0,-1 1 0,1-1 0,0 1 0,0 12 0,2-22 0,1 0 0,0-1 0,1 1 0,-1-1 0,0 1 0,0 0 0,0-1 0,0 1 0,0-1 0,1 1 0,-1 0 0,0-1 0,0 1 0,1-1 0,-1 1 0,0-1 0,1 1 0,-1-1 0,1 1 0,-1-1 0,1 1 0,-1-1 0,1 0 0,-1 1 0,1-1 0,-1 0 0,1 1 0,-1-1 0,1 0 0,1 1 0,23-2 0,23-18 0,-27 4 0,0-1 0,-2-1 0,0 0 0,0-2 0,-2 0 0,21-29 0,-28 34 0,-1 0 0,0-1 0,-1 0 0,0 0 0,-2-1 0,0 0 0,0 0 0,-2 0 0,0-1 0,3-28 0,-7 44 0,0 1 0,0-1 0,0 1 0,1-1 0,-1 1 0,0-1 0,0 1 0,0-1 0,0 1 0,0-1 0,0 1 0,-1-1 0,1 1 0,0-1 0,0 1 0,0-1 0,0 1 0,-1-1 0,1 1 0,0 0 0,0-1 0,-1 1 0,1-1 0,0 1 0,-1 0 0,1-1 0,0 1 0,-1 0 0,1-1 0,0 1 0,-1 0 0,1-1 0,-1 1 0,1 0 0,-1 0 0,1 0 0,-1-1 0,1 1 0,-1 0 0,0 0 0,-24 10 0,-20 28 0,26-18 0,2 0 0,0 0 0,-25 45 0,36-54 0,0 0 0,0 1 0,2 0 0,-1 1 0,1-1 0,1 1 0,1 0 0,0-1 0,0 1 0,1 14 0,1-25-53,0 1 0,0-1 0,0 1 0,1-1 0,-1 0-1,1 1 1,0-1 0,0 0 0,-1 1 0,2-1 0,-1 0 0,0 0 0,0 0 0,1 0 0,-1 0-1,1 0 1,-1 0 0,1 0 0,0-1 0,0 1 0,0-1 0,2 2 0,1 0-394,-1-1 1,1 0 0,0 0-1,0-1 1,0 1-1,0-1 1,0 0-1,0 0 1,9 0 0,7-1-7610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174 125 12300,'0'0'2706,"3"-10"-207,-1 4-2056,11-39 1767,-12 41-1866,0 1 0,0-1 0,-1 0 1,1 1-1,-1-1 0,0 0 0,0 1 0,-1-1 0,1 0 0,-1 1 0,1-1 0,-2-3 0,1 6-282,0 0 0,1 0 0,-1 0 0,0 1 0,0-1 0,1 0 0,-1 0 0,0 1 0,0-1 0,0 0 0,0 1 0,0-1 0,0 1 0,0 0 0,0-1 0,0 1 0,0 0 0,0-1 0,0 1 0,0 0 0,-1 0 0,1 0 0,0 0 0,0 0 0,0 0 0,0 0 0,0 0 0,0 1 0,0-1 0,0 0 0,0 1 0,0-1 0,-2 1 0,-31 20 612,20-8-486,0 0-1,1 1 1,1 1 0,0 0 0,1 0 0,1 1 0,0 1 0,1 0 0,-7 21 0,16-38-184,-1 0 0,1 1 0,0-1 0,0 0 0,0 1 0,0-1 0,0 0 0,-1 0 0,1 1 0,0-1 0,0 0 0,0 1 1,0-1-1,0 0 0,0 1 0,0-1 0,0 0 0,1 1 0,-1-1 0,0 0 0,0 1 0,0-1 0,0 0 0,0 1 0,0-1 0,1 0 0,-1 1 0,0-1 1,0 0-1,0 0 0,1 1 0,-1-1 0,0 0 0,0 0 0,1 0 0,-1 1 0,0-1 0,0 0 0,1 0 0,0 0 0,15-3 84,18-16 10,15-17-31,34-23-117,-74 53 39,1 1-1,-1 0 1,1 0-1,0 1 0,0 1 1,20-5-1,-29 8 16,1 0 1,-1 0-1,0 1 0,0-1 0,0 0 1,1 0-1,-1 1 0,0-1 1,0 1-1,0-1 0,0 1 0,0 0 1,0-1-1,0 1 0,0 0 1,0 0-1,0-1 0,-1 1 0,1 0 1,0 0-1,0 0 0,-1 0 1,1 0-1,-1 0 0,1 0 0,-1 1 1,1-1-1,-1 0 0,1 0 1,-1 0-1,0 0 0,0 1 0,0-1 1,0 0-1,0 0 0,0 0 1,0 2-1,0 61 955,-1-45-661,0 2-5,2 1 636,13-44-384,-6 0-861,0 0 0,-1 0 0,-1-1 1,-2 0-1,5-44 0,-9 69-60,0 0 0,1 0 0,-1 0 0,1 0 0,0 0 0,0 0 0,-1-1 0,1 1 0,0 0 0,1 0 0,-1 0 0,0-1 0,1 1 0,-1-1 0,0 1 0,1-1 0,0 0 0,-1 1 0,1-1 0,0 0 0,0 0 0,2 1 0,2 1-1385,-1-1 0,1 0 0,0 0 0,0 0 0,0-1 0,11 2 0,9-3-6887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99 2819,'19'-28'11855,"-15"5"-4498,-4 22-7171,-1 0 1,1 0-1,0 0 1,-1 0-1,1 0 1,-1 1-1,1-1 1,-1 0-1,0 0 1,1 1-1,-1-1 1,1 0-1,-1 1 1,0-1-1,0 1 1,1-1 0,-1 1-1,0-1 1,0 1-1,0-1 1,-1 1-1,-1-1-83,0 0 1,0 1-1,0-1 0,0 1 1,0 0-1,-1 0 0,1 0 0,0 0 1,-3 1-1,-1 1-49,0 0 1,0 0-1,1 1 1,-1 0-1,1 0 1,0 1-1,0-1 1,0 1-1,0 1 0,1-1 1,-10 10-1,11-10-30,-1 1 0,2-1-1,-1 1 1,0-1 0,1 1 0,0 0-1,0 0 1,1 1 0,-1-1-1,1 1 1,0-1 0,0 1 0,1 0-1,-2 10 1,3-16-22,0 1-1,0-1 1,0 1 0,0 0-1,0-1 1,0 1 0,0-1-1,1 1 1,-1-1-1,0 1 1,0-1 0,0 1-1,0-1 1,1 1 0,-1-1-1,0 0 1,0 1 0,1-1-1,-1 1 1,0-1 0,1 1-1,-1-1 1,1 0-1,-1 1 1,0-1 0,1 0-1,-1 0 1,1 1 0,-1-1-1,1 0 1,-1 0 0,1 0-1,-1 1 1,1-1 0,-1 0-1,1 0 1,0 0-1,26-7 83,21-23 64,19-34-94,-61 58-52,-1-1 0,0 1-1,0-1 1,0 0-1,-1-1 1,0 1 0,0-1-1,4-14 1,-37 54-184,22-21 178,2 1-1,-1 0 0,2 1 0,0-1 0,0 1 1,1 0-1,1 0 0,0 0 0,-1 24 0,3-36 3,0 0 0,0 0 0,0 0 0,0 0 0,0 0-1,0 0 1,0 0 0,1 0 0,-1-1 0,0 1-1,0 0 1,1 0 0,-1 0 0,0 0 0,1-1 0,-1 1-1,1 0 1,-1 0 0,1-1 0,0 1 0,-1 0-1,1-1 1,-1 1 0,1-1 0,0 1 0,0-1 0,-1 1-1,2 0 1,0-1 5,0 0 0,0 1 1,0-1-1,0 0 0,0 0 0,-1 0 0,1 0 0,0-1 0,0 1 0,0 0 0,0-1 0,3-1 1,3-1 14,0-1 1,-1 0 0,1 0 0,-1-1 0,8-6 0,-5 3-13,0-1 0,-1 1 1,0-1-1,-1-1 0,0 0 0,0 0 0,-1-1 0,0 1 0,-1-1 0,0-1 0,-1 1 0,-1-1 1,6-17-1,-10 28-7,0 1 1,0 0 0,0 0 0,1 0-1,-1-1 1,0 1 0,0 0 0,0 0-1,0-1 1,0 1 0,0 0-1,0 0 1,1-1 0,-1 1 0,0 0-1,0 0 1,0-1 0,0 1 0,0 0-1,0-1 1,0 1 0,0 0 0,0 0-1,0-1 1,-1 1 0,1 0 0,0-1-1,0 1 1,0 0 0,0 0 0,0-1-1,0 1 1,-1 0 0,1 0-1,0 0 1,0-1 0,0 1 0,0 0-1,-1 0 1,1 0 0,0-1 0,0 1-1,-1 0 1,1 0 0,0 0 0,0 0-1,-1 0 1,1 0 0,-5 4-62,-3 7 120,0 1 0,1 0-1,1 1 1,0 0 0,1 0 0,0 0 0,1 1 0,0-1-1,1 1 1,1 0 0,-2 17 0,5-31-41,-1 1 0,0-1 0,0 1 0,0-1 0,0 0-1,1 1 1,-1-1 0,0 1 0,0-1 0,1 0 0,-1 1 0,0-1 0,1 0 0,-1 0 0,0 1 0,1-1 0,-1 0 0,0 0 0,1 1 0,-1-1-1,1 0 1,-1 0 0,0 0 0,1 0 0,-1 0 0,1 0 0,-1 0 0,1 0 0,-1 1 0,0-1 0,1-1 0,-1 1 0,1 0 0,-1 0 0,1 0-1,-1 0 1,0 0 0,1 0 0,-1 0 0,1-1 0,-1 1 0,0 0 0,1-1 0,21-8 386,1-10-350,0-1 0,-1 0 0,-2-2 0,0-1 0,26-37 0,-43 55-67,-11 43-472,3-23 478,-1 0-30,1 0 0,0 0 1,2 1-1,-1-1 0,2 1 1,-2 27-1,4-42-15,1 0 1,-1 0-1,0-1 1,0 1-1,0 0 1,0 0 0,1-1-1,-1 1 1,0 0-1,1 0 1,-1-1-1,0 1 1,1 0-1,-1-1 1,1 1-1,-1 0 1,1-1-1,-1 1 1,1-1-1,0 1 1,-1-1-1,1 1 1,0-1 0,-1 0-1,1 1 1,0-1-1,-1 0 1,1 0-1,0 1 1,0-1-1,0 0 1,-1 0-1,1 0 1,0 0-1,0 0 1,-1 0-1,1 0 1,0 0-1,0 0 1,0 0-1,-1 0 1,1-1 0,0 1-1,0 0 1,-1 0-1,1-1 1,1 0-1,35-19-2414,-22 7 181,-1-2 0,-1 1 0,-1-1 0,18-27 0,-4-1-4307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6182,'0'0'17558,"-7"13"-16699,-16 33-42,-26 69-1,42-96-781,1 0 1,1 1-1,0-1 1,2 1-1,0 0 1,1 1-1,2 30 1,0-51-42,0 1 1,0-1 0,-1 0-1,1 1 1,0-1-1,0 0 1,0 1-1,0-1 1,0 0 0,0 1-1,0-1 1,0 1-1,0-1 1,0 0 0,1 1-1,-1-1 1,0 0-1,0 1 1,0-1 0,0 0-1,1 1 1,-1-1-1,0 0 1,0 1 0,0-1-1,1 0 1,-1 0-1,0 1 1,0-1 0,1 0-1,-1 0 1,0 0-1,1 1 1,-1-1-1,0 0 1,1 0 0,-1 0-1,0 0 1,1 0-1,-1 0 1,0 1 0,1-1-1,-1 0 1,1 0-1,-1 0 1,0 0 0,1 0-1,-1-1 1,0 1-1,1 0 1,-1 0 0,0 0-1,1 0 1,-1 0-1,0 0 1,1-1 0,-1 1-1,0 0 1,1 0-1,-1 0 1,0-1-1,1 1 1,14-20-1,-10 4 61,0 0 0,-2-1 0,0 0 0,0 0 1,-2 0-1,0 0 0,-1 0 0,-3-24 0,3 40 42,0-1-1,0 0 1,0 1-1,0-1 1,-1 0-1,1 1 1,0-1-1,-1 1 1,1-1-1,-1 1 1,1-1-1,-1 1 1,0-1-1,1 1 1,-1-1-1,0 1 0,0 0 1,0-1-1,0 1 1,-1 0-1,1 0 1,0 0-1,0 0 1,-1 0-1,1 0 1,-3-1-1,4 2-93,-1 0 0,1 1-1,0-1 1,-1 0 0,1 1 0,0-1-1,-1 0 1,1 1 0,0-1-1,0 0 1,-1 1 0,1-1-1,0 0 1,0 1 0,0-1 0,-1 1-1,1-1 1,0 0 0,0 1-1,0-1 1,0 1 0,0-1-1,0 1 1,0-1 0,0 0 0,0 1-1,0-1 1,0 1 0,0-1-1,0 1 1,1-1 0,-1 0-1,0 1 1,0-1 0,0 1 0,0-1-1,1 0 1,-1 1 0,0-1-1,0 0 1,1 1 0,-1-1 0,0 0-1,1 1 1,-1-1 0,0 0-1,1 0 1,0 1 0,15 19-680,27 0-3699,5-13-5534,-24-6 114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15407,'0'0'5744,"-9"0"-3342,4 0-2220,0 1 0,0 0 0,0 0 0,0 0 0,0 1 1,0-1-1,0 1 0,1 0 0,-1 1 0,0-1 0,1 1 0,0 0 0,0 0 0,0 0 0,0 1 1,0-1-1,1 1 0,-1 0 0,1 0 0,0 0 0,0 1 0,1-1 0,-1 1 0,1-1 0,0 1 0,-2 8 1,3-11-166,0-1 1,1 0-1,-1 0 1,1 1-1,0-1 1,-1 0-1,1 0 1,0 1 0,0-1-1,0 1 1,0-1-1,0 0 1,0 1-1,0-1 1,0 0-1,1 1 1,-1-1 0,0 0-1,1 0 1,-1 1-1,1-1 1,0 0-1,1 3 1,-1-4-7,0 1 1,0-1-1,1 1 0,-1-1 1,0 1-1,1-1 1,-1 0-1,0 0 0,1 0 1,-1 1-1,0-1 0,1 0 1,-1-1-1,0 1 1,1 0-1,-1 0 0,0 0 1,3-2-1,6-1 8,-1-1 0,1 0-1,-1-1 1,17-11 0,2-7-293,-21 17 182,0 0 1,0 0 0,0 1 0,1-1 0,0 2-1,10-5 1,-18 9 92,1 0 0,-1 1-1,0-1 1,1 0 0,-1 1 0,1-1 0,-1 1-1,0-1 1,1 1 0,-1-1 0,0 0 0,0 1-1,1-1 1,-1 1 0,0-1 0,0 1 0,0 0-1,0-1 1,0 1 0,1-1 0,-1 1 0,0-1-1,0 1 1,0-1 0,0 1 0,-1-1 0,1 1-1,0-1 1,0 1 0,0 0 0,0-1 0,-1 1-1,1-1 1,0 1 0,-5 23 126,2-15-54,0-3 132,1 0 0,1 0 0,-1 1 0,1-1 0,-1 10-1,4-15-104,0-1 0,0 1 0,0-1 0,0 0-1,0 0 1,0 0 0,0 0 0,0 0-1,0 0 1,0-1 0,0 1 0,0-1-1,-1 1 1,1-1 0,4-1 0,43-24-38,-39 20-267,0 0 1,0 1 0,1 0 0,-1 0-1,1 2 1,0-1 0,0 1 0,0 1-1,19-3 1,-30 5 208,0 0-1,1 0 1,-1 0-1,0 0 1,1 0-1,-1 0 1,0 0-1,1 0 1,-1 1-1,0-1 1,0 0-1,1 0 1,-1 0-1,0 0 1,1 0 0,-1 1-1,0-1 1,0 0-1,1 0 1,-1 0-1,0 1 1,0-1-1,0 0 1,1 0-1,-1 1 1,0-1-1,0 0 1,0 0-1,0 1 1,0-1-1,1 0 1,-1 1 0,0-1-1,0 0 1,0 1-1,0-1 1,-3 17 250,-15 19 324,16-31-468,0 5 874,13-14-586,18-18-302,-26 20-47,6-5-39,57-41-175,-61 44 43,1 0 1,0 1-1,1 0 0,-1 0 1,0 1-1,1 0 0,-1 0 0,1 0 1,10 0-1,-17 2 118,0 0-1,1 0 1,-1 0 0,1 0 0,-1 0 0,1 0-1,-1 0 1,0 0 0,1 0 0,-1 0-1,1 1 1,-1-1 0,0 0 0,1 0-1,-1 0 1,0 1 0,1-1 0,-1 0 0,0 1-1,1-1 1,-1 0 0,0 0 0,0 1-1,1-1 1,-1 0 0,0 1 0,0-1 0,0 1-1,0-1 1,1 0 0,-1 1 0,0-1-1,0 1 1,0-1 0,-1 21 5,-13 18 103,8-28 162,1 1-1,0-1 1,-5 24 0,10-35-247,0 1 1,1-1 0,-1 0 0,1 0 0,-1 1 0,1-1 0,0 0 0,-1 0 0,1 0-1,-1 0 1,1 1 0,-1-1 0,1 0 0,-1 0 0,1 0 0,-1 0 0,1 0 0,0-1-1,-1 1 1,1 0 0,-1 0 0,1 0 0,-1 0 0,1-1 0,-1 1 0,1 0-1,-1 0 1,1-1 0,-1 1 0,1 0 0,-1-1 0,1 0 0,20-9-57,7-11-694,15-11-2177,-13 17-5774,-28 15 6632,-10 24 779,7-22 1138,-13 33 355,11-20-3631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4676,'0'0'21893,"5"-8"-19517,1-3-1615,-4 7-333,1-1 0,-1 1 1,1 0-1,0 0 0,0 0 0,7-6 0,-12 37-364,-7 2-115,5-21-278,2 0 0,-1 0 0,1 1 0,0-1 0,1 1 0,-1 10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13741,'0'0'9177,"-6"9"-7314,-39 66 761,41-66-2390,-1 1 1,1-1-1,1 1 1,0-1-1,0 1 1,1 0-1,-2 20 1,20-49 426,-14 15-4748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89 5637,'14'-25'11394,"-14"24"-11276,0 1 1,0-1-1,0 1 1,0-1 0,0 1-1,-1 0 1,1-1-1,0 1 1,0-1 0,0 1-1,0-1 1,-1 1-1,1-1 1,0 1-1,0 0 1,-1-1 0,1 1-1,0-1 1,-1 1-1,1 0 1,0-1 0,-1 1-1,1 0 1,0 0-1,-1-1 1,1 1 0,-1 0-1,1 0 1,-1-1-1,1 1 1,-1 0 0,1 0-1,0 0 1,-1 0-1,1 0 1,-1 0 0,1 0-1,-1 0 1,1 0-1,-1 0 1,1 0 0,-1 0-1,1 0 1,-1 0-1,1 0 1,-1 1 0,1-1-1,-1 0 1,0 1-1,-5 0 58,-1 1 0,0 0-1,1 0 1,-1 1 0,1 0-1,0 0 1,0 1-1,0-1 1,1 1 0,-1 1-1,1-1 1,0 1 0,0 0-1,-7 9 1,8-10-57,1 0 0,0 0 0,-1 0-1,2 1 1,-1 0 0,0-1 0,1 1 0,0 0 0,0 0 0,1 1 0,-1-1 0,1 0 0,0 0 0,1 1 0,-1-1-1,1 0 1,0 1 0,0-1 0,2 8 0,-1-12-109,-1 0 0,1 0 0,0 0-1,-1 0 1,1 0 0,0 0 0,0-1 0,0 1 0,0 0 0,0 0-1,0-1 1,0 1 0,0-1 0,0 1 0,0-1 0,1 1-1,-1-1 1,0 0 0,0 1 0,0-1 0,1 0 0,-1 0-1,0 0 1,0 0 0,1 0 0,-1 0 0,0 0 0,0 0-1,0-1 1,3 0 0,37-12 422,-31 8-373,-1-1 1,0-1-1,0 0 1,-1 0-1,1 0 1,-2-1-1,1 0 1,9-15-1,-12 17 85,-1-1 1,0 0-1,0 0 1,-1 0-1,0 0 1,0 0-1,-1-1 1,1 1-1,-2-1 0,1 0 1,-1 0-1,0-13 1,-1 19-111,0 1 0,-1-1-1,1 1 1,-1-1 0,0 0 0,1 1 0,-1-1 0,0 1 0,0 0 0,0-1 0,0 1-1,0 0 1,0-1 0,0 1 0,-1 0 0,1 0 0,0 0 0,-1 0 0,1 0 0,0 0-1,-1 0 1,1 1 0,-1-1 0,0 0 0,1 1 0,-1 0 0,0-1 0,1 1 0,-1 0-1,0 0 1,1-1 0,-1 1 0,0 1 0,1-1 0,-4 1 0,0-1-36,1 0 0,-1 0 0,1 1 0,-1 0 1,1 0-1,0 0 0,-1 1 0,1-1 0,0 1 0,0 0 0,0 0 0,-6 5 1,5-2 3,1 1 0,0-1 0,0 1 0,1 0 1,-1 0-1,1 1 0,1-1 0,-3 9 1,4-14-67,0 1 0,1-1 0,-1 1-1,1-1 1,-1 1 0,1-1 0,-1 1 0,1-1 0,0 1 0,0-1 0,0 1 0,0 0 0,0-1 0,0 1 0,1-1 0,-1 1 0,0-1 0,1 1 0,-1-1 0,1 1 0,-1-1 0,1 1 0,0-1 0,0 1 0,0-1 0,0 0 0,0 0 0,0 1 0,0-1 0,0 0 0,0 0 0,0 0 0,1 0 0,-1 0 0,0-1 0,1 1 0,-1 0 0,0 0 0,1-1 0,1 1-1,3 0-487,0 0 0,0 0 0,0-1 0,0 0 0,0 0 0,0-1-1,0 0 1,0 0 0,0 0 0,6-2 0,-6 1-657,-1 0 0,0-1 0,0 0 0,1 0 0,-2 0 0,7-5 0,15-16-10573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18514,'0'0'7964,"-2"8"-6405,-13 41-683,2 0-1,3 1 1,2 0-1,-3 63 1,11-112-874,0-1-1,0 1 1,0-1 0,0 1 0,0-1 0,0 1 0,0 0 0,1-1 0,-1 1-1,0-1 1,0 1 0,0-1 0,1 1 0,-1-1 0,0 1 0,1-1 0,-1 1-1,0-1 1,1 1 0,-1-1 0,1 0 0,-1 1 0,0-1 0,1 0 0,-1 1 0,1-1-1,-1 0 1,1 1 0,-1-1 0,1 0 0,0 0 0,-1 0 0,1 0 0,0 1-1,26-5 81,23-19-187,-41 18-43,43-22-780,-49 25 868,0 1-1,1-1 1,-1 1 0,1 0-1,-1 1 1,1-1-1,-1 0 1,1 1 0,-1 0-1,1 0 1,0 0-1,-1 0 1,5 2 0,-7-2 57,0 1 1,0 0 0,0 0 0,-1-1 0,1 1 0,0 0 0,-1 0 0,1 0 0,-1 0-1,1 0 1,-1 0 0,1 0 0,-1 0 0,0 0 0,0 0 0,1 1 0,-1-1-1,0 0 1,0 0 0,0 0 0,0 0 0,0 0 0,0 0 0,-1 0 0,1 0 0,0 1-1,-1 0 1,-9 33 275,4-24-139,-1 0 0,0-1 0,0 0 1,-1 0-1,0 0 0,-1-1 0,-18 15 0,22-20-78,0 0-1,-1 0 1,0 0-1,0-1 1,0 0 0,0 0-1,0 0 1,0-1-1,-1 0 1,1 0 0,-1-1-1,0 1 1,1-1-1,-1-1 1,0 1-1,-8-2 1,14 1-141,0-1 0,-1 1 1,1-1-1,0 1 0,-1-1 0,1 0 0,0 1 1,0-1-1,0 0 0,0 0 0,0 0 0,0 0 0,0 0 1,0 0-1,0 0 0,0 0 0,0-1 0,0 1 1,1 0-1,-1 0 0,1-1 0,-1 1 0,1 0 1,-1-1-1,1 1 0,0 0 0,0-1 0,-1 1 1,1-1-1,0 1 0,0-1 0,1-1 0,-1 0-169,0 1-1,0-1 0,0 1 0,1-1 1,-1 1-1,1 0 0,0-1 0,-1 1 0,1 0 1,0-1-1,0 1 0,1 0 0,-1 0 1,0 0-1,1 0 0,-1 0 0,1 0 1,2-2-1,35-13-10305,-16 8 1982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10025,'0'0'21140,"-1"75"-20467,-2-40-256,1 1-321,2-4-64,0-5 0,0-9-192,5-5-609,5-10-544,0-3-449,-2-7-1858,2-13-2593,-2-8-9642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3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10954,'0'0'15460,"6"12"-13880,1 2-1184,0 1-1,-2 0 0,0 0 0,0 0 0,-2 1 0,0 0 0,2 27 0,-6 39 734,0-61-1084,0-1 0,1 1 0,1-1 0,0 0 0,2 1 0,0-1 0,13 37 0,0-32-1648,-9-19-2436,3-4-4935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 15278,'0'0'7191,"-12"-2"-5648,-1 1-1334,1 0 0,-1 1-1,0 1 1,1 0 0,-1 1-1,1 0 1,-1 1 0,1 0 0,-15 6-1,2 4 188,25-13-390,0 0 0,0 0 1,0 0-1,0 1 0,0-1 1,0 0-1,0 0 0,-1 0 1,1 0-1,0 0 0,0 0 1,0 0-1,0 1 0,0-1 0,0 0 1,0 0-1,0 0 0,0 0 1,0 0-1,0 1 0,0-1 1,0 0-1,0 0 0,0 0 1,0 0-1,0 0 0,0 1 1,0-1-1,0 0 0,0 0 1,0 0-1,0 0 0,0 0 1,0 0-1,0 1 0,0-1 1,0 0-1,0 0 0,1 0 1,-1 0-1,0 0 0,0 0 1,0 0-1,0 0 0,0 1 1,0-1-1,0 0 0,1 0 0,-1 0 1,0 0-1,0 0 0,0 0 1,0 0-1,0 0 0,0 0 1,1 0-1,-1 0 0,0 0 1,0 0-1,0 0 0,0 0 1,0 0-1,1 0 0,-1 0 1,0 0-1,47 0 486,-22-1-628,-12 1 93,-1 1-1,0 0 0,0 1 0,0 0 0,0 1 0,0 1 1,0-1-1,17 10 0,-25-12 45,0 1 0,0 1 0,-1-1 0,1 0 1,0 1-1,-1 0 0,0 0 0,1 0 0,-1 0 1,-1 1-1,1-1 0,0 1 0,-1 0 0,1-1 0,-1 1 1,0 0-1,-1 0 0,1 1 0,-1-1 0,0 0 0,0 0 1,0 1-1,0-1 0,-1 1 0,1-1 0,-2 7 0,0-7 120,0 0 0,0 0-1,0-1 1,-1 1-1,0 0 1,0-1-1,0 1 1,0-1-1,0 0 1,-1 0-1,1 0 1,-1 0-1,0 0 1,0 0-1,0-1 1,0 1-1,-1-1 1,1 0 0,0 0-1,-1 0 1,0-1-1,1 1 1,-8 1-1,-2 2 194,-1-1-1,0-1 0,1 0 0,-1-1 1,-21 1-1,32-3-341,1 1-1,0-1 1,0 0 0,-1-1-1,1 1 1,0 0 0,0 0 0,0-1-1,0 0 1,0 1 0,-1-1-1,1 0 1,0 0 0,1 0 0,-1 0-1,0 0 1,0 0 0,0-1-1,1 1 1,-1-1 0,0 1-1,1-1 1,0 0 0,-1 1 0,0-3-1,1 1-244,0 1 0,1 0-1,-1-1 1,1 1 0,0 0 0,-1-1-1,1 1 1,0-1 0,1 1 0,-1-1-1,0 1 1,1 0 0,-1-1 0,1 1-1,0 0 1,1-3 0,1-1-957,0 1 1,0 0 0,1 1-1,-1-1 1,1 1-1,0-1 1,1 1-1,-1 1 1,6-5 0,20-14-10948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97 154 16143,'0'0'6075,"10"0"-2776,-2-2-2827,-1 1 0,1-1-1,-1 0 1,0 0 0,1-1-1,-1 0 1,0 0-1,-1 0 1,9-6 0,-11 6-382,-1 0 1,1 1 0,0-2-1,-1 1 1,1 0-1,-1-1 1,0 1 0,0-1-1,-1 0 1,1 0 0,-1 0-1,0 0 1,0 0 0,0-1-1,0 1 1,-1-1-1,0 1 1,0-1 0,1-6-1,-2 10-83,0-1 1,0 1-1,0 0 0,0-1 0,-1 1 0,1 0 0,0-1 0,0 1 0,-1 0 1,1 0-1,-1 0 0,1-1 0,-1 1 0,0 0 0,0 0 0,1 0 1,-1 0-1,0 0 0,0 0 0,0 0 0,0 0 0,0 0 0,-2 0 0,0-1 20,0 0 0,0 1 0,-1 0 0,1-1 0,0 1-1,-1 0 1,0 1 0,-5-1 0,0 0 17,-1 1 0,1 0 0,0 1 0,0-1 0,0 2 0,-12 3 0,13-2-53,1 1 0,0 0 1,0 0-1,1 1 0,-1 0 0,1 0 0,0 1 0,0 0 1,1 0-1,0 0 0,0 1 0,0-1 0,1 1 0,0 0 1,0 0-1,0 1 0,1-1 0,1 1 0,-1 0 0,1 0 1,0 0-1,1 0 0,0 0 0,0 0 0,1 11 0,1-16-15,-1-1 0,1 0 0,-1 1 0,1-1-1,0 0 1,0 0 0,0 1 0,0-1 0,0 0 0,0 0-1,1 0 1,-1 0 0,1 0 0,-1-1 0,1 1-1,0 0 1,0-1 0,0 1 0,0-1 0,0 1-1,0-1 1,0 0 0,0 0 0,0 0 0,1 0-1,-1-1 1,0 1 0,1-1 0,3 1 0,9 2-793,0-1 1,0-1 0,24-2-1,-25 1-199,39-3-3783,1-8-1949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10 18065,'0'0'4901,"-12"-2"-2531,11 1-2351,-7-1 190,0 1 0,0-1 0,0 1 0,-1 1 0,1-1 0,0 1 0,-1 1 0,1 0 0,0 0 0,-1 0 0,1 1 0,0 0 0,0 1 0,0 0 0,-11 6 0,15-7-184,-44 34 749,46-35-722,0 1-1,0 0 0,0 0 0,1 0 0,-1 0 0,1 0 1,-1 0-1,1 0 0,0 0 0,-1 0 0,1 1 0,1-1 1,-1 1-1,0-1 0,0 1 0,1-1 0,-1 1 0,1-1 1,0 1-1,0 3 0,1-5-47,-1 0 1,1 1-1,-1-1 0,1 0 1,0 0-1,0 0 0,0 0 0,0 1 1,0-1-1,0-1 0,0 1 1,0 0-1,0 0 0,0 0 1,0 0-1,1-1 0,-1 1 1,0-1-1,0 1 0,1-1 1,-1 1-1,0-1 0,1 0 1,-1 1-1,1-1 0,2 0 1,47 1-170,-36-2-17,0 1-641,1-1 0,0 0 0,27-8 0,-27 5-1465,-1-1 0,1-1 0,23-13 1,1-4-5171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11435,'0'0'11851,"-9"7"-9902,1-1-1706,0 0 1,1 0 0,0 1 0,0 1-1,1-1 1,0 1 0,0 0 0,1 0 0,0 1-1,1-1 1,-7 18 0,1 3 156,1 1 1,1 0-1,2 0 0,1 0 1,2 1-1,-1 31 1,4-60-384,0 0 0,0-1 0,0 1 1,0 0-1,1 0 0,-1 0 0,0-1 1,1 1-1,-1 0 0,1-1 0,0 1 0,-1 0 1,1-1-1,0 1 0,1 1 0,-1-3 1,-1 1 0,1-1 0,0 1 0,-1-1-1,1 1 1,0-1 0,-1 0 0,1 1-1,0-1 1,0 0 0,-1 0 0,1 0 0,0 1-1,0-1 1,-1 0 0,1 0 0,0 0-1,0 0 1,-1 0 0,1-1 0,0 1 0,0 0-1,1-1 1,1 0 14,0 0-1,0-1 0,0 0 1,0 0-1,0 0 1,0 0-1,-1 0 1,1-1-1,-1 1 0,0-1 1,1 1-1,-1-1 1,2-4-1,1-2-36,-1-1 0,0 1-1,-1-1 1,0 0 0,2-12 0,-4 18 8,0-1 0,0 1 0,0 0 0,-1-1 0,0 1 1,0 0-1,0-1 0,-1 1 0,1 0 0,-1-1 0,0 1 1,0 0-1,-1 0 0,-2-8 0,3 12-21,1-1 0,0 0-1,0 1 1,-1-1 0,1 1 0,0-1-1,-1 1 1,1-1 0,0 1 0,-1-1-1,1 1 1,-1-1 0,1 1 0,-1 0-1,1-1 1,-1 1 0,0 0 0,1-1-1,-1 1 1,1 0 0,-1 0 0,1-1 0,-1 1-1,0 0 1,1 0 0,-1 0 0,0 0-1,1 0 1,-1 0 0,0 0 0,1 0-1,-1 0 1,1 0 0,-1 0 0,0 1-1,1-1 1,-1 0 0,1 0 0,-1 1-1,0-1 1,1 0 0,-1 1 0,1-1 0,-1 0-1,1 1 1,-1-1 0,1 1 0,0-1-1,-1 1 1,1-1 0,-1 1 0,1-1-1,0 1 1,-1-1 0,1 1 0,0 0-1,0 0 1,-1 0-38,1-1-1,-1 1 0,1 0 1,0 0-1,-1 0 1,1 0-1,0 0 1,0-1-1,0 1 1,-1 0-1,1 0 0,0 0 1,0 0-1,0 0 1,1 0-1,-1 0 1,0 0-1,0-1 0,0 1 1,1 0-1,-1 0 1,0 0-1,1 0 1,-1-1-1,1 1 1,-1 0-1,1 0 0,-1-1 1,1 1-1,0 0 1,-1-1-1,1 1 1,0-1-1,-1 1 0,1-1 1,0 1-1,0-1 1,0 1-1,0-1 1,17 4-1364,0-2 0,0-1 0,-1 0 0,1-1 0,0-1 0,0 0 0,0-1 0,-1-2-1,32-8 1,-47 11 1651,0 0-1,0 1 1,-1-1-1,1 0 1,0 0-1,-1 0 1,1 0-1,0-1 1,-1 1-1,1 0 1,-1-1-1,0 1 1,1-1-1,0-2 1,-1 4-4,-1-1 0,0 0 1,1 0-1,-1 0 0,0 0 0,0 1 1,0-1-1,1 0 0,-1 0 0,0 0 1,0 0-1,0 0 0,-1 1 1,1-1-1,0 0 0,0 0 0,0 0 1,-1 0-1,1 1 0,0-1 0,-1 0 1,0-1-1,0 1 48,0-1 0,0 1 1,0 0-1,0 0 0,-1 0 0,1 0 0,0 0 1,-1 0-1,1 0 0,0 0 0,-1 1 0,1-1 0,-1 0 1,0 1-1,1-1 0,-3 1 0,-21 1-356,21 2 199,-1-1 0,1 0 0,0 1 0,0 0 0,1 0 0,-1 0 0,1 1 0,-1-1 0,-4 8 0,6-9-90,0-1 1,1 1 0,0 0-1,-1 0 1,1 0-1,0 0 1,0 0-1,0 0 1,0 0-1,0 0 1,1 0 0,-1 1-1,1-1 1,-1 0-1,1 0 1,0 1-1,0-1 1,0 0 0,0 0-1,0 1 1,0-1-1,1 3 1,1-3-25,-1-1 0,0 0 0,0 0 0,1 0 0,-1-1 0,0 1 0,1 0 0,-1 0 0,1-1 0,-1 1 0,1-1 0,-1 1 0,1-1 0,-1 0 0,1 0 0,-1 1 0,1-1 0,2 0 0,37-1-30,-26 0-72,30 0-421,-26 0 457,-1 0-1,1 1 1,29 5-1,-37-1 2091,-17-25-191,4-2-1837,-1 3 0,1 0 0,0 0 0,2 0 0,4-39 0,-3 58-50,0-1 0,0 1 0,0-1 0,0 1 0,0-1 0,0 1 0,0 0 0,0-1 0,0 1 0,0 0-1,1 0 1,-1 0 0,1 0 0,-1 0 0,1 0 0,-1 0 0,1 1 0,-1-1 0,1 0 0,0 1 0,-1-1 0,1 1 0,0 0 0,-1-1 0,4 1 0,53-2-3169,-42 3 1744,26-2-5967,7-3-8301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4:4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81 362 17553,'-72'4'5370,"72"-4"-5330,0 0 0,-1 0 0,1 0 0,0 0 0,0 0 0,-1 0 0,1 0 0,0 0 0,-1 0 0,1 0 0,0 0 0,0 0 0,-1 0 0,1-1-1,0 1 1,-1 0 0,1 0 0,0 0 0,0 0 0,-1-1 0,1 1 0,0 0 0,0 0 0,0 0 0,-1-1 0,1 1 0,0 0 0,0 0 0,0-1 0,0 1 0,-1 0 0,1 0 0,0-1 0,0 1 0,0 0 0,0-1 0,0 1 0,0 0 0,0 0 0,0-1 0,0 1-1,0 0 1,0-1 0,0 1 0,0 0 0,0-1 0,0 1 0,0 0 0,0 0 0,1-1 0,-1 1 0,0 0 0,0 0 0,0-1 0,0 1 0,1 0 0,-1 0 0,0-1 0,1 1 0,14-18 461,3 6-446,1 1 0,0 1 0,1 0 0,0 2 0,0 0 0,1 1 0,22-3 0,-13 1 7,164-41 232,234-29 0,205 6-224,-565 67-50,707-36-2957,-742 47 2858,-33-5 83,0 0 0,0 0 0,1 0 0,-1 0 0,0 0-1,0 0 1,1 0 0,-1 1 0,0-1 0,0 0 0,1 0 0,-1 0 0,0 0 0,0 1 0,0-1 0,0 0-1,1 0 1,-1 1 0,0-1 0,0 0 0,0 0 0,0 1 0,0-1 0,0 0 0,0 0 0,1 1-1,-1-1 1,0 0 0,0 0 0,0 1 0,0-1 0,0 0 0,0 0 0,0 1 0,-1-1 0,1 0 0,0 1-1,0-1 1,0 0 0,0 0 0,0 1 0,0-1 0,0 0 0,-1 0 0,1 1 0,-3 2 61,0-1 1,-1 1 0,1-1-1,-1 0 1,0 0-1,1 0 1,-1-1 0,0 1-1,0-1 1,-6 2 0,-134 26 953,-243 19 1,217-32-732,-588 85 955,446-56-1311,280-41 45,7-2-31,22-1-425,11-1-524,65-4 590,100-18 1,-35 3 452,373-32-830,197-24-534,-662 67 1348,-46 6-8,-10 1 3,-76 4 98,-712 117 129,375-45-1794,276-56-4592,27-10-7483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85 111 9129,'0'0'10564,"5"8"-9331,-3-5-1107,-1 0 0,1 0 0,0 0-1,1 0 1,-1 0 0,0 0-1,1-1 1,0 1 0,-1-1 0,1 0-1,0 0 1,0 0 0,0 0 0,0 0-1,1-1 1,-1 0 0,0 1-1,1-1 1,-1 0 0,1 0 0,-1-1-1,1 1 1,0-1 0,-1 0-1,1 0 1,-1 0 0,1 0 0,0-1-1,-1 1 1,1-1 0,-1 0-1,0 0 1,1 0 0,-1-1 0,0 1-1,1-1 1,-1 0 0,0 0-1,5-4 1,-4 2-52,1 0 0,-1-1 0,0 1-1,0-1 1,0 0 0,0 0 0,-1-1 0,0 1-1,0-1 1,-1 0 0,1 1 0,-1-1 0,1-7-1,-3 11-54,1 0 0,-1 0 0,0 0 0,0-1 0,0 1 0,0 0 0,0 0 0,0-1 0,-1 1 0,1 0 0,-1 0 0,1 0 0,-1 0 0,0 0 0,0 0 0,0 0 0,0 0 0,0 0 0,-1 0 0,1 0-1,-1 0 1,1 1 0,-1-1 0,1 1 0,-1-1 0,0 1 0,0 0 0,0-1 0,0 1 0,0 0 0,0 0 0,0 0 0,0 1 0,0-1 0,0 0 0,0 1 0,0 0 0,-4-1 0,-1 0 6,0 0 1,0 0 0,0 1 0,0 0 0,0 1 0,0-1 0,0 1 0,0 1 0,0-1 0,1 1 0,-1 0 0,1 1 0,-1-1 0,1 1 0,0 1-1,0-1 1,0 1 0,0 0 0,0 0 0,1 1 0,0 0 0,0 0 0,-6 8 0,4-4 45,0 1 1,1 0-1,0 0 1,0 0-1,1 1 1,1 0-1,0 0 1,0 0-1,1 1 1,0-1-1,1 1 0,1-1 1,-1 17-1,2-26-60,0 1 0,0 0 0,1-1 0,-1 1 0,1 0 0,-1-1 0,1 1 0,0 0 0,0-1 0,0 1 0,0-1 0,1 1 0,-1-1 0,0 0 0,1 0 0,0 1 0,0-1 0,3 3 0,-1-2-23,0 0 1,1-1-1,-1 1 1,1-1-1,-1 0 1,1 0-1,-1-1 1,1 0-1,9 2 1,6-1-592,0 0 0,0-2 1,0 0-1,22-4 0,-16 0-2167,-1-1-1,36-12 0,-12 0-4393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11018,'0'0'-7367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23 11979,'0'0'11238,"-10"-4"-9882,6 2-1260,0-1-2,-1 1 0,1 0 0,-1 0-1,0 0 1,1 1 0,-1-1 0,0 1-1,0 0 1,0 1 0,0-1 0,0 1 0,0 0-1,0 0 1,0 1 0,0-1 0,0 1-1,0 0 1,0 0 0,1 1 0,-10 4 0,-27 22 741,39-26-788,-1 0 1,1 0-1,0 0 1,-1 0-1,1 1 1,0-1-1,0 1 1,1-1-1,-1 1 1,1 0-1,-1 0 1,1-1-1,-2 5 1,4-6-48,-1-1 1,0 1-1,0 0 1,1-1 0,-1 1-1,0 0 1,0-1-1,1 1 1,-1-1 0,1 1-1,-1-1 1,1 1-1,-1-1 1,1 1 0,-1-1-1,1 1 1,-1-1-1,1 0 1,-1 1-1,1-1 1,-1 0 0,1 1-1,0-1 1,-1 0-1,1 0 1,0 0 0,-1 0-1,1 0 1,0 1-1,-1-1 1,1 0 0,0 0-1,0-1 1,33 3 49,-27-2-46,29-1 22,-25 0-78,-1 1 0,1 0 0,-1 0-1,1 1 1,-1 0 0,0 1 0,0 0-1,1 1 1,11 5 0,-20-8 53,-1 1-1,0-1 1,0 1 0,1 0 0,-1 0 0,0-1-1,0 1 1,0 0 0,0 0 0,0 0-1,0 0 1,0 0 0,0 1 0,-1-1 0,1 0-1,0 0 1,-1 0 0,1 1 0,0-1-1,-1 0 1,0 1 0,1-1 0,-1 0 0,0 1-1,0-1 1,0 2 0,0 0 81,-1-1-1,0 1 1,1-1 0,-1 0-1,0 1 1,-1-1 0,1 0-1,0 0 1,-1 1 0,1-1-1,-1 0 1,0-1 0,-2 3-1,-4 4 331,0-2 0,0 1 0,-1-1 0,0-1 0,-19 9-1,12-7-426,0-2 0,0 0 0,-1-1-1,0-1 1,0 0 0,-31 0 0,48-3-144,-1 0 0,1 0 1,0-1-1,-1 1 0,1 0 1,0 0-1,0-1 0,-1 1 1,1 0-1,0 0 0,0-1 1,-1 1-1,1 0 0,0-1 1,0 1-1,0 0 0,-1-1 1,1 1-1,0 0 0,0-1 1,0 1-1,0-1 0,0 1 1,0 0-1,0-1 0,0 1 1,0-1-1,0 1 0,0 0 1,0-1-1,0 1 0,0 0 1,0-1-1,0 1 0,1 0 1,-1-1-1,0 1 0,0-1 1,0 0-589,5-12-6844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17168,'0'0'2461,"-1"14"-752,-4 41-229,-2 46 184,-5-1-1,-38 156 0,48-253-258,1-9-530,-1-23-249,4-41-570,3 19-41,3 0 0,2 0 0,2 1 0,27-71 0,-35 115-59,-1-1 1,1 0-1,0 1 0,0 0 1,0 0-1,1 0 0,0 0 1,1 1-1,-1 0 0,1 0 0,10-7 1,-14 10 20,1 1-1,0-1 1,-1 1 0,1 0 0,0 0 0,0 0 0,0 0 0,0 0-1,0 1 1,0-1 0,0 1 0,0 0 0,0 0 0,0 0-1,0 0 1,0 0 0,0 1 0,0-1 0,0 1 0,0 0 0,0 0-1,0 0 1,-1 0 0,1 1 0,0-1 0,-1 1 0,1 0 0,-1-1-1,1 1 1,-1 0 0,2 3 0,-1-3-18,0 1-1,-1 0 1,1 0 0,-1 0 0,0 1-1,0-1 1,0 0 0,0 1 0,-1-1-1,1 1 1,-1 0 0,0-1-1,0 1 1,0 0 0,-1 0 0,1-1-1,-1 9 1,-1-6 48,0 0-1,0 0 1,-1 0 0,1 0-1,-1 0 1,0-1 0,-1 1-1,0-1 1,0 1 0,-5 7 0,0-3 114,0 0 1,0 0-1,-1-1 1,-1 0-1,0 0 1,0-1-1,0-1 1,-1 1-1,0-2 1,-15 7-1,23-11-94,0-1-1,0 0 1,0 0 0,-1 0-1,1-1 1,0 1-1,0-1 1,0 1-1,-1-1 1,1 0-1,-5-1 1,7 1-130,0-1 1,0 1-1,0 0 1,-1-1-1,1 1 1,0-1-1,0 0 1,0 1-1,0-1 1,0 0-1,0 0 1,0 1-1,0-1 1,0 0-1,0 0 0,0 0 1,1 0-1,-1 0 1,0 0-1,0-2 1,0-1-357,0 1 0,1-1 1,-1 1-1,1-1 0,0 1 1,0-1-1,0 0 0,1 1 1,-1-1-1,1 1 1,0-1-1,0 1 0,0 0 1,0-1-1,0 1 0,1 0 1,0 0-1,0 0 0,2-3 1,20-28-5842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0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96 142 14029,'0'0'8803,"10"2"-7110,-6-1-1621,0-1 1,0 1 0,0 0 0,1-1-1,-1 0 1,0 0 0,0 0 0,1-1-1,-1 0 1,0 1 0,0-1 0,0-1-1,1 1 1,-1 0 0,-1-1 0,1 0-1,0 0 1,0 0 0,-1-1 0,1 1-1,-1-1 1,0 0 0,0 0 0,0 0 0,0 0-1,3-5 1,-1 1 13,0-1-1,0 1 1,-1-1 0,0-1 0,4-10-1,-8 18-18,1 0 0,-1 0 0,1 0 0,-1 0 0,1 0 0,-1-1 0,1 1 0,-1 0 0,0 0 0,0-1-1,0 1 1,0 0 0,0 0 0,0-1 0,0 1 0,0 0 0,0 0 0,-1-1 0,1 1 0,0 0 0,-1 0 0,1-1 0,-1 1-1,1 0 1,-1 0 0,0 0 0,0 0 0,1 0 0,-1 0 0,0 0 0,0 0 0,0 0 0,0 1 0,0-1 0,0 0 0,0 0 0,0 1-1,0-1 1,0 1 0,-1-1 0,1 1 0,0-1 0,0 1 0,0 0 0,-3-1 0,-1 1 31,-1 0 1,1 0-1,-1 0 0,1 1 1,-1 0-1,1 0 0,-1 0 1,1 1-1,0-1 0,-1 1 1,1 0-1,0 1 1,-7 4-1,3-1-32,1 1-1,0-1 1,0 1 0,0 1 0,1 0 0,-11 15-1,8-9-43,1 1 0,1 0 0,0 0 0,1 1-1,0-1 1,2 2 0,0-1 0,-5 29 0,9-43-27,1 0 0,0 1-1,-1-1 1,1 1 0,0-1 0,0 0 0,0 1 0,0-1 0,1 0 0,-1 1 0,0-1 0,1 0-1,0 1 1,0-1 0,0 0 0,0 0 0,0 0 0,0 0 0,0 0 0,0 0 0,1 0 0,-1 0-1,1 0 1,0-1 0,0 1 0,-1 0 0,1-1 0,0 0 0,0 1 0,0-1 0,3 1 0,3 1-253,0-2 0,0 1 0,0-1 1,0 0-1,0-1 0,1 0 1,-1 0-1,9-2 0,43-11-4195,-22-2-1311,9-7-6253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 17489,'0'0'7036,"-10"-1"-4330,7 0-2604,0 0 0,0 0 0,-1 1 0,1 0 0,0-1 0,-1 1 0,1 1 0,-1-1 0,1 0 0,0 1 0,0-1 0,-1 1 0,1 0 0,0 0 0,0 1 0,0-1 0,0 1 0,0-1 1,0 1-1,0 0 0,1 0 0,-1 0 0,1 0 0,-1 1 0,1-1 0,-3 4 0,-4 6 58,1 1-1,0-1 1,1 1 0,-6 15 0,11-23-115,0 1-1,0-1 1,1 1 0,-1-1-1,1 1 1,0 0 0,1 0 0,-1-1-1,1 1 1,0 0 0,1 0 0,-1-1-1,3 9 1,-2-12-60,0 0 0,1 0 0,0 0 0,-1-1-1,1 1 1,0 0 0,0-1 0,0 1 0,0-1 0,0 1 0,0-1 0,0 0-1,0 0 1,0 0 0,1 0 0,-1 0 0,0-1 0,1 1 0,-1-1 0,1 0-1,-1 1 1,1-1 0,-1 0 0,4-1 0,62-4-3371,-30-6-1231,1-5-2814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15118,'0'0'5670,"0"68"-3044,-6-37-928,1 3-577,1-2-128,-2-1-545,6-1-384,0-7-32,0-4-544,0-7-769,8-7-1,-2-5-543,-2 0-642,1-17-1889,-4-6-3235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17392,'0'0'10122,"-1"49"-10218,21-33-2178,1 0-2403,3 1-4579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45 17264,'0'0'2568,"-11"0"470,-35 1-727,43 0-2203,1-1 0,0 1-1,-1-1 1,1 1 0,0 0 0,0 0 0,0 0-1,0 0 1,-1 0 0,1 0 0,1 0-1,-1 1 1,0-1 0,0 1 0,0 0 0,1-1-1,-1 1 1,1 0 0,0 0 0,-1 0-1,1 0 1,0 0 0,0 0 0,0 0 0,0 0-1,1 1 1,-1-1 0,0 0 0,1 1-1,-1 1 1,1-2-96,0 0 0,0 0 0,0 0 0,0 0 0,0 0 0,0 0 0,0-1 0,0 1 0,1 0 0,-1 0 0,1 0 0,-1 0 0,1-1 0,0 1 0,0 0-1,0-1 1,0 1 0,0 0 0,0-1 0,0 1 0,1-1 0,-1 0 0,0 1 0,1-1 0,-1 0 0,1 0 0,0 0 0,-1 0 0,1 0 0,0 0 0,-1 0 0,1-1 0,2 1 0,4 0-3,-1-1 1,1 0-1,0 0 1,-1 0-1,1-1 1,0-1-1,-1 1 0,0-1 1,1-1-1,-1 1 1,0-1-1,0 0 1,0-1-1,0 0 1,8-6-1,-10 7 48,0-1-1,0 0 1,0 0-1,-1 0 1,1-1-1,-1 0 1,0 0-1,-1 0 1,1 0-1,-1 0 1,0-1-1,0 1 1,-1-1-1,1 0 0,-1 0 1,-1 0-1,1 0 1,-1 0-1,1-11 1,-15 49 731,4-14-674,4-5-58,0 0 0,1 0 0,0 0 0,1 1 0,1 0 0,0 0 0,1-1 1,0 1-1,2 17 0,-1-30-58,1 0 1,-1 0-1,0 0 1,1-1 0,-1 1-1,1 0 1,-1 0 0,1 0-1,-1 0 1,1-1-1,0 1 1,-1 0 0,1-1-1,0 1 1,-1 0-1,1-1 1,0 1 0,0-1-1,0 0 1,0 1 0,0-1-1,-1 1 1,1-1-1,0 0 1,0 0 0,0 1-1,0-1 1,0 0-1,0 0 1,0 0 0,0 0-1,0 0 1,0-1 0,0 1-1,0 0 1,0 0-1,0 0 1,1-1 0,3-1-66,-1 1 0,1 0 1,-1-1-1,1 0 0,-1 0 1,0-1-1,4-2 0,4-4-872,-1-1 0,0 0 0,12-16 0,-13 13-1688,0 0 0,14-27 0,-6 1-3689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16432,'0'0'2834,"-3"11"-597,-11 62 847,-4 82 1,7-55-1134,8-81-1588,-4 59 535,6-72-866,1 0 0,0 0 0,1 0 0,-1 0 0,1 0-1,0-1 1,1 1 0,-1 0 0,5 10 0,-5-15-33,0 0 0,0 1 0,0-1 1,0 0-1,0 1 0,0-1 0,0 0 1,0 0-1,1 0 0,-1 0 0,0 0 0,1 0 1,-1 0-1,1-1 0,-1 1 0,1 0 1,-1-1-1,1 1 0,-1-1 0,1 0 0,-1 1 1,1-1-1,0 0 0,-1 0 0,1 0 1,0 0-1,-1 0 0,1-1 0,-1 1 0,1 0 1,-1-1-1,1 1 0,0-1 0,-1 1 1,0-1-1,1 0 0,-1 0 0,1 0 0,-1 0 1,2-1-1,3-3-108,1 0 0,-1 0 0,0 0 0,-1-1 0,1 0-1,7-12 1,4-11-447,-2-1-1,-1-1 0,-2 0 0,0-1 0,9-47 0,-9 32 496,25-61-1,-34 106-96,-5 14 108,-8 20 226,-8 4 499,-12 39 0,25-63-494,2 0 0,0 0 0,0 0 0,1 1 0,1-1-1,0 1 1,1 21 0,1-32-205,-1 0-1,1-1 1,0 1 0,-1 0 0,1 0-1,0 0 1,0-1 0,0 1-1,0 0 1,0-1 0,1 1-1,-1-1 1,0 1 0,1-1-1,-1 0 1,1 1 0,-1-1-1,1 0 1,0 0 0,-1 0 0,1 0-1,0-1 1,0 1 0,0 0-1,0-1 1,-1 1 0,1-1-1,0 0 1,0 1 0,0-1-1,0 0 1,0 0 0,3-1-1,0 1-237,1 0-1,-1-1 1,0 1-1,0-1 1,0 0-1,0 0 1,0-1-1,-1 0 1,1 0-1,0 0 1,8-5-1,-8 3 161,0 0 0,-1-1 0,1 0 0,-1 1 0,0-1 0,0-1 0,-1 1 0,1 0-1,-1-1 1,0 0 0,-1 0 0,1 0 0,-1 0 0,-1 0 0,1 0 0,1-12 0,-19 36 2440,12-8-2057,-1-1-1,1 1 1,1 0-1,0 0 1,0 0-1,1 0 1,0 0-1,1 1 1,0-1-1,1 16 1,1-24-273,-1-1 0,1 0 0,0 1 0,0-1 0,-1 0-1,1 1 1,0-1 0,0 0 0,0 0 0,0 0 0,0 0 0,1 0 0,-1 0 0,0 0 0,0 0 0,1 0 0,-1 0 0,0-1 0,1 1 0,-1-1-1,1 1 1,-1-1 0,1 1 0,-1-1 0,1 0 0,-1 0 0,1 0 0,-1 0 0,1 0 0,0 0 0,-1 0 0,1 0 0,-1-1 0,3 0 0,3 0 4,1 0 0,-1 0 0,0-1 0,0 0 0,0-1 1,7-3-1,0-1-131,-1 0 1,-1-1-1,0-1 1,0 0-1,0-1 1,-1 0-1,-1-1 1,0 0-1,16-22 1,-38 59 260,2 1 0,1 0 1,1 1-1,1 0 1,1 0-1,2 0 0,0 1 1,2-1-1,2 1 0,0 0 1,2-1-1,1 1 0,2-1 1,10 39-1,-8-40-242,-1 0 1,-1 0-1,-1 1 0,-1-1 1,-2 29-1,-1-55 143,0 1 0,0-1-1,0 0 1,0 0 0,0 1-1,0-1 1,-1 0 0,1 0-1,-1 1 1,1-1 0,-1 0-1,1 0 1,-1 0 0,0 0-1,1 0 1,-1 0 0,0 0-1,0 0 1,0 0 0,0 0-1,0 0 1,0 0 0,0 0-1,0-1 1,0 1 0,0-1-1,0 1 1,0 0 0,0-1-1,-1 0 1,1 1 0,-2-1-1,2 0 9,-1 0 0,0 0 0,0 0 0,0 0 0,1-1 0,-1 1 0,0-1 0,1 1 0,-1-1 0,0 1 0,1-1 0,-1 0 0,1 0 0,-1 0 0,1 0 0,-1 0 0,1 0 0,0 0 0,-1-1 0,1 1 0,0 0 0,0-1 0,-1-1 0,-5-10-51,0-1 0,1 0 0,1 0 0,0 0 0,1-1 0,0 0 0,1 0 0,-1-24 0,2 11 0,1 0 0,2 0 0,7-50 0,-6 68-317,0 1 0,1-1 0,0 1 1,1 0-1,0 0 0,0 0 0,1 0 0,0 1 0,1 0 0,-1 0 1,12-11-1,-4 6-1154,0 1 1,2 0-1,-1 1 1,1 1-1,22-11 1,9-5-11273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12748,'0'0'5477,"9"0"-2978,-7 0-2326,1 0 0,0 0 1,0 0-1,-1 1 0,1-1 1,0 1-1,-1-1 0,1 1 1,0 0-1,-1 0 1,1 0-1,-1 0 0,5 3 1,-4-1-11,-1 0 0,0-1 1,0 1-1,0 0 0,0 0 1,0 0-1,0 0 0,-1 1 1,0-1-1,1 0 0,-1 1 1,-1-1-1,2 7 0,1 10 339,-1 1-1,0 0 1,-3 26-1,0-24-63,2 0 1,2 24-1,-3-47-431,0 0 0,0 1 0,0-1 0,0 0 0,0 1 0,1-1 0,-1 0 0,0 1 0,0-1 0,0 1 0,0-1 0,0 0 0,1 1 0,-1-1 0,0 0 0,0 0 0,0 1 0,1-1 0,-1 0 0,0 0 1,1 1-1,-1-1 0,0 0 0,0 0 0,1 1 0,-1-1 0,0 0 0,1 0 0,-1 0 0,0 0 0,1 0 0,-1 0 0,1 0 0,-1 0 0,0 1 0,1-1 0,-1 0 0,0 0 0,1-1 0,-1 1 0,1 0 0,-1 0 0,0 0 0,1 0 0,-1 0 0,0 0 0,1 0 0,-1-1 0,0 1 0,1 0 0,-1 0 0,0 0 0,0-1 0,1 1 0,-1 0 1,0 0-1,0-1 0,1 1 0,-1 0 0,0-1 0,18-18 221,112-175-271,-130 193 47,0 1 0,0 0 0,0 0 0,1 0 0,-1-1 0,0 1 1,0 0-1,0 0 0,0 0 0,0 0 0,0-1 0,1 1 0,-1 0 0,0 0 0,0 0 1,0 0-1,0 0 0,0 0 0,1-1 0,-1 1 0,0 0 0,0 0 0,0 0 0,1 0 0,-1 0 1,0 0-1,0 0 0,0 0 0,1 0 0,-1 0 0,0 0 0,0 0 0,0 0 0,1 0 1,-1 0-1,0 0 0,0 0 0,0 0 0,1 0 0,-1 0 0,0 0 0,0 1 0,0-1 1,1 0-1,-1 0 0,0 0 0,0 0 0,0 0 0,0 0 0,0 1 0,1-1 0,-1 0 0,0 0 1,0 0-1,0 0 0,0 1 0,0-1 0,0 0 0,0 0 0,0 0 0,0 1 0,1-1 1,-1 0-1,3 25 216,-3 32 17,-5-18-365,-1 14-3443,6-53 3464,0 0 1,0 0-1,0 0 0,0 1 1,0-1-1,0 0 1,0 0-1,0 0 0,0 1 1,0-1-1,0 0 0,1 0 1,-1 0-1,0 0 1,0 1-1,0-1 0,0 0 1,0 0-1,0 0 0,0 0 1,0 1-1,1-1 1,-1 0-1,0 0 0,0 0 1,0 0-1,0 0 0,0 0 1,1 1-1,-1-1 1,0 0-1,0 0 0,0 0 1,1 0-1,-1 0 0,0 0 1,0 0-1,0 0 0,1 0 1,-1 0-1,0 0 1,0 0-1,0 0 0,1 0 1,-1 0-1,0 0 0,0 0 1,0 0-1,0 0 1,1 0-1,14-9-2906,11-14-2138,0-4-1682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9225,'0'0'15155,"-10"12"-14156,-3 5-524,0 1 0,-14 26 0,23-37-254,1 1-1,-1-1 1,1 1 0,1 0-1,-1 0 1,1 0 0,1 0-1,0 0 1,0 0 0,0 0-1,2 17 1,-1-24-211,0 0 0,1 1-1,-1-1 1,1 0 0,-1 0 0,1 0 0,0 1 0,-1-1 0,1 0 0,0 0-1,0 0 1,0 0 0,0 0 0,0 0 0,0 0 0,0-1 0,0 1-1,0 0 1,0 0 0,0-1 0,1 1 0,-1-1 0,0 1 0,0-1 0,1 1-1,-1-1 1,0 0 0,1 0 0,-1 0 0,0 0 0,1 0 0,-1 0-1,0 0 1,1 0 0,-1 0 0,0 0 0,1-1 0,1 0 0,2 0 7,0 0 1,0-1-1,0 1 1,0-1 0,0 0-1,-1-1 1,1 1-1,-1-1 1,5-4-1,-1 0 37,-2-1-1,1 0 1,-1 0-1,0-1 0,-1 0 1,0 0-1,-1 0 0,1 0 1,-2-1-1,1 0 1,-1 0-1,-1 0 0,0 0 1,0 0-1,-1 0 1,-1-1-1,0 1 0,-1-11 1,2 20-47,-1 1 1,0 0-1,0 0 0,0 0 1,-1-1-1,1 1 1,0 0-1,0 0 0,0 0 1,0 0-1,0-1 1,0 1-1,0 0 0,0 0 1,0 0-1,0 0 1,0-1-1,0 1 0,-1 0 1,1 0-1,0 0 1,0 0-1,0 0 0,0 0 1,0-1-1,-1 1 1,1 0-1,0 0 1,0 0-1,0 0 0,0 0 1,-1 0-1,1 0 1,0 0-1,0 0 0,0 0 1,-1 0-1,1 0 1,0 0-1,0 0 0,0 0 1,0 0-1,-1 0 1,1 0-1,0 0 0,0 0 1,0 0-1,-1 0 1,1 0-1,0 0 0,0 0 1,0 1-1,0-1 1,0 0-1,-1 0 1,1 0-1,0 0 0,0 0 1,0 0-1,0 1 1,0-1-1,0 0 0,0 0 1,-1 0-1,1 1 1,-8 11-1,8-11-10,0 0 0,0-1 1,0 1-1,-1 0 0,1 0 0,1 0 0,-1 0 0,0 0 0,0 0 1,0 0-1,0 0 0,1 0 0,-1-1 0,0 1 0,1 0 0,-1 0 1,0 0-1,1 0 0,-1-1 0,1 1 0,0 0 0,-1 0 0,1-1 1,0 1-1,-1-1 0,2 2 0,0-1-17,0 0 1,0-1-1,1 1 0,-1-1 1,0 1-1,0-1 0,0 0 1,0 0-1,0 0 0,0 0 0,4-1 1,9-1-293,0-2 0,26-9 0,-27 8-94,-11 4 329,-1-1-1,1 2 1,-1-1-1,1 0 1,-1 0 0,1 1-1,-1-1 1,1 1-1,0 0 1,-1 0-1,1 0 1,-1 0-1,1 0 1,0 1-1,-1-1 1,1 1 0,-1-1-1,4 2 1,-5 0 92,1 1 0,-1-1 0,0 0 0,1 0 0,-1 0 0,0 1 0,0-1 0,0 1 0,-1-1 0,1 1 0,-1-1 0,1 1 0,-1-1 0,0 1 0,0-1 0,0 1 0,-1 4 0,-14 88 1629,17-95-1601,-1 0 0,0-1-1,1 1 1,-1 0 0,1-1 0,-1 1-1,0-1 1,1 1 0,-1-1-1,0 1 1,0-1 0,0 0 0,1 0-1,1-1 1,37-46 45,-34 39-295,1 0 1,0 0-1,0 1 0,1 0 0,16-12 0,-23 24 198,0 0 0,0 0 0,0 0 0,-1 1 0,1-1-1,-1 0 1,0 0 0,-1 6 0,1-8 16,0 5 34,0 0 1,1 0-1,-1 0 0,1 0 0,1 0 1,-1 0-1,1 0 0,0 0 0,1 0 1,-1-1-1,7 10 0,-7-13-5,0 0-1,0-1 1,1 1 0,0-1-1,-1 0 1,1 0 0,0 0-1,0 0 1,0 0 0,0-1-1,0 0 1,0 1-1,0-1 1,1 0 0,-1 0-1,0-1 1,1 1 0,-1-1-1,1 1 1,-1-1 0,1 0-1,-1 0 1,0-1 0,1 1-1,-1-1 1,4-1 0,-3 1 4,0 0 0,-1-1 0,1 1 0,-1-1 1,1 0-1,-1 0 0,0 0 0,0-1 0,0 1 1,0-1-1,0 0 0,-1 1 0,1-1 1,-1-1-1,1 1 0,-1 0 0,0 0 0,-1-1 1,1 1-1,0-1 0,1-7 0,-1 5 24,0-2 0,0 1-1,0 0 1,-1 0 0,0 0 0,-1-1-1,0 1 1,0 0 0,0-1-1,-3-12 1,2 18-64,0 0 0,0-1 0,0 1 0,0 0 0,0 0 0,0 0 0,-1 1 0,1-1 0,0 0 0,-1 0 0,0 1 0,1-1 0,-1 1 0,0-1 0,0 1 0,0 0 0,0 0 0,0 0 0,0 0 0,0 0 0,-1 0 0,1 1 0,0-1 0,0 1 0,-1-1 0,1 1 0,0 0 0,-3 0 0,5 0-34,-1 0 0,1 0-1,0 0 1,-1 0 0,1 0 0,0 0-1,-1 0 1,1 0 0,0 0 0,-1 0 0,1 0-1,0 0 1,0 0 0,-1 1 0,1-1-1,0 0 1,0 0 0,-1 0 0,1 1 0,0-1-1,0 0 1,-1 0 0,1 0 0,0 1-1,0-1 1,0 0 0,-1 0 0,1 1 0,0-1-1,0 0 1,0 1 0,0-1 0,0 0-1,0 1 1,0-1 0,0 0 0,0 0 0,0 1-1,0-1 1,0 0 0,0 1 0,0-1-1,0 0 1,0 1 0,0-1 0,0 0-1,0 1 1,0-1 0,0 0 0,1 0 0,-1 1-1,0-1 1,0 0 0,0 0 0,0 1-1,1-1 1,-1 0 0,0 1 0,1 0-216,0 0 0,0 0 0,0 0 0,0 0 1,0 0-1,0 0 0,0 0 0,0 0 0,0 0 1,0 0-1,0 0 0,1-1 0,-1 1 0,0 0 0,2 0 1,12 1-2097,-1-1 0,1 0 1,0-1-1,19-1 0,5-4-2458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16047,'0'0'7383,"-12"2"-4986,7-1-2203,-1 0 0,1 0 0,0 1 0,-1-1 0,1 1 0,0 0 0,0 1 0,0-1 0,1 1 0,-1 0 0,1 0 0,-1 1 0,1-1 0,0 1 0,0 0-1,1 0 1,-1 0 0,1 0 0,0 1 0,-4 6 0,3-2 120,0 1 0,0 0 0,1 0 0,-3 15-1,5-23-296,1 0 0,-1-1-1,1 1 1,-1-1-1,1 1 1,0 0 0,0-1-1,0 1 1,0-1-1,0 1 1,0 0 0,0-1-1,1 1 1,-1 0-1,1-1 1,-1 1 0,1-1-1,-1 1 1,1-1-1,0 1 1,0-1 0,0 0-1,0 1 1,0-1-1,0 0 1,0 0 0,0 1-1,0-1 1,0 0-1,1 0 1,-1 0 0,1-1-1,-1 1 1,0 0-1,1 0 1,2 0 0,0 0-12,1-1 0,0 1 1,-1-1-1,1 0 0,0-1 1,0 1-1,-1-1 0,1 0 1,-1 0-1,1 0 0,-1 0 1,1-1-1,-1 0 0,0 0 1,0 0-1,0-1 0,0 1 1,0-1-1,0 0 0,-1 0 1,1 0-1,-1 0 0,4-6 1,3-4 10,-1 0 0,-1-1 0,0 0 0,-1 0 0,9-25 0,-13 131-3961,-2-73-128,3-5-2600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4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212 271 11883,'0'0'11771,"-11"-7"-9203,-35-20-854,43 26-1638,1 0 0,0 1 0,-1-1 0,1 0 0,-1 1 0,1 0 0,-1-1 0,1 1 0,-1 0 0,1 0 0,-1 0 0,1 1 0,-1-1 0,1 1 0,-1-1 0,1 1 0,-1 0 0,1 0 0,0 0 0,0 0 0,-1 0 0,1 1 0,0-1 0,-3 3 0,-2 3-33,0 0 0,0 0-1,1 0 1,-9 13 0,11-14-22,-1 2-20,-1 0-1,1 0 0,0 0 1,1 1-1,0-1 1,1 1-1,0 0 1,0 1-1,0-1 1,2 0-1,-3 18 0,4-27 1,0 1 0,0-1-1,0 1 1,0 0 0,0-1-1,0 1 1,0-1-1,0 1 1,1-1 0,-1 1-1,0 0 1,0-1-1,0 1 1,1-1 0,-1 1-1,0-1 1,1 1 0,-1-1-1,0 1 1,1-1-1,-1 1 1,1-1 0,-1 0-1,0 1 1,1-1-1,-1 1 1,1-1 0,-1 0-1,1 0 1,0 1 0,0-1-1,23-2 46,-18 0-31,1-1 0,-1 0 0,0 0-1,0 0 1,9-7 0,2-6 43,0-1-1,0 0 1,-2-1-1,0-1 1,-1 0-1,-1-1 1,-1 0-1,-1-1 0,-1-1 1,0 0-1,-2 0 1,0 0-1,-2-1 1,0 0-1,-2-1 1,3-37-1,-7 60-52,0 0-1,0 0 1,1 0-1,-1 0 1,0 0-1,0 0 1,0 0-1,0 0 1,-1-1-1,1 1 1,0 0-1,0 0 1,-1 0-1,1 0 1,0 0-1,-1 0 1,1 0-1,-1 0 1,1 0-1,-1 0 1,0 0-1,1 1 1,-1-1-1,-1-1 1,1 2-2,0 1 1,0-1 0,0 1-1,0-1 1,0 0 0,0 1-1,1 0 1,-1-1-1,0 1 1,0-1 0,0 1-1,0 0 1,1 0 0,-1-1-1,0 1 1,1 0 0,-1 0-1,0 2 1,-29 52 247,22-36-140,1 1 0,1-1 0,1 1 0,0 0 0,2 1 0,0-1 0,1 1 0,1-1 0,4 40 0,-3-58-109,1 1 0,0 0 0,-1-1 0,2 1-1,-1-1 1,0 1 0,0-1 0,1 1 0,-1-1 0,1 0 0,0 0 0,-1 0 0,1 0 0,0 0-1,0 0 1,1-1 0,-1 1 0,0 0 0,1-1 0,-1 0 0,0 0 0,1 1 0,0-1 0,-1-1-1,1 1 1,-1 0 0,1-1 0,0 1 0,0-1 0,-1 0 0,1 0 0,0 0 0,0 0 0,-1-1-1,5 0 1,2 0-196,0-1 0,-1 0 0,0 0 0,1-1 0,-1 0 0,0 0 0,0-1 0,-1 0 0,1-1 0,7-5 0,-7 3-1164,-1 0 1,0 0-1,0 0 0,-1-1 0,10-14 1,0-7-5647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2 154 13773,'0'0'9161,"10"2"-8916,-7-1-235,0 0 1,0-1-1,0 0 0,1 0 0,-1 0 0,0 0 0,0 0 1,0-1-1,1 1 0,-1-1 0,0 0 0,0 0 0,0 0 0,0 0 1,0 0-1,0-1 0,0 0 0,-1 1 0,1-1 0,-1 0 1,1 0-1,-1 0 0,1-1 0,-1 1 0,0-1 0,0 1 0,0-1 1,-1 1-1,1-1 0,-1 0 0,1 0 0,-1 0 0,0 0 1,0 0-1,0 0 0,-1 0 0,1-1 0,-1 1 0,1 0 0,-1-6 1,0 8 53,0 0 1,0 1-1,0-1 1,1 0-1,-1 1 1,0-1-1,0 0 1,0 1 0,0-1-1,0 0 1,0 1-1,-1-1 1,1 0-1,0 1 1,0-1-1,0 0 1,-1 1-1,1-1 1,0 0 0,0 1-1,-1-1 1,1 1-1,-1-1 1,1 1-1,-1-1 1,1 1-1,-1-1 1,1 1-1,-1-1 1,1 1 0,-1 0-1,1-1 1,-1 1-1,0 0 1,1-1-1,-1 1 1,1 0-1,-1 0 1,0 0-1,1-1 1,-1 1 0,0 0-1,1 0 1,-1 0-1,0 0 1,0 0-1,1 0 1,-2 1-1,-1-1 128,1 1-1,-1 0 1,1 0 0,-1 0-1,1 0 1,0 0-1,-1 1 1,1-1-1,0 1 1,0-1-1,-4 4 1,0 2-12,1 0 1,0 0-1,0 0 0,1 1 1,-1 0-1,2 0 0,-1 0 1,1 0-1,0 0 0,1 1 1,0-1-1,0 1 1,-1 16-1,3-24-167,0 0 1,0-1-1,0 1 0,0 0 1,0 0-1,0-1 0,0 1 1,1 0-1,-1 0 0,0-1 1,0 1-1,0 0 0,1-1 1,-1 1-1,0 0 0,1-1 1,-1 1-1,1-1 1,-1 1-1,1 0 0,-1-1 1,1 1-1,-1-1 0,1 1 1,-1-1-1,1 0 0,0 1 1,-1-1-1,1 0 0,-1 1 1,2-1-1,25-4 174,-20 1-166,1 0-1,-1-1 1,0 0-1,0-1 0,6-5 1,-1-2-53,0 0 0,-1-1 0,16-24 1,-22 31-19,-1-1 0,-1 1 1,1-1-1,-1 0 1,0 0-1,-1 0 0,0-1 1,0 1-1,0-1 1,0-12-1,-2 20 45,0 0 1,0 0-1,0 0 1,0 0 0,0-1-1,0 1 1,0 0-1,0 0 1,-1 0-1,1 0 1,0 0-1,0 0 1,0-1-1,0 1 1,0 0-1,0 0 1,-1 0-1,1 0 1,0 0-1,0 0 1,0 0-1,0 0 1,-1 0-1,1 0 1,0 0-1,0 0 1,0-1-1,0 1 1,-1 0-1,1 0 1,0 0 0,0 1-1,0-1 1,0 0-1,-1 0 1,1 0-1,0 0 1,0 0-1,0 0 1,0 0-1,-1 0 1,1 0-1,0 0 1,0 0-1,0 0 1,0 1-1,0-1 1,-1 0-1,1 0 1,0 0-1,0 0 1,0 0-1,0 0 1,0 1-1,0-1 1,0 0-1,0 0 1,0 0-1,0 0 1,0 1 0,-10 8-27,3 2 96,0-1 1,1 1 0,-8 20 0,12-27 14,0 1 0,0-1 0,1 1 0,0-1 0,0 1 0,0-1-1,0 1 1,1 0 0,0 0 0,0-1 0,0 1 0,1 0 0,0 5 0,0-9-78,0 0-1,0 0 1,-1-1-1,1 1 1,0 0-1,0 0 1,0-1-1,0 1 1,0 0 0,0-1-1,0 0 1,0 1-1,1-1 1,-1 1-1,0-1 1,0 0-1,0 0 1,0 0-1,1 1 1,-1-1-1,0 0 1,0-1-1,0 1 1,0 0-1,1 0 1,-1 0-1,0-1 1,0 1 0,0-1-1,0 1 1,0-1-1,0 1 1,0-1-1,1 0 1,38-21-13,-25 12-188,-1-2 1,0 1-1,-1-2 1,-1 0-1,0-1 0,0 0 1,-1 0-1,-1-1 1,9-18-1,-19 32 156,-15 30 2,7-16 104,2-2 134,0 0 1,2 1-1,-1-1 1,1 1-1,1 0 1,0 0-1,1 0 1,-2 24-1,4-36-194,0 1 0,0-1-1,0 0 1,0 1 0,0-1-1,0 0 1,0 1-1,0-1 1,0 1 0,1-1-1,-1 0 1,0 1 0,0-1-1,0 0 1,1 1-1,-1-1 1,0 0 0,0 1-1,1-1 1,-1 0 0,0 0-1,1 1 1,-1-1-1,0 0 1,1 0 0,-1 0-1,0 1 1,1-1 0,-1 0-1,0 0 1,1 0-1,-1 0 1,0 0 0,1 0-1,0 0 1,18-3 69,14-16-9,-18 6-318,0-1 0,21-28 0,13-13-331,-44 56 329,-5 10 174,-3 12 82,-9 23-17,2-11 437,2 1 1,1 0-1,-3 70 1,10-77-412,2 0 0,1 0 0,9 40 0,0 9-8,-11-72 0,0 1 0,-1 0 0,0 0 0,-1 0 0,0 0 0,0 0 0,0 0 0,-1 0 0,-2 7 0,3-13 0,1 1 0,-1-1 0,0 1 0,0-1 0,0 0 0,0 1 0,0-1 0,0 0 0,0 0 0,0 0 0,-1 0 0,1 0 0,0 0 0,-1 0 0,1 0 0,0 0 0,-1-1 0,1 1 0,-1-1 0,1 1 0,-1-1 0,0 1 0,1-1 0,-1 0 0,1 0 0,-1 0 0,0 0 0,1 0 0,-1 0 0,-3-1 0,3 0 0,-1 1 0,0-1 0,0-1 0,1 1 0,-1 0 0,1 0 0,-1-1 0,1 0 0,-1 1 0,1-1 0,0 0 0,0 0 0,0 0 0,0 0 0,0-1 0,-1-2 0,-4-9-143,1 0 1,0 0-1,1-1 0,0 1 0,2-1 1,0 0-1,0 0 0,1-1 1,1 1-1,1 0 0,0-1 0,1 1 1,1 0-1,0 0 0,1 0 1,0 0-1,2 0 0,-1 0 0,2 1 1,0 0-1,1 0 0,0 1 1,1 0-1,0 0 0,1 0 0,1 1 1,0 1-1,0 0 0,14-12 1,14-5-5245,1 5-5220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77 8680,'2'-2'637,"0"0"1,0 0-1,0 0 0,-1 0 0,1 0 0,-1 0 0,0 0 0,1 0 1,-1 0-1,0-1 0,0 1 0,0-1 0,-1 1 0,1 0 0,-1-1 1,1 1-1,-1-1 0,0 0 0,0-2 0,0 4-469,-1-1 0,1 0 0,-1 1 0,0-1 0,0 1 0,0 0 0,0-1 0,0 1 0,0 0 0,0-1 0,0 1 0,0 0 0,0 0 0,-1 0 0,1 0 0,-1 0 0,1 0 0,0 0 0,-1 1 0,0-1 0,1 0 0,-1 1 0,1-1 0,-1 1 0,0 0 0,1-1-1,-1 1 1,0 0 0,-2 0 0,-5 0-56,1 0 0,-1 0 0,1 1 0,0 0 0,-1 0-1,1 1 1,0 0 0,0 0 0,-9 5 0,12-5 30,0 0 1,1 0-1,-1 1 0,1 0 1,0-1-1,0 2 1,0-1-1,0 0 0,0 1 1,1 0-1,-1 0 1,1 0-1,0 0 0,0 0 1,1 1-1,-3 5 1,5-9-141,-1-1 1,1 0-1,0 1 1,0-1-1,0 0 1,0 0-1,0 1 0,0-1 1,0 0-1,0 1 1,0-1-1,0 0 1,0 1-1,0-1 1,0 0-1,0 1 1,1-1-1,-1 0 1,0 1-1,0-1 0,0 0 1,0 0-1,1 1 1,-1-1-1,0 0 1,0 0-1,0 1 1,1-1-1,-1 0 1,0 0-1,0 0 1,1 1-1,-1-1 0,0 0 1,0 0-1,1 0 1,-1 0-1,0 0 1,1 0-1,-1 1 1,22 1-76,22-7-238,-12-2-51,-23 4 204,0 0-1,1 1 1,-1 0 0,1 1 0,0 0 0,-1 1 0,1 0 0,0 0 0,10 2 0,-18-1 162,-1 0 1,0 0 0,1 0-1,-1 0 1,0 0-1,0 0 1,0 0 0,0 0-1,0 1 1,0-1 0,0 0-1,0 1 1,-1-1 0,1 0-1,0 1 1,-1-1-1,1 1 1,-1 0 0,0-1-1,1 1 1,-1-1 0,0 1-1,0-1 1,0 1 0,0 0-1,0-1 1,0 1-1,-1-1 1,1 1 0,0-1-1,-1 2 1,0 3 123,0-1-1,-1 0 1,1 1 0,-1-1-1,0 0 1,0 0 0,-1 0-1,-2 4 1,-1-3 92,1 0 1,-1 0-1,-1-1 0,1 0 1,-1 0-1,0-1 0,0 0 1,-11 5-1,15-7-138,0-1-1,-1 1 0,1-1 1,-1 0-1,1 0 1,-1 0-1,0-1 1,1 1-1,-1-1 1,0 0-1,1 1 1,-1-2-1,0 1 1,0 0-1,1-1 1,-1 0-1,0 0 1,1 0-1,-1 0 1,-5-3-1,8 3-279,-1 0 0,1 0-1,0 0 1,0 0 0,0 0 0,0 0 0,0-1-1,0 1 1,0 0 0,0 0 0,0-1 0,1 1-1,-1-1 1,0 1 0,1 0 0,0-1 0,-1 1-1,1-1 1,0 1 0,-1-1 0,1 1 0,0-1-1,0 0 1,0 1 0,0-1 0,1 1 0,-1-1-1,0 1 1,1-1 0,-1 1 0,1-1 0,-1 1-1,1 0 1,0-1 0,-1 1 0,1 0 0,0-1-1,0 1 1,0 0 0,0 0 0,0 0 0,0 0-1,1 0 1,-1 0 0,0 0 0,0 0 0,1 0-1,-1 1 1,1-1 0,-1 0 0,0 1 0,1-1-1,-1 1 1,3-1 0,20-4-4249,5-2-1922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16816,'0'0'7997,"-10"-6"-6091,-33-15-711,41 20-1139,0 1-1,0 0 1,-1 0 0,1 0-1,0 0 1,0 0-1,0 0 1,0 0-1,0 0 1,0 1-1,0-1 1,0 1-1,0 0 1,0 0-1,1-1 1,-1 1-1,0 0 1,0 0 0,1 1-1,-1-1 1,0 0-1,1 1 1,-1-1-1,1 1 1,0-1-1,-1 1 1,1-1-1,-1 4 1,-26 48 987,26-47-914,0-1 1,0 1 0,1 0 0,-1 0 0,1 0 0,0 0 0,1 0 0,-1 0-1,2 9 1,-1-14-109,0 0-1,0 1 0,1-1 1,-1 0-1,1 0 1,-1 1-1,1-1 0,-1 0 1,1 0-1,0 0 0,-1 0 1,1 0-1,0 0 1,0 0-1,0 0 0,0 0 1,0 0-1,0 0 0,1 0 1,0 0-14,0 0 1,1 0 0,-1-1-1,0 1 1,0-1-1,1 0 1,-1 0 0,0 0-1,0 0 1,1 0 0,-1 0-1,0 0 1,0-1-1,5 0 1,2-2 4,-1-1 0,1 0 0,0 0 0,-1-1 0,0 0 0,0 0 0,0-1 0,-1 0 0,0-1 0,0 1 0,0-1 0,-1-1 0,0 1 0,7-12 0,0-3-12,0 1 1,-1-2-1,-1 0 0,9-31 0,-16 44 6,-1-1-1,0 0 0,-1-1 1,0 1-1,0-16 1,-5 22-88,-2 10 49,-6 12 41,10-15-7,-52 120 148,48-110-135,2-1-1,-1 1 1,2 1-1,0-1 1,0 0-1,1 1 1,0-1-1,3 20 1,-2-30-14,0-1 0,1 0 0,-1 0 0,0 0 0,1 0 0,0 0 0,-1 0 0,1 0 0,-1-1 0,1 1 0,0 0 0,0 0 0,0 0 0,-1-1 0,1 1 0,0 0 0,0-1 0,0 1 0,0-1 0,0 1 0,0-1 0,0 1 0,0-1 0,0 0 0,0 1 0,0-1 0,1 0 0,-1 0 0,0 0 0,0 0 0,0 0 0,0 0 0,0 0 0,0 0 0,0-1 0,1 1 0,0-1 0,4 0 0,-1 0 0,0 0 0,0-1 0,0 0 0,0 0 0,9-5 0,2-6 0,0 1 0,-1-2 0,0 0 0,-1-1 0,-1-1 0,0 0 0,-2 0 0,1-1 0,-2-1 0,14-31 0,-51 101 0,20-40 0,1-1 0,0 1 0,0-1 0,2 1 0,-1 1 0,1-1 0,-3 18 0,7-28 0,0-1 0,-1 1 0,1-1 0,0 1 0,0-1 0,0 1 0,0-1 0,0 1 0,0-1 0,0 1 0,0-1 0,1 1 0,-1-1 0,1 1 0,-1-1 0,1 0 0,-1 1 0,1-1 0,0 0 0,0 1 0,0-1 0,-1 0 0,1 0 0,0 0 0,1 0 0,-1 0 0,0 0 0,0 0 0,0 0 0,3 1 0,-1-1 0,0-1 0,0 0 0,0 0 0,-1 0 0,1 0 0,0 0 0,0-1 0,0 1 0,0-1 0,-1 0 0,1 0 0,0 0 0,-1 0 0,1 0 0,0-1 0,3-2 0,12-9 0,-1-1 0,-1-1 0,0 0 0,0-1 0,-2-1 0,17-24 0,1-1 0,-29 42 0,-6 11 0,-6 13 0,7-20 0,-33 72 13,32-70-19,1 0 0,0 1 0,1-1 0,-1 1 0,1 0 0,1-1 0,-1 1 0,1 0 0,0-1 0,2 10 0,-2-15-118,0 0 1,1-1 0,-1 1-1,1 0 1,0 0 0,-1-1-1,1 1 1,-1-1 0,1 1-1,0 0 1,-1-1-1,1 1 1,0-1 0,0 1-1,0-1 1,-1 0 0,1 1-1,0-1 1,0 0 0,0 0-1,0 0 1,0 1 0,-1-1-1,1 0 1,0 0 0,0 0-1,0 0 1,0 0 0,0-1-1,0 1 1,-1 0 0,1 0-1,0-1 1,0 1 0,1-1-1,32-14-10207,-13-5-2486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66 128 17200,'0'0'12919,"9"-1"-12252,-3 1-629,0-1-1,0 0 1,-1 0-1,1 0 0,0-1 1,0 0-1,-1 0 0,1-1 1,-1 1-1,0-1 0,6-4 1,-7 4 21,-1 1 1,0-1 0,0 0 0,0 1-1,0-1 1,-1-1 0,1 1 0,-1 0-1,1-1 1,-1 1 0,-1-1 0,1 0-1,0 0 1,-1 1 0,0-1 0,0 0-1,0 0 1,0 0 0,0-1 0,-1-4-1,0 7-53,0 1-1,0 0 1,-1 0-1,1 0 1,0 0-1,-1 0 1,1 0-1,-1 0 1,1 0-1,-1 0 0,1 0 1,-1 0-1,0 0 1,1 0-1,-1 1 1,0-1-1,0 0 1,0 0-1,0 1 1,0-1-1,0 1 1,1-1-1,-1 0 1,-1 1-1,1 0 0,0-1 1,0 1-1,0 0 1,0-1-1,0 1 1,0 0-1,0 0 1,0 0-1,0 0 1,-1 0-1,1 0 1,0 0-1,0 1 0,0-1 1,0 0-1,0 1 1,-2 0-1,-3 0 1,0 0 0,0 1 1,0 0-1,0 0 0,0 1 0,-8 4 0,4 0-6,0 0 0,1 1 0,0 0 0,0 1 0,1 0 0,-13 17 0,18-22 0,0 1 0,0 1 0,0-1 0,0 0 0,1 1 0,0-1 0,0 1 0,0-1 0,1 1 0,0 0 0,0 0 0,0 0 0,1 0 0,0 0 0,1 11 0,0-14-3,0 0 0,1-1 1,-1 1-1,0-1 0,1 1 0,0-1 1,-1 0-1,1 1 0,0-1 0,0 0 1,1 0-1,-1 0 0,0 0 0,0-1 1,1 1-1,-1-1 0,1 1 0,0-1 0,-1 0 1,1 0-1,0 0 0,0-1 0,-1 1 1,1 0-1,0-1 0,0 0 0,4 0 1,11 2-788,0-2 1,36-2 0,-5-8-8505,3-8-11382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18225,'0'0'5168,"1"11"-3097,-6 153 1407,0-99-2572,6 96 0,1-148-838,0 0-1,1 0 1,0-1-1,1 1 0,8 17 1,7-4-4471,-94-95-1944,55 49 6676,2 0 1,1-1 0,-26-42-1,43 62-222,-1 1-1,1 0 1,0-1-1,0 1 1,0 0-1,0 0 1,0-1-1,0 1 1,0 0-1,0-1 1,0 1-1,0 0 1,0 0-1,0-1 1,0 1-1,0 0 1,0-1-1,0 1 1,0 0-1,0 0 1,0-1-1,0 1 1,0 0-1,1 0 1,-1-1-1,0 1 1,0 0-1,0 0 1,0-1-1,1 1 1,-1 0-1,0 0 1,0 0-1,1-1 1,-1 1-1,0 0 1,0 0-1,1 0 1,-1 0-1,0 0 1,0-1-1,1 1 1,21-4 1520,35 3-1977,-44 2 627,73-4-2870,-1-6-5886,-46 4 1363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1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57 11627,'0'0'14798,"-10"-3"-12791,7 2-1948,1 0 1,-1 0-1,0 0 0,0 0 0,0 1 0,0-1 1,0 1-1,0 0 0,0 0 0,0 0 0,0 0 1,0 1-1,0-1 0,0 1 0,0-1 0,0 1 1,0 0-1,0 0 0,1 1 0,-1-1 0,0 1 0,1-1 1,-1 1-1,1 0 0,-1 0 0,1 0 0,0 0 1,0 0-1,0 0 0,0 1 0,0-1 0,1 1 1,-2 2-1,-1 0 28,2 0 1,-1 1-1,0-1 0,1 1 1,0 0-1,0-1 0,1 1 1,0 0-1,0 0 0,-1 11 1,2-15-73,1 0 0,-1 0 0,0 0 0,1 0 0,-1 0 0,1 0 0,-1-1 0,1 1 0,0 0 0,0 0 0,0-1 0,0 1 0,0-1 0,0 1 0,0 0 0,1-1 0,-1 0 0,0 1 0,1-1 0,-1 0 0,1 0 0,0 0 0,-1 0 0,1 0 0,0 0 0,0 0 0,-1-1 0,1 1 0,0-1 0,0 1 0,0-1 0,0 0 0,0 1 0,0-1 0,0 0 0,2-1 0,3 2-3,1-2 1,-1 1-1,1-1 1,-1 0-1,1 0 0,-1-1 1,0 0-1,0 0 1,0-1-1,0 0 0,0 0 1,0-1-1,-1 0 1,0 0-1,0 0 0,0-1 1,0 0-1,-1 0 1,1 0-1,-1-1 0,-1 1 1,1-1-1,-1-1 1,0 1-1,0-1 0,-1 1 1,0-1-1,0 0 1,-1 0-1,1 0 0,-2-1 1,1 1-1,0-12 1,-2 18-163,-1-1 1,1 0-1,-1 0 1,0 0-1,0 1 1,0-1-1,0 0 1,0 1-1,0-1 1,-1 1 0,1-1-1,0 1 1,-1 0-1,1 0 1,-1-1-1,0 1 1,1 0-1,-1 0 1,0 0-1,1 1 1,-1-1-1,0 0 1,0 1-1,0-1 1,0 1 0,0 0-1,0-1 1,0 1-1,-2 0 1,-8-3-1736,-11-3-5167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17392,'0'0'11312,"1"10"-10094,1 48-716,21 240 1841,-23-297-2343,0 0 0,0 1 0,0-1 0,1 1 0,-1-1 0,0 0 0,1 1 0,-1-1 0,1 0 0,-1 0 0,1 1 0,-1-1 0,1 0 0,0 0 0,0 0 0,-1 0 0,3 2 0,-3-3 0,1 0 0,-1 0 0,1-1 0,-1 1 0,1 0 0,0 0 0,-1 0 0,1-1 0,-1 1 0,1 0 0,-1-1 0,0 1 0,1 0 0,-1-1 0,1 1 0,-1-1 0,0 1 0,1 0 0,-1-1 0,0 1 0,1-1 0,-1 1 0,0-1 0,0 1 0,1-1 0,-1-1 0,15-47 0,-12 31 0,-1 0 0,-1 0 0,-1 0 0,-1 0 0,0 0 0,-1 0 0,-1 1 0,-9-33 0,9 53-37,1 17-46,1 22-53,1-38 139,1 1 0,-1-1 0,1 0 0,0 1 1,0-1-1,0 0 0,1 0 0,0 1 0,0-1 0,0-1 1,0 1-1,0 0 0,1 0 0,-1-1 0,1 1 0,0-1 0,0 0 1,1 0-1,-1 0 0,1 0 0,-1-1 0,1 1 0,0-1 1,0 0-1,0 0 0,0-1 0,0 1 0,0-1 0,1 0 1,-1 0-1,0 0 0,1 0 0,-1-1 0,1 0 0,-1 0 1,0 0-1,6-1 0,1 0 7,1-1 1,0-1-1,-1 1 1,1-2-1,-1 0 1,0 0-1,0-1 1,-1 0-1,0-1 1,1 0-1,-2 0 1,19-17-1,-23 19-10,0 0 0,0-1 0,0 0 0,-1 0 0,1-1 0,-1 1 0,0-1 0,-1 0 0,0 0 0,0 0 0,0-1 0,0 1 0,-1 0 0,2-12 0,-4 17 0,-1 1 0,1-1 0,0 0 0,-1 1 0,1-1 0,-1 1 0,0-1 0,1 1 0,-1-1 0,1 1 0,-1 0 0,0-1 0,1 1 0,-1 0 0,0-1 0,0 1 0,1 0 0,-1 0 0,0 0 0,1 0 0,-1-1 0,0 1 0,0 0 0,1 0 0,-1 1 0,0-1 0,0 0 0,1 0 0,-1 0 0,0 0 0,0 1 0,1-1 0,-1 0 0,0 1 0,0 0 0,-31 10 0,22-4 0,1 0 0,-1 1 0,1 0 0,1 1 0,-11 13 0,17-20 0,0 1 0,-1-1 0,1 1 0,0 0 0,1 0 0,-1 0 0,1 0 0,-1 0 0,1 0 0,0 0 0,0 1 0,0-1 0,0 0 0,1 1 0,0-1 0,-1 1 0,1-1 0,0 0 0,1 1 0,-1-1 0,0 1 0,1-1 0,2 7 0,-2-8 0,1-1 0,-1 1 0,1 0 0,0 0 0,0-1 0,0 1 0,-1-1 0,1 0 0,1 1 0,-1-1 0,0 0 0,0 0 0,0 0 0,1-1 0,-1 1 0,0 0 0,0-1 0,1 0 0,3 1 0,55 0 0,-41-2 0,-9 1 0,0 0 0,-1 0 0,1-1 0,-1 0 0,1-1 0,-1 0 0,0-1 0,0 0 0,0-1 0,0 0 0,0 0 0,-1-1 0,17-11 0,-25 15 0,0 0 0,0 0 0,0 0 0,0 0 0,0 0 0,-1 0 0,1-1 0,0 1 0,-1 0 0,1 0 0,0-1 0,-1 1 0,1 0 0,-1-1 0,0 1 0,0 0 0,1-1 0,-1 1 0,0-1 0,0 1 0,0-1 0,0 1 0,0 0 0,-1-1 0,1 1 0,0-1 0,-1 1 0,1 0 0,-1-1 0,1 1 0,-1 0 0,0 0 0,0-1 0,1 1 0,-1 0 0,0 0 0,0 0 0,0 0 0,0 0 0,0 0 0,0 0 0,-1 0 0,1 1 0,-2-2 0,1 1 0,0-1 0,0 1 0,0 0 0,0 0 0,0 0 0,0 0 0,0 0 0,-1 0 0,1 1 0,0-1 0,0 1 0,-1-1 0,1 1 0,0 0 0,-1 0 0,1 0 0,0 0 0,-1 1 0,1-1 0,0 0 0,-1 1 0,1 0 0,0 0 0,0-1 0,-4 3 0,5-2-80,0 0 0,0 0 0,1-1 0,-1 1 0,0 0 1,1 0-1,-1 0 0,1 0 0,-1 0 0,1 0 0,-1 0 0,1 0 0,0 0 0,-1 0 0,1 0 0,0 0 0,0 0 1,0 0-1,0 0 0,0 0 0,0 0 0,0 1 0,0-1 0,0 0 0,0 0 0,1 0 0,-1 0 0,0 0 1,1 0-1,-1 0 0,1 0 0,0 1 0,0 0-298,1-1 0,-1 1 0,0-1 0,0 1 1,1-1-1,-1 0 0,1 0 0,-1 1 0,1-1 0,-1 0 1,1 0-1,0 0 0,-1-1 0,1 1 0,0 0 0,0-1 1,3 1-1,20 0-9915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 16239,'0'0'11723,"-49"-9"-11146,28 27-289,1 3-192,7 3-32,2 3-32,5-4 33,6 1 127,0-5-128,4-4-64,16-6-289,4-4-1472,8-5-1570,5 0-1378,4-9-3298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10666,'-8'0'9113,"0"-1"-8610,1 1 0,0 0 1,0 1-1,0 0 0,0 0 0,0 0 1,0 1-1,0 0 0,0 0 1,0 1-1,1-1 0,-1 2 0,1-1 1,0 1-1,0 0 0,0 0 1,-10 10-1,10-8-363,1 1 0,0-1 1,0 1-1,1 0 0,0 1 0,-5 10 0,8-17-137,1 0 1,-1 0-1,0 1 0,1-1 0,-1 0 0,1 0 0,0 1 0,-1-1 0,1 0 0,0 0 1,0 1-1,0-1 0,0 0 0,0 1 0,0-1 0,0 0 0,0 0 0,0 1 0,1-1 1,-1 0-1,0 1 0,1-1 0,-1 0 0,1 0 0,0 0 0,-1 0 0,1 0 1,0 1-1,0-1 0,-1 0 0,1-1 0,0 1 0,0 0 0,0 0 0,0 0 0,0 0 1,0-1-1,1 1 0,-1-1 0,0 1 0,0-1 0,0 1 0,1-1 0,-1 1 0,0-1 1,1 0-1,-1 0 0,0 0 0,2 0 0,7 1-47,-1-1 1,1 0-1,0-1 0,0 0 1,-1-1-1,1 0 0,-1 0 0,1-1 1,-1 0-1,0-1 0,0 0 1,11-7-1,2-3-93,-1-1 0,-1 0 0,29-29 0,-49 44 147,0 0-1,0 0 1,0 0-1,0-1 1,0 1-1,0 0 1,0 0-1,0 0 1,1-1 0,-1 1-1,0 0 1,0 0-1,0 0 1,0 0-1,0-1 1,1 1-1,-1 0 1,0 0-1,0 0 1,0 0-1,1 0 1,-1 0-1,0 0 1,0 0-1,0 0 1,1-1-1,-1 1 1,0 0-1,0 0 1,1 0-1,-1 0 1,0 0-1,0 0 1,0 0-1,1 1 1,-1-1 0,0 0-1,0 0 1,1 0-1,-1 0 1,0 0-1,0 0 1,0 0-1,0 0 1,1 0-1,-1 1 1,0-1-1,0 0 1,0 0-1,0 0 1,1 0-1,-1 1 1,0 17 328,-11 30 215,9-41-374,2-6-125,-1 0 0,1 0 0,-1 0 0,1 0 0,-1 0-1,1 0 1,0 0 0,0 0 0,-1 0 0,1 0 0,0 1 0,0-1 0,0 0-1,0 0 1,0 0 0,1 0 0,-1 0 0,0 0 0,0 0 0,1 1 0,-1-1-1,1 0 1,-1 0 0,1 0 0,-1 0 0,1-1 0,0 1 0,-1 0 0,1 0 0,0 0-1,0 0 1,-1-1 0,3 2 0,0-1-22,-1-1 1,1 0-1,0 0 0,0-1 1,-1 1-1,1 0 0,0-1 1,-1 0-1,1 0 0,0 0 1,-1 0-1,1 0 0,-1 0 1,3-2-1,76-47-555,-57 32-465,42-20 1,-66 38 983,0 0 0,0 0 0,1-1 1,-1 1-1,0 0 0,1 0 0,-1 0 1,0 0-1,0-1 0,1 1 0,-1 0 1,0 0-1,1 0 0,-1 0 0,0 0 1,1 0-1,-1 0 0,0 0 0,0 0 1,1 0-1,-1 0 0,0 0 0,1 0 1,-1 0-1,0 0 0,1 1 0,-1-1 1,0 0-1,0 0 0,1 0 0,-1 0 1,0 0-1,0 1 0,1-1 0,-1 0 0,0 0 1,0 0-1,1 1 0,-1-1 0,0 0 1,0 1-1,0-1 0,0 0 0,1 0 1,-1 1-1,-1 19-31,-13 22-35,10-32-252,-6 13-1385,2-9-4496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12075,'0'0'10496,"-3"9"-8121,-6 33-863,3 1 0,1 0 0,2 0 0,3 46-1,0-87-1503,0 0 0,0 0 0,0 0 0,0-1 0,0 1 0,1 0 0,-1 0 0,0 0-1,1 0 1,0 0 0,-1 0 0,1 0 0,0-1 0,0 1 0,0 0 0,0-1 0,0 1 0,0-1-1,1 1 1,-1-1 0,0 1 0,1-1 0,2 2 0,-2-2-3,1 0 0,0 0 0,0 0 0,0-1-1,-1 1 1,1-1 0,0 0 0,0 0 0,0 0 0,0 0 0,0 0 0,-1 0 0,1-1-1,3-1 1,9-2-5,-1-1 0,1-1 0,-2 0-1,25-15 1,43-38 0,-56 40 0,1 0 0,33-18 0,-58 37 0,-1-1 0,1 1 0,-1 0 0,1-1 0,0 1 0,-1 0 0,1-1 0,-1 1 0,1 0 0,0-1 0,-1 1 0,1 0 0,0 0 0,-1 0 0,1 0 0,0 0 0,-1 0 0,1 0 0,0 0 0,-1 0 0,1 0 0,0 0 0,-1 0 0,1 0 0,-1 1 0,1-1 0,0 0 0,-1 0 0,1 1 0,-1-1 0,1 0 0,0 1 0,-1-1 0,1 1 0,-1-1 0,1 1 0,-1 0 0,1 1 0,0 0 0,-1 0 0,1 1 0,-1-1 0,0 0 0,0 0 0,0 1 0,0-1 0,0 0 0,0 1 0,-1 2 0,-20 68 0,19-69 0,-2 8-70,1-6-227,1 0 1,0 1-1,0-1 1,1 1-1,-1-1 1,1 8-1,1-14 99,1 0-1,-1 0 1,0 1-1,0-1 1,1 0 0,-1 0-1,0 0 1,1 0 0,-1 0-1,1 0 1,-1 1-1,0-1 1,1 0 0,-1 0-1,0 0 1,1 0 0,-1 0-1,0-1 1,1 1 0,-1 0-1,1 0 1,-1 0-1,0 0 1,1 0 0,-1 0-1,0-1 1,1 1 0,-1 0-1,0 0 1,0 0-1,1-1 1,-1 1 0,0 0-1,0 0 1,1-1 0,-1 1-1,0-1 1,15-10-3699,0-10-2327,5-5-3535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70 17072,'0'0'3833,"-10"10"-107,2-1-3048,-53 63 2815,56-66-3251,1 1 0,0-1 0,0 1 0,0-1 0,1 1-1,0 0 1,1 1 0,-1-1 0,2 0 0,-1 1 0,-1 10 0,4-17-237,-1-1 0,0 1 0,0-1 0,1 1 1,-1-1-1,1 1 0,-1-1 0,0 1 0,1-1 0,-1 1 1,1-1-1,-1 0 0,1 1 0,-1-1 0,1 0 1,-1 1-1,1-1 0,0 0 0,-1 0 0,1 1 0,-1-1 1,1 0-1,0 0 0,-1 0 0,1 0 0,0 0 0,-1 0 1,1 0-1,-1 0 0,1 0 0,0 0 0,-1 0 1,2-1-1,24-3 107,-12-2-143,0-1 0,0 0 0,-1 0 1,0-2-1,0 1 0,-1-2 0,12-11 0,-13 11-75,0 0-1,1 1 0,0 1 1,1-1-1,0 2 1,0 0-1,22-8 0,-34 15 113,-1-1 0,1 1 0,-1 0 0,1 0 0,0 0 0,-1 0 0,1 0 0,-1 0 0,1 0 0,0 0 0,-1 0 0,1 0 0,-1 0 0,1 0-1,-1 1 1,1-1 0,0 0 0,-1 0 0,1 1 0,-1-1 0,1 0 0,-1 1 0,1-1 0,-1 0 0,1 1 0,-1-1 0,0 1 0,1-1 0,-1 0 0,0 1 0,1-1 0,-1 1 0,0 0 0,1-1 0,-1 1-1,0-1 1,0 1 0,0-1 0,1 1 0,-1 0 0,3 34 352,1 3 151,-3-36-487,0-1 0,1 1 0,-1-1 0,0 1 0,1-1 0,-1 1 0,1-1 0,-1 0 0,1 0 0,0 0 0,-1 1 0,1-2 0,0 1 0,0 0 0,0 0 0,0-1 0,0 1 0,0-1 0,0 1 0,-1-1 0,1 0 0,0 0 0,1 0 0,-1 0 0,0 0 0,-1 0 0,1-1 0,0 1 0,0-1 0,0 1 0,0-1 0,0 0 0,0 1 1,0-1-1,-1 0 0,1 0 0,2-3 0,9-3-271,-1-1 1,0-1-1,18-16 1,-30 24 228,43-41-1797,-26 24-821,1 1 0,23-17 0,-42 42 1092,-12 27 3775,13-34-2259,0 0-1,-1 0 1,1 0 0,-1-1-1,1 1 1,0 0 0,0 0-1,-1 0 1,1 0 0,0 0-1,0-1 1,0 1 0,0 0-1,0 0 1,0 0 0,0 0-1,0 0 1,0 0 0,1 0-1,-1-1 1,0 1 0,1 0-1,-1 0 1,0 0 0,1 0-1,-1-1 1,1 1 0,-1 0-1,1-1 1,-1 1 0,1 0-1,0-1 1,-1 1 0,1 0-1,0-1 1,0 1 0,-1-1-1,1 0 1,0 1 0,1 0-1,0 0-39,0 0 0,-1 0 0,1 0 0,0 0 0,-1 1 0,1-1 0,-1 1 0,0-1 0,1 1 0,-1 0 0,0-1 0,0 1 0,0 0 0,0 0 0,0 0 0,0 2 0,3 22 952,-1-1 0,-1 1 0,-2-1 0,-1 1 1,-7 48-1,4-30 87,-6 19 492,7-45-1277,7-45-1264,4-10 1152,1 0-1,2 0 0,1 1 0,2 1 0,1 0 0,2 1 1,1 1-1,35-47 0,-50 75 2,0 0-1,0-1 1,0 1 0,-1-1-1,1 1 1,-1-1 0,-1 0-1,2-9 1,-2 14-18,-1 0 1,0 1-1,0-1 0,0 0 0,0 0 1,0 0-1,0 0 0,0 0 0,-1 0 1,1 0-1,0 0 0,0 1 0,-1-1 1,1 0-1,0 0 0,-1 0 0,1 1 1,-1-1-1,1 0 0,-1 0 0,0 1 1,1-1-1,-2-1 0,0 2 6,1-1 1,-1 1-1,0 0 0,1-1 0,-1 1 1,0 0-1,1 0 0,-1 0 1,0 0-1,1 0 0,-1 1 0,0-1 1,1 0-1,-1 1 0,1-1 0,-1 1 1,0 0-1,-1 0 0,0 1-19,0 0 0,0 0 0,0 1 0,0-1 0,0 1 1,0 0-1,1-1 0,0 1 0,-1 0 0,1 0 0,0 1 0,0-1 0,1 0 0,-1 1 0,1-1 0,-1 1 0,1-1 0,0 1 0,1 0 0,-1-1 0,0 5 0,1-5-10,-1 0-1,1 0 1,-1 0 0,1 0-1,0 0 1,1 0-1,-1-1 1,0 1 0,1 0-1,-1 0 1,1 0-1,0 0 1,0-1 0,0 1-1,0 0 1,1-1-1,-1 1 1,1-1 0,-1 1-1,1-1 1,0 0-1,0 0 1,0 0 0,0 0-1,0 0 1,1 0-1,3 2 1,3-1-261,0 0 0,0-1 0,0 1 0,1-2 1,14 2-1,48-5-4756,-31-5-4448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20467,'6'161'8237,"-2"-110"-7732,3-1 1,22 85 0,-32-144-2332,-1 1 0,0-1 1,0 1-1,-7-11 0,-50-63-502,18 26 3204,43 56-797,-1 0 0,1 0 1,0-1-1,0 1 0,0 0 1,0 0-1,-1 0 0,1 0 0,0 0 1,0-1-1,0 1 0,0 0 1,0 0-1,0 0 0,-1-1 0,1 1 1,0 0-1,0 0 0,0 0 1,0 0-1,0-1 0,0 1 0,0 0 1,0 0-1,0-1 0,0 1 1,0 0-1,0 0 0,0 0 0,0-1 1,0 1-1,0 0 0,0 0 1,0 0-1,0-1 0,1 1 0,-1 0 1,0 0-1,0 0 0,0 0 1,0-1-1,0 1 0,0 0 0,1 0 1,-1 0-1,0 0 0,0-1 1,14 3 1185,22 10-1013,-33-11 36,13 5-500,0-1 1,0-1-1,0-1 0,1 0 1,18 1-1,-19-4-2132,0 0 1,0-1-1,16-2 0,7-7-7938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 13677,'0'0'3849,"-9"0"-609,5 0-3045,0 0 1,0 0-1,0 0 0,1 1 0,-1 0 0,0 0 0,0 0 0,0 0 0,1 0 1,-1 1-1,0-1 0,1 1 0,-1 0 0,1 0 0,0 1 0,0-1 0,0 1 1,0-1-1,0 1 0,1 0 0,-1 0 0,1 0 0,-1 0 0,1 1 0,0-1 1,1 1-1,-1-1 0,-2 8 0,2-5-31,0 0 0,1 0 0,0 0 0,0 0 0,0 0 0,1 0 0,0 0 0,0 1 0,1 8 0,0-13-121,-1 1-1,1-1 1,-1 0-1,1 0 1,0 0-1,0 0 1,0 0-1,0 0 0,0 0 1,0 0-1,1 0 1,-1 0-1,1 0 1,-1-1-1,1 1 1,0 0-1,0-1 1,-1 0-1,1 1 1,0-1-1,0 0 1,0 0-1,1 0 0,-1 0 1,0-1-1,0 1 1,5 0-1,1 0 72,0 0-1,1 0 0,-1-1 0,0-1 1,1 1-1,-1-1 0,1-1 1,-1 1-1,0-1 0,0-1 0,0 0 1,0 0-1,-1 0 0,1-1 0,9-7 1,-12 8-46,-1 0 0,0-1 0,0 1 0,0-1 0,0 0 0,0 0 0,-1-1 0,0 1 0,0-1 0,0 0 0,-1 0 0,1 0 0,-1 0 0,0 0 0,-1 0 0,1 0 0,-1-1 0,0 1 0,0-1 0,-1 1 0,1-1 0,-1 1 0,-1-1 0,0-9 0,0 13-66,0 0 0,0 0 0,0 0 0,0 0 0,0 0 0,0 0-1,-1 0 1,1 0 0,0 0 0,-1 1 0,0-1 0,1 0 0,-1 1 0,0-1 0,0 1 0,0 0 0,0 0 0,0 0 0,0 0-1,0 0 1,0 0 0,0 0 0,-1 1 0,-3-1 0,1-1-22,0 2 0,0-1 0,0 0 0,1 1 0,-1 0 0,0 0 0,0 0 0,0 1 0,0 0 0,0 0 0,-4 2 0,-2 10-2241,12-2-4329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19346,'0'0'4869,"13"59"-2787,-7-25-705,0 4-1089,0 1-223,2-3-1,-2-7-96,0-5-481,0-8-480,-2-8-96,-1-8-160,2 0-289,-5-14-864,0-8-2114,-11-6-5093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12075,'0'0'14190,"52"-48"-12396,-24 35-577,-1 4-352,7-1-609,-3 5-192,5 2-288,-6 2-1250,-4 1-1793,-8 0-1762,-5 0-2242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5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 9065,'0'0'17872,"77"14"-17679,-41-24-129,-3 4-64,-4 4-577,-5 2-1857,-11 0-1890,-6 9-2178</inkml:trace>
  <inkml:trace contextRef="#ctx0" brushRef="#br0" timeOffset="1">0 278 17296,'0'0'7463,"56"-2"-6374,-20-12-416,9-5-353,2 0-256,0 1-640,-5 2-1762,-7 3-2531,-9 0-3459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20756,'0'0'11723,"63"-10"-11435,-30-3-288,4-2-545,-1-3-1665,-3 0-3491,-5-1-4100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16784,'0'0'10928,"6"13"-10181,41 104-219,-47-116-522,1 1-1,-1-1 0,1 1 0,0-1 1,-1 1-1,1-1 0,0 0 0,0 1 1,0-1-1,0 0 0,0 0 0,1 0 1,-1 0-1,0 0 0,0 0 0,1 0 1,-1 0-1,1 0 0,-1-1 0,1 1 0,-1 0 1,1-1-1,-1 1 0,1-1 0,-1 0 1,3 1-1,-2-2 21,1 0 1,-1 1-1,1-1 1,-1 0-1,0 0 1,0-1-1,1 1 0,-1 0 1,0-1-1,0 1 1,0-1-1,0 0 1,-1 0-1,4-3 1,6-10 93,-1 0 1,0 0 0,11-25 0,-18 35-155,23-48 93,-28 103-97,-2-21 170,-5 53 169,9-81-276,0-1 1,0 1-1,-1-1 1,1 1 0,1 0-1,-1-1 1,0 1-1,0-1 1,0 1-1,0-1 1,0 1-1,0-1 1,1 1 0,-1-1-1,0 1 1,0-1-1,1 1 1,-1-1-1,0 1 1,1-1-1,-1 1 1,1-1 0,-1 0-1,0 1 1,1-1-1,-1 0 1,1 1-1,-1-1 1,1 0-1,-1 1 1,1-1 0,-1 0-1,1 0 1,-1 0-1,1 0 1,0 0-1,-1 1 1,1-1-1,-1 0 1,1 0-1,-1 0 1,1 0 0,-1-1-1,1 1 1,0 0-1,-1 0 1,1 0-1,-1 0 1,1-1-1,-1 1 1,1 0 0,-1 0-1,1-1 1,-1 1-1,1 0 1,0-1-1,29-21 766,26-46-680,-39 46-117,0 1-1,33-31 0,-49 52 2,-1-1 0,0 1 0,1 0 0,-1-1 0,0 1 0,1-1 0,-1 1-1,1 0 1,-1-1 0,0 1 0,1 0 0,-1 0 0,1 0 0,-1-1 0,1 1 0,-1 0 0,1 0 0,-1 0 0,1 0 0,-1 0 0,1 0 0,0 0-1,-1 0 1,1 0 0,-1 0 0,1 0 0,-1 0 0,1 0 0,-1 0 0,1 0 0,-1 1 0,1-1 0,-1 0 0,1 0 0,-1 1 0,1-1 0,-1 0-1,0 0 1,1 1 0,-1-1 0,0 1 0,1-1 0,-1 0 0,0 1 0,1-1 0,-1 1 0,0-1 0,1 1 0,-1-1 0,0 1 0,0-1 0,0 1 0,0-1-1,0 1 1,1-1 0,-1 1 0,0-1 0,0 1 0,0-1 0,0 1 0,0-1 0,-1 1 0,1 0 0,0 48-701,0-37 423,-2 16-753,1-19 177,1 0-1,0 0 1,0 0-1,1 0 1,2 13-1,-3-22 767,0 0-1,0 1 0,0-1 0,1 1 1,-1-1-1,0 1 0,0-1 0,1 0 1,-1 1-1,0-1 0,1 0 0,-1 1 1,0-1-1,1 0 0,-1 0 0,0 1 1,1-1-1,-1 0 0,1 0 0,-1 1 1,1-1-1,-1 0 0,0 0 0,1 0 1,-1 0-1,1 0 0,-1 0 0,1 0 1,-1 0-1,1 0 0,-1 0 1,1 0-1,-1 0 0,1 0 0,-1 0 1,0 0-1,2-1 0,15-9-4357,2-11-1554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12684,'0'0'3475,"-9"9"-539,-3 4-2033,1 0 0,0 1 0,-15 23-1,23-32-649,0 0-1,0 0 0,0 0 0,1 0 0,0 0 1,0 0-1,0 1 0,0-1 0,1 1 0,0-1 0,1 1 1,-1-1-1,1 1 0,0 0 0,0-1 0,1 1 1,-1-1-1,3 8 0,-2-12-198,0 0-1,0 0 1,0 0-1,0 0 1,0 0 0,1 0-1,-1 0 1,0-1 0,1 1-1,-1 0 1,0-1-1,1 1 1,-1-1 0,1 1-1,-1-1 1,1 0-1,-1 1 1,1-1 0,-1 0-1,1 0 1,-1 0-1,1 0 1,-1-1 0,1 1-1,-1 0 1,1-1 0,1 0-1,42-13 437,-38 10-415,0-1 0,0 1 0,-1-1 0,0-1 0,0 1 0,0-1-1,-1-1 1,1 1 0,4-9 0,-7 11 17,-1 0-1,1 0 1,-1-1-1,0 1 1,-1 0-1,1-1 1,-1 1 0,0-1-1,0 0 1,0 1-1,0-1 1,-1 0-1,0 1 1,0-1-1,0 0 1,-1 0 0,-1-6-1,1 9-71,0 0 0,0 1 0,0-1 0,0 1 0,0-1-1,0 1 1,0-1 0,0 1 0,-1 0 0,1 0 0,-1-1 0,1 1 0,-1 0-1,1 0 1,-1 1 0,1-1 0,-1 0 0,0 0 0,0 1 0,1-1 0,-1 1-1,0 0 1,0-1 0,0 1 0,1 0 0,-1 0 0,0 0 0,0 0 0,0 0-1,-2 1 1,1-1-34,0 1 0,0-1 0,0 1 0,0 0-1,1-1 1,-1 1 0,0 0 0,1 1 0,-1-1 0,1 0-1,-1 1 1,1-1 0,-1 1 0,1 0 0,0 0 0,0 0-1,0 0 1,-3 5 0,-4 27-1407,13-21-1750,-3-13 2862,0 1-1,-1-1 1,1 0 0,0 0-1,0 0 1,-1 1 0,1-1-1,0 0 1,0 0 0,0 0-1,-1 0 1,1 0 0,0 0-1,0-1 1,-1 1 0,1 0-1,0 0 1,0 0 0,-1-1-1,1 1 1,1-1 0,14-9-6658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18898,'0'0'3069,"-3"8"172,-7 16-1895,1 1 0,1 0 1,-5 31-1,9-29-881,0 1 0,1 0-1,2 33 1,1-60-462,0 0 1,0 1-1,0-1 0,1 0 0,-1 0 1,0 0-1,1 0 0,-1 1 0,0-1 1,1 0-1,0 0 0,-1 0 0,1 0 1,-1 0-1,1 0 0,0 0 0,0 0 1,0 0-1,0-1 0,-1 1 1,1 0-1,0 0 0,0-1 0,0 1 1,1-1-1,-1 1 0,0-1 0,0 1 1,0-1-1,0 1 0,0-1 0,1 0 1,-1 0-1,0 0 0,0 0 0,0 0 1,1 0-1,-1 0 0,0 0 1,0 0-1,0 0 0,1-1 0,-1 1 1,0 0-1,0-1 0,2 0 0,9-3 9,0-1 0,-1 1-1,18-11 1,-20 10-62,-1 1-135,-1 0 1,1 0 0,0 1 0,-1 1 0,1-1-1,0 1 1,1 0 0,-1 1 0,12-1 0,-20 2 176,1 0 0,0 1 0,0-1 0,-1 0 0,1 0 0,0 0 0,-1 0 0,1 1 0,0-1 0,-1 0 0,1 1 0,0-1 0,-1 1 0,1-1 0,0 1 0,-1-1 0,1 1 0,-1-1 0,1 1 0,-1-1 0,1 1 0,-1 0 0,0-1 0,1 1 0,-1 0 0,0-1 0,0 1 0,1 1 0,0 28 256,-2-23-134,0-1 1,0 1-1,-1-1 0,0 0 1,0 1-1,-7 10 1,3-9-17,0 0 0,-1 0 0,0-1 0,0 0 0,-1 0 1,-13 9-1,17-14-70,0 1 0,0-1 0,0 0 0,0 0 0,-1 0 0,1-1 0,-1 1-1,1-1 1,-1 0 0,1-1 0,-1 1 0,1-1 0,-1 0 0,0 0 0,1 0 0,-1-1 0,-4 0 0,7 0-142,1 1 0,0-1-1,0 0 1,0 1 0,0-1 0,0 0-1,0 0 1,0 0 0,0 1 0,0-1 0,0 0-1,0 0 1,1-1 0,-1 1 0,0 0 0,1 0-1,-1 0 1,1 0 0,-1-1 0,1 1-1,-1 0 1,1 0 0,0-1 0,0 1 0,0 0-1,-1 0 1,1-1 0,1 1 0,-1 0-1,0-1 1,0 1 0,0 0 0,1-1 0,-1 1-1,1-1 1,0-3-591,0 1 0,1-1 0,-1 1 0,1 0 0,0 0 0,0 0 0,0 0 0,1 0 0,2-4-1,16-11-6693,2 1-3955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21044,'0'0'11723,"-1"54"-11723,-4-23 0,2-1 0,2-4 0,1-3 0,0-9 0,0-8-1249,3-6-3171,4 0-2915,-1-9-6887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16239,'0'0'12289,"-6"14"-11995,-8 31 352,2 0 0,1 0 0,3 1 0,-4 79 0,11-110-523,0-6-54,1 0 1,0 0 0,0 1 0,1-1 0,2 11 0,-3-18-64,1 0-1,-1-1 1,1 1 0,0 0-1,0 0 1,0 0-1,0-1 1,0 1-1,0-1 1,0 1 0,0-1-1,1 1 1,-1-1-1,0 0 1,1 1-1,-1-1 1,1 0 0,0 0-1,-1 0 1,1 0-1,0 0 1,0-1-1,-1 1 1,1 0 0,0-1-1,0 0 1,0 1-1,0-1 1,0 0-1,2 0 1,3-1-46,0 1-1,0-2 1,-1 1-1,1-1 1,-1 0-1,1 0 1,-1-1-1,0 0 1,0 0-1,0 0 1,-1-1 0,1 0-1,-1 0 1,1 0-1,7-10 1,-5 6-24,0 0 0,-1-1 0,-1 0 0,1 0 0,-1 0 0,-1-1 0,0 0 0,0 0 0,3-12 0,-7 21 73,-1-1-1,1 1 1,-1 0-1,1 0 1,-1 0-1,0 0 1,1-1-1,-1 1 0,0 0 1,0 0-1,0 0 1,0-1-1,0 1 1,0 0-1,-1 0 1,1-1-1,0 1 0,0 0 1,-1 0-1,1 0 1,-1 0-1,1 0 1,-1 0-1,-1-2 1,1 3-23,0 0 0,0 0 1,1 1-1,-1-1 0,0 0 1,0 1-1,0-1 1,0 0-1,0 1 0,0-1 1,0 1-1,1-1 0,-1 1 1,0 0-1,0-1 1,1 1-1,-1 0 0,0-1 1,1 1-1,-1 0 1,1 0-1,-1 0 0,1 0 1,-1-1-1,1 1 0,0 0 1,-1 0-1,1 0 1,0 1-1,-20 54-5174,14-17-7337,6-30 2158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8872,'0'0'21797,"-4"8"-20665,-9 26-971,2-1 0,1 2 0,2-1 0,1 1 0,-2 41 0,9-74-190,1 45-5758,-1-47 5619,0 1 1,0 0-1,0-1 1,0 1-1,0 0 1,0-1 0,1 1-1,-1 0 1,0-1-1,0 1 1,0 0-1,1-1 1,-1 1 0,0-1-1,1 1 1,-1 0-1,0-1 1,1 1-1,-1-1 1,1 1 0,-1-1-1,1 1 1,-1-1-1,1 1 1,-1-1 0,1 0-1,-1 1 1,1-1-1,0 0 1,-1 0-1,1 1 1,0-1 0,-1 0-1,1 0 1,0 0-1,-1 0 1,1 0-1,0 1 1,-1-1 0,1-1-1,0 1 1,-1 0-1,1 0 1,0 0-1,-1 0 1,1 0 0,0-1-1,-1 1 1,1 0-1,-1 0 1,1-1 0,0 1-1,-1-1 1,1 1-1,-1 0 1,1-1-1,-1 1 1,1-1 0,-1 1-1,1-1 1,0 0-1,8-12-13007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5189,'0'0'26777,"0"8"-26238,-1 34-477,-1 0-1,-3 0 0,-19 80 1,-7 53-46,33-148-16,-1-26 0,0 0 0,0 0 0,-1-1 0,1 1 0,0 0 0,0-1 0,0 1 0,0-1 0,0 1 0,0-1 0,0 0 0,0 1 0,0-1 0,0 0 0,1 0 0,-1 0 0,0 0 0,0 0 0,0 0 0,0 0 0,2 0 0,-2-41 0,-2 16-61,0 0-1,-7-32 1,6 47 35,0 0 0,-1 0 0,0 0 1,-1 0-1,0 1 0,0 0 0,-1 0 0,-8-13 1,13 23 22,0-1 0,0 0 1,0 1-1,0-1 0,0 1 1,0-1-1,0 0 1,0 1-1,0-1 0,0 0 1,0 1-1,0-1 0,-1 0 1,1 0-1,0 1 1,0-1-1,0 0 0,-1 1 1,1-1-1,0 0 0,0 0 1,-1 1-1,1-1 1,0 0-1,0 0 0,-1 0 1,1 0-1,0 1 0,-1-1 1,1 0-1,0 0 1,-1 0-1,1 0 0,0 0 1,-1 0-1,1 0 0,0 0 1,-1 0-1,1 0 1,0 0-1,-1 0 0,1 0 1,0 0-1,-1 0 0,1 0 1,0 0-1,-1 0 1,1 0-1,0-1 0,-1 1 1,1 0-1,0 0 0,-1 0 1,1-1-1,0 1 1,0 0-1,-1 0 0,1-1 1,0 1-1,0 0 0,0 0 1,-1-1-1,1 1 0,0 2-6,0 0 0,0 0 0,0 0-1,0 0 1,0 0 0,1 0 0,-1 0 0,1 1-1,0-1 1,-1 0 0,1 0 0,2 2-1,1-1-151,0 0-1,1 0 1,0 0-1,-1-1 1,1 0-1,0 0 1,0 0-1,0-1 1,1 0-1,-1 0 1,0 0 0,1 0-1,-1-1 1,10-1-1,-5 1-334,0 0 0,-1-1 0,1 0 0,-1-1 0,1 0 0,-1 0 0,13-6 0,-16 4-608,0 1 0,-1-1 0,0 1 0,0-2-1,0 1 1,0 0 0,-1-1 0,1 0 0,-1 0-1,4-8 1,5-10 564,-3-2 6916,-10 37-2420,-6 34-1412,5-38-2160,-1 0 0,1 0 0,0 1 0,1-1 0,0 0 0,0 0 0,3 16 0,-3-23-368,1 0 0,-1 0-1,1 0 1,0-1 0,-1 1 0,1 0 0,0 0-1,0-1 1,-1 1 0,1 0 0,0-1 0,0 1-1,0 0 1,0-1 0,0 0 0,0 1-1,0-1 1,0 0 0,0 1 0,0-1 0,0 0-1,0 0 1,0 0 0,0 0 0,0 0 0,0 0-1,1 0 1,-1 0 0,0 0 0,0 0-1,0-1 1,1 0 0,1 1-2,0-1-1,0 0 1,1 0-1,-1 0 1,0 0-1,-1 0 1,1-1 0,0 0-1,5-3 1,4-10 15,-10 11-43,1 1-1,-1-1 1,1 1-1,0 0 1,0 0-1,0 0 1,0 0-1,0 0 1,1 1-1,-1 0 1,8-4 0,-11 6 3,1 1 0,0-1 0,-1 1 0,1-1 0,-1 1 0,1-1 1,-1 1-1,1-1 0,-1 1 0,0-1 0,1 1 0,-1 0 1,0-1-1,1 1 0,-1 0 0,0-1 0,0 1 0,0 0 1,1 0-1,-1-1 0,0 1 0,0 0 0,0-1 0,0 1 1,0 0-1,-1 1 0,2 30 23,-1-23-20,11 182 619,0 60 188,-11-246-737,-1 1 0,0-1 0,0 1 0,0-1 0,-1 0-1,0 0 1,0 0 0,0 0 0,0 0 0,-1 0 0,0 0 0,0-1 0,0 1 0,-1-1 0,0 0 0,1 0 0,-10 6 0,11-7-26,-1-1 1,0 0-1,0 0 0,0-1 0,0 1 0,0 0 0,-1-1 0,1 0 0,0 0 1,-1 0-1,1 0 0,-1-1 0,1 1 0,-1-1 0,1 0 0,-1 0 0,1 0 0,-1 0 1,1-1-1,0 1 0,-1-1 0,1 0 0,-1 0 0,1 0 0,0 0 0,0-1 1,0 0-1,0 1 0,-5-4 0,3-1-36,-1 1 0,2-1 0,-1 0 0,0-1 0,1 1 0,1-1 0,-1 1 0,1-1 0,0 0 0,0-1 0,1 1 0,0 0 0,0-1 0,1 1 0,-1-13 0,0-4 0,1-1 0,1 1 0,5-41 0,-2 51-773,1-1 1,0 1-1,2-1 1,-1 1-1,15-25 0,-12 25-951,-1 0 0,-1 0 0,0 0 0,-1-1 0,5-22 0,-7 3-13116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2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20019,'0'0'12748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5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20948,'0'0'5829,"-61"-1"-3106,53 1-1506,8 6-897,0 3-320,5 3-224,5-1-929,2 0-1345,-4-4-2883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1123 8456,'0'0'4735,"-8"1"-3785,-24 5-111,32-6-776,-1 0 1,1 0 0,-1 0 0,1 0 0,0 0 0,-1 0 0,1 1 0,0-1 0,0 0 0,-1 0 0,1 0 0,0 0 0,-1 1-1,1-1 1,0 0 0,0 0 0,-1 1 0,1-1 0,0 0 0,0 1 0,-1-1 0,1 0 0,0 0 0,0 1 0,0-1 0,0 0 0,0 1-1,0-1 1,-1 0 0,1 1 0,0-1 0,0 1 0,0-1 0,0 0 0,0 1 0,0-1 0,0 0 0,0 1 0,0-1 0,1 0 0,-1 1-1,0-1 1,0 0 0,0 1 0,0-1 0,0 0 0,1 1 0,-1-1 0,0 0 0,0 0 0,1 1 0,-1-1 0,0 0 0,0 0 0,1 1-1,-1-1 1,19 19 687,-16-17-352,55 69 929,-48-57-1184,0 1 1,1-2-1,1 1 0,1-2 1,0 1-1,0-2 0,1 0 1,27 17-1,10-8 129,0-1 0,1-3 0,0-2 1,105 13-1,17 5 32,265 96-109,-24-5 2416,-186-66-2002,396 89-265,-72-75-215,6-48-92,-217-12 8,-103-3-2,1-11 1,390-54-1,-261-11-25,499-161-1,324-219 394,-1089 403-532,193-116 1,-257 135 88,-1-2 0,-1-1 0,-1-2 0,-2-2 1,-1-1-1,-2-2 0,38-55 0,-33 35-273,-3-1-1,41-100 1,-59 119 67,-2-2-1,-1 1 0,-2-2 1,-2 0-1,3-54 1,-10 74-968,1 1 1,1-1-1,6-21 0,-7 33 38,1 1 0,0 0 0,1 1 0,0-1 0,0 1 0,6-9-1,-5 8-1522,-4 3-615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15150,'0'0'2798,"4"-9"-2265,-1 2-356,0 0 0,1 0 0,0 0 0,0 1 0,1-1 0,0 1 0,0 0 0,0 1 0,0-1 0,1 1 0,0 0 0,10-6 0,11-4 278,0 1 0,0 1 0,1 2 0,1 0 0,0 2 0,55-9-1,-17 8-185,134 0-1,-199 10-232,1 0-1,-1 0 0,0 0 1,1 0-1,-1 0 1,0 1-1,0-1 0,1 1 1,-1-1-1,0 1 1,0 0-1,0 0 0,0 0 1,0 0-1,0 0 1,0 1-1,0-1 0,0 0 1,-1 1-1,1 0 1,-1-1-1,1 1 0,1 2 1,-2-1 67,1 1 1,-1-1-1,0 1 1,0-1-1,0 1 1,-1-1-1,1 1 1,-1-1-1,0 1 1,0 0-1,0-1 0,-1 1 1,0 4-1,-3 8 174,0 0-1,-1 0 0,-1 0 0,0-1 1,-11 19-1,12-25-426,-32 64 711,25-23-4090,12-37-3363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76 20179,'0'0'1441,"-1"8"-255,0-1-841,-1 6 68,1 0 0,0-1 1,1 1-1,1 0 0,3 21 0,-4-32-373,1 0 0,0 1 0,-1-1 1,1 1-1,0-1 0,0 0 0,1 0 0,-1 0 0,0 1 0,1-1 0,-1-1 0,1 1 0,0 0 0,0 0 0,-1 0 0,4 1 0,-2-2-29,-1 0-1,1 0 1,0 0-1,0-1 1,-1 1-1,1-1 1,0 1-1,0-1 1,0 0-1,-1 0 1,1 0-1,0-1 1,0 1-1,0-1 0,-1 1 1,1-1-1,0 0 1,3-2-1,6-3 78,0-1 0,-1 0 0,0-1 0,0 0 0,-1-1 0,0 0 0,-1 0 0,0-1-1,0 0 1,10-18 0,-5 10 432,0 1-1,24-22 0,-35 67 1830,-13 20-2004,7-38-284,0-1 0,1 1 0,0 0 0,1 0 0,0 1 0,1-1 0,1 15 0,-1-25-55,0 1-1,1-1 1,-1 1-1,0 0 1,1-1-1,-1 1 1,0-1-1,1 0 1,-1 1 0,1-1-1,-1 1 1,1-1-1,-1 0 1,1 1-1,-1-1 1,1 0-1,-1 1 1,1-1-1,-1 0 1,1 0 0,0 1-1,-1-1 1,1 0-1,-1 0 1,1 0-1,0 0 1,-1 0-1,1 0 1,0 0-1,-1 0 1,1 0-1,-1 0 1,1-1 0,0 1-1,-1 0 1,1 0-1,-1 0 1,1-1-1,-1 1 1,1 0-1,-1-1 1,1 1-1,-1 0 1,1-1 0,25-15 235,-9 0-226,0-1-1,-1 0 0,-1-1 0,19-29 1,23-28-28,-43 66 13,-8 18 0,-6 32 0,-1-28 0,1 137 0,2-148-225,2-10-523,3-15-2747,-6-12-4134,-1-8-5738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9353,'0'0'22485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97 12204,'0'0'6491,"1"-8"-3160,0 5-3191,-1 1 68,1 0 0,-1 0-1,0 0 1,0-1 0,1 1 0,-1 0 0,-1 0 0,1 0 0,0-1 0,0 1-1,-2-3 1,2 4-88,-1 0 0,0 0 1,0 0-1,0 0 0,0 0 0,0 1 0,0-1 0,0 0 0,-1 0 1,1 1-1,0-1 0,0 1 0,-1-1 0,1 1 0,0-1 0,-1 1 0,1 0 1,0 0-1,-1 0 0,1-1 0,0 1 0,-1 1 0,1-1 0,0 0 0,-1 0 1,-1 1-1,-4 0-22,1 0 0,-1 1 0,1 0 0,0 0 0,-1 1 0,1 0 0,0 0 0,1 0 0,-1 0 1,0 1-1,1 0 0,0 0 0,0 1 0,0 0 0,1 0 0,-1 0 0,-4 7 0,3-4-82,1 0 0,0-1-1,1 2 1,0-1 0,0 0-1,1 1 1,0 0 0,0 0 0,1 0-1,0 0 1,-1 18 0,3-26-15,0-1 0,0 1 1,0-1-1,0 1 1,0 0-1,0-1 1,0 1-1,0-1 0,1 1 1,-1-1-1,0 1 1,0 0-1,1-1 0,-1 1 1,0-1-1,1 1 1,-1-1-1,0 1 1,1-1-1,-1 0 0,1 1 1,-1-1-1,1 1 1,-1-1-1,1 0 0,-1 0 1,1 1-1,-1-1 1,1 0-1,0 0 1,-1 1-1,1-1 0,-1 0 1,1 0-1,-1 0 1,1 0-1,0 0 0,-1 0 1,1 0-1,0 0 1,-1 0-1,1 0 1,-1 0-1,1-1 0,-1 1 1,1 0-1,0 0 1,-1-1-1,1 1 0,-1 0 1,1-1-1,-1 1 1,1-1-1,31-18 104,59-69-14,-91 88-96,1-1 0,-1 1 1,0-1-1,1 1 0,-1-1 0,0 1 1,1 0-1,-1-1 0,0 1 0,1 0 1,-1-1-1,1 1 0,-1 0 0,1-1 1,-1 1-1,1 0 0,-1 0 0,1 0 1,-1-1-1,1 1 0,-1 0 0,1 0 1,-1 0-1,1 0 0,-1 0 0,1 0 1,0 0-1,-1 0 0,1 0 0,-1 0 1,1 0-1,-1 1 0,1-1 0,-1 0 1,1 0-1,-1 0 0,1 1 0,-1-1 1,1 0-1,-1 1 0,0-1 1,1 0-1,-1 1 0,1-1 0,-1 0 1,0 1-1,1-1 0,-1 1 0,0-1 1,0 1-1,1-1 0,-1 1 0,0-1 1,0 1-1,0-1 0,1 1 0,-1-1 1,0 1-1,0-1 0,0 2 0,1 40-160,-2-31 177,3 73-100,-1-9 243,-8 75 1,5-127 48,-2 1 0,-1-1 1,-1 0-1,0 0 0,-2-1 1,-1 0-1,-16 30 1,24-48-242,-2-1 0,1 0 0,0 0 0,-1 0 0,1 0 1,-1 0-1,0-1 0,0 1 0,0-1 0,0 0 0,-1 0 1,-5 3-1,8-5 19,0 1 1,0-1 0,0 0-1,0 1 1,0-1 0,0 0-1,-1 0 1,1 0-1,0 0 1,0 0 0,0 0-1,0-1 1,-1 1 0,1 0-1,0 0 1,0-1 0,0 1-1,0-1 1,0 1 0,0-1-1,0 0 1,0 1 0,0-1-1,0 0 1,0 1-1,0-1 1,1 0 0,-1 0-1,0 0 1,1 0 0,-1 0-1,0 0 1,1 0 0,-1 0-1,1 0 1,-1 0 0,1 0-1,0 0 1,0 0-1,-1-1 1,1 1 0,0 0-1,0 0 1,0-1 0,-2-11 2,1 0 0,0 1 0,1-1 0,1 0 0,0 1 0,0-1 0,2 1 0,-1-1 0,1 1 0,1 0 0,0 0 0,1 0 0,11-20 0,10-11 8,1 0 0,36-42-1,-47 64-6,61-71-9,-50 62 31,-1-1 1,-1-1-1,26-47 1,-49 78 1,-1-1 1,0 1-1,0-1 1,-1 0 0,1 1-1,0-1 1,-1 0-1,1 0 1,0 0-1,-1 1 1,0-1-1,0 0 1,1 0 0,-1 0-1,-1-4 1,1 6 1,-1 0 1,1-1-1,-1 1 1,1 0 0,-1-1-1,1 1 1,-1 0-1,1-1 1,-1 1 0,1 0-1,-1 0 1,1 0-1,-1 0 1,0-1-1,1 1 1,-1 0 0,1 0-1,-1 0 1,0 0-1,1 0 1,-1 1 0,1-1-1,-1 0 1,1 0-1,-1 0 1,0 0 0,1 1-1,-1-1 1,1 0-1,-1 1 1,-6 2 31,0 0-1,0 1 1,1 0 0,0 0-1,0 1 1,-7 5 0,8-4-14,-3 0 12,1 1 0,-1 1 0,2-1 0,-1 1 0,1 0 0,0 0 0,1 1 0,0 0 0,0 0 0,1 0-1,-5 16 1,9-24-35,0 0-1,0-1 0,1 1 1,-1-1-1,0 1 0,0-1 1,1 1-1,-1-1 0,1 1 0,-1-1 1,0 1-1,1-1 0,-1 1 1,1-1-1,-1 0 0,1 1 1,-1-1-1,1 0 0,-1 1 0,1-1 1,0 0-1,-1 0 0,1 0 1,-1 1-1,1-1 0,0 0 1,-1 0-1,1 0 0,0 0 0,-1 0 1,1 0-1,-1 0 0,1 0 1,0 0-1,0-1 0,28-2 88,70-25 40,-83 21-136,0 1 1,0 1-1,1 0 1,0 2-1,0 0 1,0 0-1,0 2 1,1 0-1,-1 1 1,23 3-1,-38-3 25,-1 1 0,0-1-1,1 1 1,-1 0 0,1-1 0,-1 1-1,0 0 1,0 0 0,1 0 0,-1 0 0,0 0-1,0 0 1,0 1 0,0-1 0,0 0-1,0 0 1,-1 1 0,1-1 0,0 0-1,0 3 1,0-2 170,-1-8-46,0-12-84,-1-9-63,-2 0 0,-8-38 0,5 37 0,42 50-1553,-25-18-451,-1 1 1,1-1-1,0-1 1,1 0-1,-1-1 1,22 2 0,8-2-8268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27 14894,'0'0'3342,"-8"-4"-3230,3 1-799,-20-9 1746,22 11-659,1 0-1,-1 0 0,0 1 1,1-1-1,-1 1 1,0-1-1,1 1 1,-1 0-1,0 0 1,0 0-1,1 0 0,-1 1 1,0-1-1,1 1 1,-1 0-1,0-1 1,1 1-1,-1 1 1,1-1-1,-1 0 1,1 0-1,0 1 0,0-1 1,-1 1-1,1 0 1,-2 2-1,-45 49 1524,46-49-1833,1-1-1,-1 1 0,1 0 0,0 0 1,0 0-1,1 0 0,-1 0 0,1 0 1,0 1-1,0-1 0,0 0 0,1 1 1,0-1-1,-1 7 0,2-10-90,0 0 0,0 1 0,-1-1 1,1 0-1,0 1 0,0-1 0,0 0 0,0 0 0,1 0 0,-1 0 1,0 0-1,0 0 0,1 0 0,-1 0 0,0 0 0,1-1 1,-1 1-1,1-1 0,-1 1 0,1-1 0,-1 1 0,1-1 0,-1 0 1,1 0-1,-1 0 0,1 0 0,-1 0 0,1 0 0,0 0 1,-1 0-1,1-1 0,1 0 0,4 1-25,0-1 0,0 0 1,0 0-1,0-1 0,0 0 1,8-4-1,-5 0-142,-1 0-1,1 0 1,-1-1 0,-1-1 0,0 1-1,12-15 1,-16 17 135,0 0 0,0 0 0,-1 0 0,0 0 0,0-1 1,0 0-1,0 1 0,-1-1 0,0 0 0,0 0 0,-1 0 0,0-1 0,1-7 0,-3 14 45,1 0 1,-1 0-1,0 0 0,0 0 1,1 0-1,-1 0 1,0 0-1,1 0 0,-1 0 1,0 0-1,0 0 1,1 0-1,-1 0 0,0 1 1,1-1-1,-1 0 1,0 1-1,1-1 0,-1 0 1,1 1-1,-1-1 1,0 1-1,1-1 0,-1 1 1,1-1-1,0 1 1,-2 0-1,-6 9 182,1-1 1,0 1-1,-10 17 1,15-23-139,0 1-1,0-1 1,0 0-1,0 1 1,0-1-1,1 1 1,0-1-1,0 1 1,0 0-1,1 0 1,0-1-1,0 8 1,0-11-56,1-1 0,-1 0 0,0 1 0,1-1 0,-1 0 0,1 0 0,-1 1 0,1-1 0,0 0 0,-1 0 0,1 0 0,-1 1 0,1-1 0,-1 0 0,1 0 0,0 0 0,-1 0 0,1 0 0,-1 0 0,1 0 0,-1 0 0,1-1 0,-1 1 0,1 0 0,0 0 0,-1 0 0,1-1 0,-1 1 0,1 0 0,-1 0 0,1-1 0,-1 1 0,0 0 0,1-1 0,0 0 0,18-11 0,-9-4-788,-10 16 754,0-1 1,0 1-1,0 0 1,0 0-1,0 0 1,0 0-1,0 0 1,0 0-1,0 0 1,0-1-1,0 1 0,0 0 1,0 0-1,0 0 1,0 0-1,0 0 1,0 0-1,0-1 1,0 1-1,0 0 1,0 0-1,0 0 1,0 0-1,0 0 1,0 0-1,0 0 1,0 0-1,0 0 1,-1-1-1,1 1 1,0 0-1,0 0 1,0 0-1,0 0 1,0 0-1,0 0 1,0 0-1,-1 0 1,1 0-1,0 0 1,0 0-1,0 0 1,0 0-1,0 0 1,0 0-1,0 0 1,-1 0-1,1 0 1,0 0-1,0 0 1,0 0-1,0 0 1,0 0-1,0 0 1,0 0-1,-1 0 1,1 0-1,-1 1-185,0 0 0,0 0 0,-1 0-1,1 0 1,0 0 0,0 0 0,0 0 0,0 0-1,1 0 1,-1 0 0,0 1 0,0-1 0,1 0 0,-1 1-1,1-1 1,-1 0 0,1 1 0,-1-1 0,1 1 0,0-1-1,0 3 1,-1 0-5173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11627,'-2'3'8724,"0"5"-3990,-8 50-1413,-4 17-1479,9-53-1180,0-1-1,-2 44 1,7-64-659,0-1 0,0 0 0,0 0 0,1 0 0,-1 0 0,0 0 0,0 1 0,0-1 0,0 0 0,0 0-1,0 0 1,0 0 0,0 0 0,0 0 0,0 0 0,1 1 0,-1-1 0,0 0 0,0 0 0,0 0 0,0 0 0,0 0 0,0 0 0,1 0 0,-1 0 0,0 0-1,0 0 1,0 0 0,0 0 0,0 0 0,1 0 0,-1 0 0,0 0 0,0 0 0,0 0 0,0 0 0,0 0 0,1 0 0,-1 0 0,0 0 0,0 0 0,0 0-1,0 0 1,0 0 0,0 0 0,1 0 0,-1 0 0,0 0 0,0-1 0,0 1 0,0 0 0,0 0 0,0 0 0,0 0 0,1 0 0,13-11 171,10-12 21,15-23-195,-9 10 0,1 2 0,54-46 0,-83 78 0,-1 0 0,1 1 0,0-1 0,-1 1 0,1 0 0,0 0 0,0-1 0,0 1 0,0 0 0,0 1 0,0-1 0,0 0 0,0 1 0,0-1 0,0 1 0,1-1 0,-1 1 0,0 0 0,5 0 0,-6 1 0,0 1 0,1-1 0,-1 0 0,0 1 0,0-1 0,0 1 0,0 0 0,0-1 0,0 1 0,0-1 0,-1 1 0,1 0 0,-1 0 0,1-1 0,-1 1 0,0 0 0,1 0 0,-1 0 0,0 0 0,0-1 0,0 1 0,-1 0 0,1 2 0,-1 26 0,0-18 0,1-1 0,0 1 0,1 0 0,0 0 0,0 0 0,2 0 0,5 19 0,-4-18-976,4 5-3536,-4-19 1991,1-12 515,8-34-9162,-7 18 1186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3876,'0'0'18027,"10"5"-15934,-6-2-2141,2 1 724,1 0 0,0-1 0,1 1 0,13 3 0,-18-6-463,-1 0 1,1-1 0,0 0 0,0 1 0,0-1-1,0 0 1,0 0 0,0 0 0,0-1-1,0 1 1,0-1 0,0 0 0,0 0-1,0 0 1,0 0 0,-1 0 0,1 0-1,0-1 1,-1 1 0,3-3 0,1 0-158,-1-1 0,0 1-1,0-1 1,-1 0 0,1 0 0,-1 0 0,0-1 0,0 1 0,-1-1 0,0 0 0,0 0 0,0 0-1,-1-1 1,0 1 0,0-1 0,1-11 0,-3 18-56,1 0 0,-1-1 0,0 1 0,0 0 0,0 0 0,0 0 0,0 0 0,0-1 0,0 1 0,0 0 0,0 0 0,0 0 0,0 0 0,-1 0 0,1-1 0,0 1 0,0 0 0,0 0 0,0 0 0,0 0 0,0 0 0,0-1 0,0 1 0,0 0 0,0 0 0,0 0 0,-1 0 0,1 0 0,0 0 0,0 0 0,0 0 0,0 0 0,0-1 0,0 1 0,-1 0 0,1 0 0,0 0 0,0 0 0,0 0 0,0 0 0,-1 0 0,1 0 0,0 0 0,0 0 0,0 0 0,0 0 0,0 0 0,-1 0 0,1 0 0,0 0 0,0 0 0,-11 8 0,-8 11 0,11-8 0,0-1 0,0 2 0,1-1 0,0 1 0,1 0 0,1 0 0,0 1 0,0-1 0,-4 25 0,9-37 0,0 1 0,0-1 0,0 1 0,0-1 0,0 0 0,0 1 0,1-1 0,-1 1 0,0-1 0,0 1 0,0-1 0,1 0 0,-1 1 0,0-1 0,0 1 0,1-1 0,-1 0 0,0 1 0,1-1 0,-1 0 0,0 0 0,1 1 0,-1-1 0,1 0 0,-1 0 0,1 1 0,-1-1 0,0 0 0,1 0 0,-1 0 0,1 0 0,-1 0 0,1 0 0,0 0 0,26-1 0,23-13 0,-1-6 0,-21 8 0,1 1 0,43-10 0,-72 21 0,0 0 0,1 0 0,-1-1 0,0 1 0,0 0 0,1 0 0,-1 0 0,0 0 0,0 0 0,1 0 0,-1 0 0,0 0 0,0 0 0,1 0 0,-1 0 0,0 0 0,0 0 0,1 0 0,-1 0 0,0 0 0,1 0 0,-1 0 0,0 0 0,0 1 0,0-1 0,1 0 0,-1 0 0,0 0 0,0 0 0,1 1 0,-1-1 0,0 0 0,0 0 0,0 0 0,0 1 0,1-1 0,-1 0 0,0 0 0,0 0 0,0 1 0,0-1 0,0 0 0,0 0 0,0 1 0,0-1 0,0 0 0,1 1 0,-1-1 0,0 0 0,0 0 0,0 1 0,-1-1 0,1 0 0,0 0 0,0 1 0,0-1 0,0 0 0,0 0 0,0 1 0,0-1 0,0 0 0,0 0 0,-1 1 0,1-1 0,-6 0 0,-1-16 0,6 12-89,0 0 0,0 0 0,0 0 0,1-1-1,0 1 1,0 0 0,0 0 0,0 0 0,1 0 0,-1-1 0,1 1 0,2-4 0,-2 6-50,0 0 0,1 0 1,0 0-1,-1 0 1,1 1-1,0-1 1,0 1-1,0-1 1,0 1-1,0 0 0,0 0 1,0 0-1,0 0 1,1 0-1,-1 0 1,0 0-1,0 1 1,1-1-1,-1 1 0,1 0 1,3 0-1,63-6-12764,-43 2 4645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79 283 10282,'0'0'21321,"-9"-2"-20771,7 1-531,0 1 0,-1-1 0,1 1 0,0 0 0,-1-1 0,1 1 0,0 0 0,0 0 0,-1 0 0,1 1 0,0-1 0,-1 1 0,1-1 0,0 1 0,0 0 0,-1 0 0,1 0 0,0 0 0,0 0 0,-3 2 0,3 0-6,0 0-1,0 0 1,0 0 0,0 1-1,0-1 1,1 0 0,0 1-1,-1-1 1,1 0 0,0 1-1,1 0 1,-1-1-1,1 1 1,-1-1 0,1 1-1,1 6 1,-1-9-13,0 1 0,0-1 0,0 0 0,0 1 0,1-1 0,-1 0 0,0 1 0,1-1 0,-1 0 0,1 0 0,-1 0 0,1 1 0,0-1 0,0 0 0,-1 0 0,1 0 0,0 0 0,0 0 0,0 0 0,0 0 0,0 0 0,0-1 0,2 2 0,0 0 0,1-1 0,-1 0 0,1 1 0,-1-2 0,1 1 0,-1 0 0,1-1 0,6 1 0,1-1 0,0-1 0,0 0 0,0 0 0,0-2 0,14-3 0,-8 0-46,0-2 0,0 0-1,0 0 1,18-14 0,-27 16 24,0 0 0,0 0-1,0-1 1,-1 1 0,-1-2-1,1 1 1,-1-1 0,0 0 0,8-14-1,-13 16 46,-4 7 30,-13 14 102,-17 28 68,8 11-223,24-50 0,0-1 0,-1 1 0,1 0 0,1-1 0,-1 1 0,0 0 0,1 0 0,0-1 0,0 1 0,0 0 0,0 0 0,1 0 0,1 4 0,-1-7 0,0 0 0,0 1 0,0-1 0,0 0 0,0 0 0,0 0 0,1-1 0,-1 1 0,0 0 0,1 0 0,-1-1 0,1 1 0,-1-1 0,1 1 0,-1-1 0,1 1 0,-1-1 0,1 0 0,-1 0 0,1 0 0,2 0 0,36-4 0,-27 1 0,-1-1 0,0-1 0,0 0 0,0-1 0,-1 0 0,0-1 0,0 0 0,0-1 0,-1 0 0,14-15 0,-2 1 0,-1-1 0,-1-1 0,22-34 0,-32 42 0,-1 0 0,0 0 0,-1-1 0,0 0 0,-2-1 0,0 0 0,-1 0 0,4-26 0,-9 43 0,0 0 0,1 0 0,-1-1 0,0 1 0,0 0 0,0 0 0,-1 0 0,1-1 0,0 1 0,0 0 0,-1 0 0,1 0 0,0-1 0,-1 1 0,1 0 0,-1 0 0,0-1 0,0 1 0,1 1 0,-1-1 0,0 1 0,1 0 0,-1-1 0,1 1 0,-1 0 0,0 0 0,1-1 0,-1 1 0,0 0 0,1 0 0,-1 0 0,1 0 0,-1 0 0,0 0 0,1 0 0,-1 0 0,0 0 0,1 0 0,-1 0 0,-1 1 0,-1 0 0,-1 1 0,1-1 0,0 1 0,-1 0 0,1 0 0,0 0 0,0 0 0,0 0 0,-4 6 0,-3 3 0,1 0 0,0 1 0,1 0 0,0 0 0,0 1 0,2 0 0,0 0 0,0 0 0,1 1 0,1 0 0,0 0 0,1 0 0,1 1 0,-2 14 0,4-25-35,0-1 1,1 1-1,-1-1 0,1 1 1,-1-1-1,1 1 0,0-1 1,0 1-1,1-1 0,-1 0 1,1 0-1,-1 0 1,1 0-1,0 0 0,0 0 1,0 0-1,1-1 0,-1 1 1,1-1-1,-1 1 0,1-1 1,0 0-1,0 0 0,0 0 1,0-1-1,0 1 0,0-1 1,7 3-1,-1-1-417,1-1 0,0 0 0,0 0 0,0-1 0,0 0 0,0 0 0,0-1 0,0-1 0,12-1 0,17-8-8212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20692,'0'0'12075,"-8"78"-12075,6-43 0,2-8 0,0-5 0,0-8-641,3-10-928,6-4-449,-1-8-1377,-4-11-833,-4-11-1954,0-8-4676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13036,'0'0'11691,"57"45"-11595,-26-35-192,6-2-1121,9-3-1505,1-5-962,-2 0-3459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8520,'0'0'14601,"-11"7"-12018,-13 9-1640,-66 47 2273,80-55-2842,0 0-1,0 0 1,1 1 0,0 1-1,1 0 1,-11 15 0,22-21-358,11-5-12,12-6-30,-10 0-190,2 1 0,-1 0 0,1 1 0,0 1-1,0 1 1,0 0 0,0 1 0,1 2 0,33 1-1,-50-1 216,-1 1 0,1-1-1,-1 0 1,1 0 0,-1 1-1,1-1 1,-1 1 0,1 0-1,-1-1 1,0 1-1,0 0 1,1 0 0,-1 0-1,0-1 1,0 1 0,0 1-1,0-1 1,0 0 0,0 0-1,0 0 1,0 0 0,0 1-1,0-1 1,-1 0 0,1 1-1,-1-1 1,1 1-1,-1-1 1,1 1 0,-1-1-1,0 1 1,0-1 0,0 1-1,0-1 1,0 1 0,0-1-1,0 1 1,0-1 0,-1 2-1,0 1 118,0 0 0,0-1 0,-1 1 0,1 0 0,-1-1 0,0 1 0,0-1 0,0 0 0,0 0 0,-1 0 0,1 0 0,-1 0 0,-5 5 0,-1-3 54,1 0 0,-1 0 0,0-1 0,0 0 0,0 0 0,-13 3-1,17-6-543,1 0 0,-1 0 0,1-1 0,-1 1 0,1-1 0,-1 0 0,1-1-1,-1 1 1,-8-2 0,4-6-5813,5-6-3374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9129,'0'0'18748,"-2"8"-17472,0-2-1091,-1 6-32,1-1 0,0 0 0,1 1 0,-1 13 0,2-24-145,0 0 0,0 1 0,0-1 0,0 0 0,0 1 0,0-1 0,0 0 0,0 1 0,0-1 0,1 0 0,-1 0 1,1 1-1,-1-1 0,1 0 0,-1 0 0,1 0 0,0 1 0,-1-1 0,1 0 0,0 0 0,0 0 0,0 0 0,0 0 0,0-1 0,0 1 0,0 0 1,0 0-1,0-1 0,0 1 0,0 0 0,1-1 0,-1 1 0,0-1 0,0 0 0,1 1 0,-1-1 0,0 0 0,1 0 0,-1 0 0,0 0 0,1 0 1,-1 0-1,0 0 0,1 0 0,-1 0 0,0-1 0,0 1 0,1-1 0,-1 1 0,2-2 0,10-4 22,0-1 0,-1 0 0,0-1 0,0 0-1,0-1 1,-1-1 0,-1 1 0,13-15 0,44-37 64,-66 60-91,0 0 1,1 0-1,-1 0 0,0 0 1,1 1-1,-1-1 0,1 0 0,-1 1 1,1-1-1,0 1 0,-1-1 0,1 1 1,0 0-1,2 0 0,-3 0 2,0 0 0,-1 0 0,1 0 0,0 1 0,-1-1 0,1 0 0,0 1 0,-1-1 0,1 1 0,-1-1 0,1 0 0,-1 1 0,1-1-1,-1 1 1,1 0 0,-1-1 0,0 1 0,1-1 0,-1 1 0,0 0 0,1-1 0,-1 1 0,0 0 0,1 0 0,0 6 50,0 0-1,0 1 1,-1-1 0,0 0 0,-1 11-1,0 1 54,-6 91 511,7-110-610,0 1 0,0-1 0,0 1 0,0-1 0,1 1 0,-1-1 0,0 0 0,0 1 0,1-1 0,-1 1 0,0-1 0,1 0 0,-1 1 0,0-1 0,1 0 0,-1 0 0,0 1 0,1-1 0,-1 0 0,0 0 0,1 1 0,-1-1 0,1 0 0,-1 0 0,1 0 0,-1 0 0,0 0 0,1 0 0,-1 0 0,1 0 0,-1 0 0,1 0 0,-1 0 0,1 0 0,-1 0 0,1 0 0,-1 0 0,0 0 0,1 0 0,-1-1 0,1 1 0,-1 0 0,21-9 266,-9-1-275,0-1 0,-1 0 0,20-24 0,-24 25 0,2 0 0,-1 0 0,1 1 0,0 0 0,1 1 0,0 0 0,17-10 0,-27 18 0,1 0 0,-1-1 0,1 1 0,-1 0 0,1 0 1,-1-1-1,1 1 0,-1 0 0,1 0 0,0 0 0,-1 0 0,1 0 0,-1 0 0,1 0 0,-1 0 1,1 0-1,0 0 0,-1 0 0,1 0 0,-1 0 0,1 1 0,-1-1 0,1 0 0,-1 0 0,1 0 0,-1 1 1,1-1-1,-1 0 0,1 1 0,-1-1 0,0 0 0,1 1 0,-1-1 0,1 1 0,-1-1 0,0 1 0,1-1 1,-1 1-1,0-1 0,0 1 0,1-1 0,-1 1 0,4 35 4,-15 39-44,5-54-223,-6 22-933,9-15-3468,13-38-5479,4-13-48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11307,'0'0'16650,"3"15"-15716,2 34-344,-1 1-1,-3 0 0,-2-1 1,-9 64-1,3-73-344,3-15 20,-3 46-1,23-127-109,3-122-155,-19 182-12,1 0 1,0 1-1,0-1 0,0 0 1,0 0-1,1 0 0,0 0 1,0 0-1,0-1 0,0 1 1,0 0-1,1-1 0,0 0 1,-1 1-1,1-1 1,0 0-1,1-1 0,-1 1 1,0 0-1,1-1 0,0 0 1,-1 0-1,1 0 0,0 0 1,0-1-1,0 1 0,0-1 1,0 0-1,1 0 0,-1-1 1,0 1-1,0-1 0,1 0 1,-1 0-1,0 0 0,0-1 1,1 1-1,-1-1 0,0 0 1,0 0-1,0-1 0,0 1 1,0-1-1,0 0 0,0 0 1,-1 0-1,1-1 1,-1 1-1,1-1 0,-1 0 1,0 0-1,0 0 0,0 0 1,-1 0-1,1-1 0,-1 1 1,0-1-1,0 0 0,3-7 1,-3 7 42,-1 0-1,0 0 1,0-1 0,-1 1 0,0 0 0,1 0 0,-2-8 0,-5 2 131,5 10-160,0 0-1,0 0 1,0 1-1,0-1 1,0 1-1,0-1 1,0 0-1,0 1 1,0 0-1,1-1 1,-1 1-1,0 0 1,0-1-1,1 1 1,-1 0-1,0 0 0,1-1 1,-2 3-1,-3 6-2,-1 0-1,2 0 0,-1 1 1,1-1-1,1 1 0,-1 0 1,2 0-1,-1 1 0,2-1 1,-1 0-1,1 1 0,1-1 1,0 1-1,0 0 0,3 13 1,-2-22 2,-1-1 0,1 1-1,-1-1 1,1 1 0,0-1 0,-1 1 0,1-1 0,0 1 0,0-1 0,0 0 0,0 1 0,0-1 0,0 0-1,1 0 1,-1 0 0,0 0 0,1 0 0,-1 0 0,1 0 0,-1 0 0,3 0 0,1 1 4,-1-1 1,1 0-1,-1 0 1,1-1-1,-1 1 1,1-1-1,8-1 1,1 0 7,-1-1-1,0-1 1,0 0 0,20-8 0,-26 8-2,-1 1 1,1-1-1,-1 0 1,0-1-1,0 1 0,8-7 1,-12 7-8,-1 1 1,1 0-1,0-1 1,-1 1-1,1-1 1,-1 0-1,1 1 1,-1-1-1,0 0 0,0 0 1,-1 0-1,1 0 1,-1 0-1,1 1 1,-1-1-1,0 0 1,0-4-1,-7-86-4,3 69 0,2-1 0,1 1 0,2-29 0,0 51 1,-1 1 0,0 0 0,1-1 1,0 1-1,-1 0 0,1 0 0,0-1 0,0 1 0,-1 0 0,1 0 1,0 0-1,0 0 0,0 0 0,0 0 0,1 0 0,-1 0 0,0 1 1,0-1-1,0 0 0,1 1 0,-1-1 0,0 1 0,1-1 0,-1 1 1,0-1-1,1 1 0,-1 0 0,1 0 0,1 0 0,52 0-66,-38 1-53,20 1-2236,-13 3-4875,-18-4 433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16271,'0'0'9001,"66"-6"-23062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50 11339,'0'0'5466,"2"-8"-1788,4-26 81,-3 26-606,3 17-1811,1 33-688,-2 1 0,-2-1-1,-3 61 1,0-30-403,2-18-135,0-28-77,-1 1 1,-1-1-1,-2 0 0,0 0 0,-2 0 0,-9 36 0,2-45 57,6-27 51,2-31-32,3-23-96,14-105 0,-12 149-39,2 1 1,0 0-1,1 1 1,0-1-1,2 1 1,0 0-1,1 0 1,0 1-1,2 0 1,17-22-1,-23 33-24,1 0-1,-1 0 1,2 1-1,-1-1 1,0 1-1,1 1 0,-1-1 1,1 1-1,0 0 1,0 0-1,1 1 1,-1-1-1,0 2 1,1-1-1,0 1 0,-1 0 1,1 0-1,0 0 1,-1 1-1,1 0 1,0 1-1,11 1 0,-16-1 33,0-1-1,0 1 0,-1 0 0,1 0 0,0 0 0,0 0 0,-1 0 1,1 0-1,0 0 0,-1 0 0,1 1 0,-1-1 0,0 1 1,1-1-1,-1 1 0,0 0 0,0-1 0,0 1 0,0 0 0,0 0 1,0-1-1,-1 1 0,1 0 0,-1 0 0,1 0 0,-1 0 0,1 0 1,-1 0-1,0 0 0,0 0 0,0 0 0,-1 0 0,1 0 0,0 0 1,-1 0-1,1 0 0,-1 0 0,1 0 0,-1 0 0,0-1 0,-2 5 1,-1 3 99,-1 0 1,0 0 0,-1 0 0,1 0 0,-2-1-1,-10 12 1,15-18-65,-76 67 1147,72-64-1189,0-1 1,0 1-1,-1-1 0,0-1 0,0 1 0,0-1 0,0 0 0,0-1 0,-1 1 0,1-1 0,-8 0 0,14-2-72,1 0 0,-1 0 0,1 0 0,-1-1-1,1 1 1,-1 0 0,1 0 0,0-1-1,-1 1 1,1 0 0,0-1 0,-1 1-1,1 0 1,0-1 0,-1 1 0,1-1-1,0 1 1,0-1 0,-1 1 0,1 0 0,0-1-1,0 1 1,0-1 0,0 1 0,-1-1-1,1 1 1,0-1 0,0 1 0,0-1-1,0 1 1,0-1 0,0 1 0,1-1-1,-1 1 1,0-1 0,0 1 0,0-1 0,0 1-1,0-1 1,1 1 0,-1-1 0,8-24-3578,11-5-1936,5-2-2045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22 412 5157,'0'0'16832,"3"11"-14665,-2-2-1767,1 0-1,-1 0 0,-1 0 1,1 0-1,-2 1 1,1-1-1,-1 0 0,-1 0 1,1 0-1,-7 18 1,4-16 1,2-8-331,0 1-1,0 0 1,1 0 0,0 0 0,0 0-1,0 1 1,0-1 0,0 0 0,1 0-1,0 1 1,0-1 0,1 7 0,16-25 335,-9 0-391,1 0 0,-2 0 0,0 0-1,-1-1 1,0 0 0,-1 0 0,-1 0 0,0-1-1,-1 0 1,-1 0 0,1-27 0,-3 48-32,1 0-1,-1 0 1,1 0 0,0 0 0,0 0 0,1 0 0,-1 0 0,1 0-1,0 0 1,1-1 0,-1 1 0,1-1 0,0 0 0,0 0-1,0 0 1,0 0 0,1 0 0,0-1 0,-1 1 0,6 2-1,-7-4 37,1-1 0,0 1 0,0-1 0,0 0 0,0 0 0,0 0 0,0 0 0,0 0 0,1-1 0,-1 1 0,0-1 0,0 0 0,0 0 0,1 0 0,-1 0 0,0-1 0,0 1 0,0-1 0,1 0 0,-1 0 0,0 0 0,0 0 0,0 0 0,-1-1 0,1 0 0,0 1 0,0-1 0,-1 0 0,1 0-1,-1 0 1,0-1 0,0 1 0,3-3 0,1-3 28,1 1 1,-1-1-1,-1 0 0,1 0 0,-1-1 0,-1 1 0,0-1 1,0 0-1,0-1 0,-1 1 0,-1 0 0,0-1 0,0 0 1,0 0-1,-2 1 0,1-21 0,-2 30-54,0 0 0,1 0 0,-1 0 0,0 0 0,1 0 0,-1 0 0,0 1 0,1-1 0,-1 0 0,0 0 0,1 0 0,-1 1 0,1-1 0,-1 0 0,0 1 0,1-1 0,-1 0 0,1 1 0,-1-1 0,1 1 0,-1-1 0,1 1 0,-1 0 0,-8 15 10,0 0-1,2 0 1,0 1 0,0 0 0,2 0 0,0 0-1,1 1 1,-2 28 0,5-42 36,0 1 0,1 0 1,0-1-1,0 1 0,0-1 0,1 1 1,1 8-1,-1-12-27,0 0-1,-1 1 1,1-1 0,0 0 0,0 0 0,-1 0-1,1-1 1,0 1 0,0 0 0,0 0-1,0 0 1,0-1 0,1 1 0,-1-1 0,0 1-1,0-1 1,0 1 0,0-1 0,1 1 0,-1-1-1,0 0 1,0 0 0,1 0 0,-1 0 0,0 0-1,1 0 1,-1 0 0,0 0 0,0 0-1,1 0 1,-1-1 0,2 0 0,5-1-1,0-1 0,0 0 0,-1 0 0,1-1 0,-1 0 1,1 0-1,-1-1 0,0 0 0,-1 0 0,1 0 0,-1-1 0,8-10 0,3-4-180,0-1 0,23-40 0,-25 31 118,-1 0-1,-2 0 1,-1-1 0,-2 0-1,-1-1 1,-1 0 0,-1-1-1,-2 0 1,-1-61 0,-45 207-455,26-63 698,2 1 0,3 0 0,2 0 0,-4 85 0,13-134-176,0 0-1,0 1 1,0-1 0,1 0-1,-1 1 1,0-1 0,1 0-1,0 0 1,-1 1 0,1-1-1,0 0 1,0 0 0,0 0-1,3 3 1,-3-4 6,-1 0 0,1 0 0,0-1 0,0 1 0,0 0 0,0-1 0,0 1 0,0-1 0,0 1 1,1-1-1,-1 1 0,0-1 0,0 0 0,0 1 0,0-1 0,1 0 0,-1 0 0,0 0 0,0 0 0,2 0 0,0-1 11,0 0-1,0 0 1,0 0-1,0 0 1,0-1-1,0 1 1,0-1-1,-1 1 1,1-1-1,0 0 1,-1 0-1,0 0 1,1-1-1,-1 1 1,0 0-1,0-1 0,-1 0 1,1 1-1,2-6 1,1-5-32,0-2 0,0 1 0,-1 0 0,-1-1 0,-1 0 0,0 0 0,-1 1 0,0-1 0,-3-21 0,2 36 0,1-1 0,-1 1 0,0 0 0,0 0 0,0-1 0,0 1 0,0 0 0,0 0 0,0 0 0,1-1 0,-1 1 0,0 0 0,0 0 0,0-1 0,0 1 0,0 0 0,0-1 0,0 1 0,0 0 0,0 0 0,0-1 0,-1 1 0,1 0 0,0 0 0,0-1 0,0 1 0,0 0 0,0 0 0,0 0 0,0-1 0,-1 1 0,1 0 0,0 0 0,0 0 0,0-1 0,-1 1 0,1 0 0,0 0 0,0 0 0,0 0 0,-1 0 0,1-1 0,0 1 0,0 0 0,-1 0 0,1 0 0,0 0 0,0 0 0,-1 0 0,1 0 0,0 0 0,0 0 0,-1 0 0,1 0 0,0 0 0,0 0 0,-1 0 0,1 0 0,0 0 0,0 0 0,-1 1 0,-6 15 0,7-12 0,0-1 0,0 1 0,0-1 0,1 1 0,-1-1 0,1 0 0,0 1 0,0-1 0,0 0 0,0 1 0,0-1 0,1 0 0,0 0 0,-1 0 0,1 0 0,0-1 0,1 1 0,-1 0 0,0-1 0,1 1 0,-1-1 0,6 3 0,-3-2 0,0-1 0,0 0 0,0 0 0,1-1 0,-1 1 0,0-1 0,1-1 0,-1 1 0,1-1 0,-1 0 0,1 0 0,-1 0 0,11-3 0,-11 2 0,-1 0 0,1-1 0,-1 0 0,0 0 0,0 0 0,0-1 0,0 1 0,0-1 0,-1 0 0,1 0 0,-1 0 0,0 0 0,1-1 0,-2 0 0,5-5 0,-5 7 0,0-1 0,0 0 0,-1 0 0,1 0 0,-1 0 0,1 0 0,-1 0 0,0 0 0,0 0 0,-1-1 0,1 1 0,-1 0 0,1 0 0,-1-1 0,0 1 0,0 0 0,-1-1 0,1 1 0,0 0 0,-1-1 0,0 1 0,-2-4 0,3 6 0,0 0 0,-1 1 0,1-1 0,-1 1 0,0-1 0,1 0 0,-1 1 0,1-1 0,-1 1 0,0 0 0,1-1 0,-1 1 0,0-1 0,0 1 0,1 0 0,-1 0 0,0-1 0,0 1 0,0 0 0,1 0 0,-1 0 0,0 0 0,0 0 0,0 0 0,1 0 0,-1 0 0,0 0 0,0 0 0,1 1 0,-1-1 0,0 0 0,0 0 0,1 1 0,-1-1 0,0 0 0,0 1 0,1-1 0,-1 1 0,0-1 0,1 1 0,-1-1 0,1 1 0,-2 1 0,-24 27 0,20-21 0,1 1 0,0 0 0,0 0 0,1 1 0,0-1 0,1 1 0,0 0 0,0 0 0,1 0 0,0 0 0,1 0 0,1 1 0,-1 11 0,2-21-26,-1 0-1,0 0 1,0 0 0,1 0-1,-1 0 1,1 0 0,-1 0-1,1 0 1,-1 0 0,1 0 0,0 0-1,-1 0 1,1 0 0,0-1-1,0 1 1,-1 0 0,1 0-1,0-1 1,0 1 0,0 0-1,0-1 1,0 1 0,0-1-1,2 1 1,32 1-1637,-26-3 917,1-1 1,-1 0-1,0-1 0,0 0 0,12-6 0,17-14-4373,2-4-2088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176 188 15983,'-8'5'3716,"-9"8"-2361,1 1 0,0 1 1,1 0-1,-22 30 0,28-34-737,1 1 0,1 0 0,0 1 0,0-1-1,1 1 1,1 1 0,0-1 0,-5 25 0,10-37-605,-1 1 1,1-1-1,-1 1 1,1-1-1,0 1 1,0-1 0,0 1-1,-1 0 1,2-1-1,-1 1 1,0-1-1,0 1 1,0-1-1,1 1 1,-1-1-1,1 1 1,-1-1 0,1 1-1,0-1 1,-1 0-1,1 1 1,0-1-1,0 0 1,0 0-1,0 0 1,0 1 0,0-1-1,0 0 1,1 0-1,-1-1 1,0 1-1,0 0 1,1 0-1,-1 0 1,1-1 0,-1 1-1,1-1 1,-1 1-1,1-1 1,-1 0-1,1 0 1,-1 1-1,1-1 1,1 0 0,3-1-3,0 1 0,0-1 0,1 0 0,-1-1 0,-1 1 0,1-1 0,0 0 0,0-1 0,-1 1 0,7-5 0,5-5-11,-2 0 0,0-1 0,0 0 0,-1-1 0,-1-1 0,0 0 0,-1-1 0,-1 0 0,0-1 0,8-18 0,2-10 0,-1 0 0,23-88 0,-33 75 0,-29 94 0,-2 8 0,-21 71 0,35-93 0,1 1 0,2 0 0,0 0 0,2 0 0,0 33 0,1-53-194,1 1 0,1-1 0,-1 0 0,0 1 0,1-1 0,0 0 0,0 0 0,0 0 0,0 1 0,0-1 0,1 0 0,-1 0 0,1 0 0,0-1 0,0 1 0,0 0 0,0-1 0,0 1 0,0-1 0,1 0 0,-1 0 0,1 0 0,0 0 0,0 0 0,0 0 0,0-1 0,0 1 0,0-1 0,0 0 0,0 0 0,0 0 0,0 0 0,1-1 0,4 1 0,18 0-7718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 14382,'0'0'11984,"-9"1"-9939,7-1-1944,-1 0-1,0 0 1,0 1 0,1-1-1,-1 1 1,1 0 0,-1 0-1,0 0 1,1 0 0,0 0-1,-1 0 1,1 1 0,0-1 0,0 1-1,-1 0 1,-2 3 0,1 0 25,0 1 0,1 0 1,0 0-1,0 0 0,0 0 1,1 0-1,-3 11 0,0-1-11,1 1-1,1 0 0,1-1 0,-1 30 1,3-44-113,0-1 1,-1 0 0,1 0-1,0 0 1,0 0 0,0 1-1,1-1 1,-1 0 0,0 0-1,0 0 1,1 1 0,-1-1-1,0 0 1,1 0 0,-1 0-1,1 0 1,0 0 0,-1 0-1,1 0 1,0 0 0,-1 0-1,1 0 1,0 0 0,0-1-1,0 1 1,0 0 0,0-1-1,0 1 1,2 1 0,0-2 3,-1 0 1,1 0 0,-1 0 0,1 0 0,-1 0-1,1-1 1,-1 1 0,0-1 0,1 0-1,-1 1 1,0-1 0,1 0 0,2-2 0,8-5 39,-1 1 0,0-1 0,-1-1 0,12-11 0,-3 0-8,34-44 0,-48 56-47,0 0-1,0-1 0,-1 0 1,0 0-1,-1-1 1,0 1-1,-1-1 0,5-18 1,-8 28 7,0 0 0,0 0 0,-1 1 0,1-1 0,0 0-1,0 0 1,0 0 0,-1 0 0,1 1 0,0-1 0,0 0 0,-1 0 0,1 0 0,0 0 0,0 0 0,-1 0 0,1 0 0,0 0 0,0 0 0,-1 0 0,1 0 0,0 0 0,0 0 0,-1 0 0,1 0 0,0 0 0,-1 0 0,1 0 0,0 0 0,0 0-1,-1 0 1,1 0 0,0 0 0,0 0 0,-1-1 0,1 1 0,0 0 0,0 0 0,0 0 0,-1-1 0,1 1 0,0 0 0,0 0 0,0 0 0,0-1 0,-1 1 0,1 0 0,0 0 0,0-1 0,0 1 0,0 0 0,0 0 0,0-1 0,0 1 0,-6 10-18,1 0 0,0 1 0,0 0 1,1 0-1,1 0 0,0 0 1,0 1-1,0 15 0,0-1 21,1 1-1,3 44 0,-1-69-18,0 0-1,0 0 1,0 0-1,0 0 1,0 0 0,0 0-1,1 0 1,-1 0-1,1 0 1,-1 0-1,1 0 1,0 0-1,0 0 1,0 0-1,0 0 1,0-1-1,0 1 1,0 0-1,1-1 1,-1 1-1,1-1 1,-1 0-1,1 1 1,-1-1-1,1 0 1,0 0-1,0 0 1,-1 0-1,1 0 1,0 0-1,0-1 1,0 1-1,0-1 1,0 1-1,0-1 1,0 0-1,0 1 1,0-1-1,0 0 1,0-1 0,0 1-1,0 0 1,0 0-1,3-2 1,3 0-544,0-1 1,0 0 0,0 0 0,0-1 0,-1 0 0,0-1-1,1 0 1,-2 0 0,10-8 0,-2-1-2084,0-1 0,-1 0-1,12-20 1,0-7-6280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5189,'0'0'14926,"-7"9"-11926,-8 9-1850,1 0 0,0 1 0,1 1 0,1 0 0,1 1 0,-12 32 0,23-53-1143,0 1-1,0-1 0,0 0 0,1 1 0,-1-1 0,0 0 1,0 1-1,0-1 0,1 0 0,-1 1 0,0-1 0,0 0 1,1 0-1,-1 1 0,0-1 0,0 0 0,1 0 0,-1 1 0,0-1 1,1 0-1,-1 0 0,0 0 0,1 0 0,-1 0 0,1 1 1,-1-1-1,0 0 0,1 0 0,-1 0 0,0 0 0,1 0 0,-1 0 1,1 0-1,-1 0 0,0 0 0,1-1 0,-1 1 0,0 0 1,1 0-1,-1 0 0,1 0 0,-1 0 0,0-1 0,1 1 1,-1 0-1,0 0 0,0 0 0,1-1 0,-1 1 0,0 0 0,1-1 1,21-9 100,-8 4-266,0 0-1,0 0 1,1 2 0,0 0 0,28-5 0,-39 9 61,0 0 0,0 0-1,1 0 1,-1 0 0,0 0-1,0 1 1,1 0-1,-1 0 1,0 0 0,0 0-1,6 3 1,-8-3 92,0 1 0,0-1 0,-1 1 0,1-1-1,0 1 1,-1 0 0,1 0 0,-1 0 0,1 0 0,-1 0 0,0 0 0,0 0 0,0 0 0,0 0-1,0 0 1,0 1 0,0-1 0,-1 0 0,1 1 0,-1-1 0,0 5 0,0 0 113,-1-1 1,0 1 0,0 0-1,0-1 1,-1 1-1,0 0 1,-1-1 0,1 0-1,-1 0 1,0 0-1,-1 0 1,1 0 0,-1-1-1,0 1 1,-1-1-1,1 0 1,-1 0 0,0-1-1,-1 1 1,1-1-1,-1 0 1,1-1 0,-1 1-1,0-1 1,0 0-1,-1-1 1,1 0 0,-1 0-1,1 0 1,-1 0-1,-10 0 1,16-2-209,0 0 0,0 0-1,0 0 1,0 0 0,0 0 0,0 0 0,0-1-1,0 1 1,0 0 0,0 0 0,0-1 0,1 1 0,-1-1-1,0 1 1,0-1 0,0 1 0,0-1 0,1 1-1,-1-1 1,0 0 0,0 0 0,1 1 0,-1-1-1,1 0 1,-1 0 0,1 0 0,-1 1 0,1-1-1,-1 0 1,1 0 0,0 0 0,-1 0 0,1 0-1,0 0 1,0 0 0,0 0 0,0 0 0,0 0 0,0 0-1,0 0 1,0 0 0,0 0 0,0 0 0,1-2-1,-1-21-7419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73 10314,'0'0'4041,"-1"-11"-667,-1-49 2696,2 59-3940,0 26 565,1 2-2545,18 354 3843,-19-375-4307,1 1 0,0-1 1,0 1-1,1-1 0,-1 0 0,2 0 0,4 11 1,-7-16 213,1-1 1,-1 1 0,1 0 0,-1 0 0,1 0-1,0-1 1,-1 1 0,1 0 0,0-1-1,0 1 1,-1-1 0,1 1 0,0-1-1,0 1 1,0-1 0,0 1 0,0-1 0,0 0-1,0 0 1,-1 1 0,1-1 0,2 0-1,-1 0-37,0-1-1,0 1 0,0-1 0,0 0 0,0 0 0,0 0 0,-1 0 0,1 0 1,0 0-1,0 0 0,-1 0 0,1-1 0,-1 1 0,1-1 0,1-1 0,18-24-4704,-1-8-1863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127 233 15054,'0'0'10250,"-10"-6"-8867,-32-20-1,41 25-1334,0 0 0,-1 0 0,1 1 1,0-1-1,0 1 0,-1-1 0,1 1 0,-1 0 0,1-1 0,0 1 0,-1 0 0,1 0 0,-1 0 0,1 0 1,-1 0-1,1 0 0,0 0 0,-1 1 0,1-1 0,-1 1 0,1-1 0,0 1 0,0-1 0,-1 1 0,1 0 1,0-1-1,0 1 0,-1 0 0,1 0 0,0 0 0,0 0 0,0 0 0,0 0 0,1 0 0,-2 2 0,-2 2 0,2 1 0,-1-1 0,0 1 0,1 0 0,-3 10 0,5-15-38,-2 8 28,-1 0 1,2 0 0,-1 0-1,1 1 1,1-1 0,-1 1-1,2-1 1,-1 0 0,3 13-1,-2-19-27,0-1 0,0 1-1,0-1 1,0 0-1,0 1 1,0-1 0,0 0-1,1 0 1,-1 0-1,1 0 1,0 0 0,0 0-1,-1 0 1,1 0 0,0-1-1,1 1 1,-1-1-1,0 1 1,0-1 0,1 0-1,-1 0 1,0 0 0,1 0-1,-1 0 1,1-1-1,-1 1 1,1-1 0,0 0-1,-1 0 1,1 0 0,-1 0-1,1 0 1,0 0-1,-1-1 1,1 1 0,-1-1-1,4-1 1,4 0 30,-1-2 0,0 1-1,-1-1 1,1 0 0,-1-1 0,0 0 0,0 0 0,0-1-1,-1 0 1,0 0 0,11-12 0,8-12 10,32-46 1,-44 56-42,-4 6 0,-7 8-9,1 1 0,0-1-1,0 1 1,0 0 0,1 0 0,-1 1-1,9-7 1,-13 11-6,1 0 0,-1 0 0,0 0 0,1 0 0,-1 0 0,0 0 0,1 0 0,-1 0 0,0 0 0,0 0 0,1 0 0,-1 0 0,0 0 0,1 0 0,-1 0 0,0 0 0,0 1 1,1-1-1,-1 0 0,0 0 0,0 0 0,1 0 0,-1 1 0,0-1 0,0 0 0,0 0 0,1 0 0,-1 1 0,0-1 0,0 0 0,0 0 0,0 1 0,1-1 0,-1 0 0,0 1 0,0-1 0,0 0 0,0 0 0,0 1 0,0-1 0,0 0 0,0 1 0,0-1 0,0 0 0,0 1 0,0-1 0,0 0 0,0 0 0,0 1 0,0 22-95,0-19 97,-9 121 91,0-35-37,9-90-47,0 0 1,0 0 0,0 0 0,1 0-1,-1 0 1,0 0 0,0 0 0,0-1 0,0 1-1,0 0 1,0 0 0,0 0 0,0 0-1,0 0 1,1 0 0,-1 0 0,0 0-1,0 0 1,0 0 0,0 0 0,0 0-1,0 0 1,0 0 0,1 0 0,-1 0 0,0 0-1,0 0 1,0 0 0,0 0 0,0 0-1,0 0 1,0 0 0,0 0 0,1 0-1,-1 1 1,0-1 0,0 0 0,0 0-1,0 0 1,0 0 0,0 0 0,0 0 0,0 0-1,0 0 1,0 0 0,0 0 0,0 0-1,1 1 1,-1-1 0,0 0 0,0 0-1,0 0 1,0 0 0,0 0 0,0 0-1,0 0 1,0 1 0,11-18 127,14-26-39,56-132-621,-71 163 337,-6 22 66,-3 32 43,-1-32 101,0 2 30,1-1-1,0 1 1,1-1 0,0 0 0,1 0-1,0 0 1,1 0 0,10 20 0,-12-28-12,0 0 0,-1 0 0,2 0 0,-1 0 0,0 0 0,0-1 0,1 1 0,0-1 0,-1 0 0,1 0 0,0 0 0,0 0 0,0 0 0,0 0 0,1-1 0,-1 0 0,0 1 0,1-1 0,-1 0 0,1-1 0,-1 1 0,1-1 0,-1 1 0,1-1 0,-1 0 0,1 0 0,-1-1 0,1 1 0,-1-1 0,1 0 0,-1 0 0,1 0 0,3-2 1,-1 0-28,0 0 0,0 0 0,-1 0 0,0-1 0,1 0 1,-2 0-1,1 0 0,0-1 0,-1 0 0,1 0 0,-2 0 1,1 0-1,0 0 0,-1-1 0,5-11 0,-3 6-8,-1 1 0,0-1 1,-1 0-1,-1-1 0,1 1 0,-2 0 0,1-1 0,-1-13 0,-3 21-2,1 0 0,-1 0 0,0 1 0,0-1 0,0 0 0,0 1 0,-1-1 0,1 1 0,-1-1 0,0 1 0,0 0 0,0 0 0,-1 1 0,1-1 0,-1 1 0,1 0 0,-6-3 0,3 1 0,0 0 0,0 0 0,1-1 0,-1 0 0,-8-11 0,14 16 2,-1-1 1,1 0-1,-1 1 0,1-1 1,0 0-1,0 0 0,-1 1 1,1-1-1,0 0 0,0 0 1,0 0-1,0 1 1,0-1-1,0 0 0,0 0 1,0 0-1,0 1 0,0-1 1,1 0-1,-1 0 0,0 1 1,0-1-1,1 0 0,-1 0 1,0 1-1,1-1 0,-1 0 1,1 1-1,-1-1 0,1 1 1,-1-1-1,1 0 0,0 1 1,-1-1-1,1 1 1,0 0-1,-1-1 0,1 1 1,0-1-1,-1 1 0,1 0 1,0 0-1,0-1 0,-1 1 1,1 0-1,0 0 0,1 0 1,55-10-158,-33 6-315,8-5-2847,-2-4-4673,-2-4-6392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7239,'0'0'17713,"-4"11"-15210,-13 69 12,16-73-2420,0 0 1,0 0-1,1 0 0,0 0 0,0 0 0,1 0 0,0 0 1,0 0-1,1 0 0,0 0 0,3 8 0,-4-13-103,0 0-1,0-1 1,0 1-1,0-1 1,0 0-1,0 1 1,1-1 0,-1 0-1,0 0 1,1 0-1,-1 0 1,1 0-1,-1 0 1,1 0-1,0 0 1,-1-1 0,1 1-1,0-1 1,-1 1-1,1-1 1,0 1-1,0-1 1,-1 0-1,1 0 1,0 0-1,0 0 1,-1 0 0,1 0-1,0-1 1,0 1-1,-1-1 1,1 1-1,0-1 1,-1 1-1,1-1 1,0 0 0,-1 0-1,1 0 1,-1 0-1,1 0 1,-1 0-1,2-3 1,6-3-342,0 0 1,-1-1-1,-1 0 0,1 0 1,8-13-1,44-92-4609,-54 142 5087,-6-7 318,0-11-348,0 0-1,1 1 0,0-1 1,0 0-1,1 1 0,1-1 1,0 0-1,1-1 1,9 21-1,-12-29-211,0-1 0,0 1-1,1-1 1,-1 0 0,1 1 0,0-1 0,-1 0 0,1 0 0,0 0 0,0 0-1,-1 0 1,1-1 0,0 1 0,0-1 0,0 1 0,0-1 0,0 1 0,0-1-1,0 0 1,0 0 0,0 0 0,0 0 0,0 0 0,0-1 0,0 1-1,0-1 1,0 1 0,3-2 0,17-18-5481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54 993,'0'0'25832,"2"10"-25175,-1-6-601,1 4 26,0 1 1,0-1-1,1 0 1,0 0 0,8 16-1,-10-23-70,0 1-1,0-1 0,0 0 0,0 1 0,0-1 0,1 0 0,-1 0 0,0 0 0,1 0 0,-1 0 0,0 0 1,1 0-1,-1 0 0,1 0 0,0-1 0,-1 1 0,3 0 0,-2-1 2,1 0 0,-1 0 1,0-1-1,0 1 0,0-1 0,1 1 0,-1-1 0,0 1 0,0-1 0,0 0 1,0 0-1,0 0 0,0 0 0,-1-1 0,1 1 0,0 0 0,2-4 1,7-6 77,0 0 0,-1-1 0,-1 0 0,0-1 1,8-16-1,13-18 88,-31 82-116,2-21-46,-2 27-94,1 44 140,0-78-500,1 1-1,0-1 1,1 1-1,-1-1 1,1 0 0,1 0-1,-1 0 1,6 9-1,7 0-4900,0-14-3983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24 12620,'0'0'10858,"-8"-6"-9150,5 4-1607,1 0-1,-1 1 0,0-1 0,0 0 0,1 1 0,-1 0 0,0-1 0,0 1 0,-1 0 0,1 1 0,0-1 0,0 0 0,0 1 0,0 0 0,-1 0 0,1 0 0,0 0 0,0 0 0,0 1 1,-1-1-1,1 1 0,0 0 0,0 0 0,0 0 0,0 0 0,0 1 0,0-1 0,1 1 0,-1 0 0,-4 3 0,7-5-72,-10 6 189,1 0 0,0 1-1,0-1 1,0 2-1,1-1 1,0 1-1,1 0 1,0 1 0,-12 18-1,19-27-214,0 1 0,1-1 1,-1 1-1,0-1 0,0 1 0,0-1 0,0 0 0,1 1 0,-1-1 1,0 1-1,0-1 0,1 0 0,-1 1 0,0-1 0,1 0 1,-1 1-1,0-1 0,1 0 0,-1 0 0,0 1 0,1-1 0,-1 0 1,1 0-1,-1 0 0,1 0 0,-1 1 0,0-1 0,1 0 0,-1 0 1,1 0-1,-1 0 0,1 0 0,-1 0 0,1 0 0,-1 0 1,1 0-1,-1 0 0,0 0 0,1-1 0,-1 1 0,1 0 0,24-2 68,5-3-10,-12 0-200,-1 2 1,1 0-1,0 1 1,0 1-1,0 0 1,0 2-1,0 0 1,31 6 0,-46-7 136,-1 1 0,0 0 1,0 0-1,1-1 1,-1 1-1,0 1 1,0-1-1,0 0 1,0 0-1,-1 1 1,1-1-1,0 1 1,0 0-1,-1-1 1,1 1-1,-1 0 0,0 0 1,1 0-1,-1 0 1,0 0-1,0 0 1,0 0-1,0 1 1,-1-1-1,1 0 1,-1 0-1,1 1 1,-1-1-1,0 0 0,0 5 1,0-4 89,-1 0-1,0 1 1,0-1 0,0 1-1,0-1 1,-1 0 0,1 0-1,-1 0 1,0 0 0,0 0-1,0 0 1,0 0 0,0-1-1,-1 1 1,1-1 0,-1 1-1,0-1 1,0 0 0,-5 3-1,-4 1 57,0 0-1,-1-1 0,1-1 0,-1 0 0,0-1 1,0 0-1,0-1 0,0 0 0,-1-1 0,-15-1 1,28 0-205,1 0 1,-1 0-1,0 0 1,1 0 0,-1 0-1,1 0 1,-1 0 0,0 0-1,1 0 1,-1 0 0,0 0-1,1-1 1,-1 1 0,1 0-1,-1 0 1,1-1-1,-1 1 1,0 0 0,1-1-1,-1 1 1,1-1 0,0 1-1,-1-1 1,1 1 0,-1 0-1,1-1 1,0 0 0,-1 1-1,1-1 1,0 1-1,-1-1 1,1 0 0,5-23-3322,24-20-5031,-3 14 620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19474,'0'0'9316,"-1"9"-8547,-16 343 2439,17-351-3208,0 1 0,0-1 0,0 1 0,0-1 0,0 1 0,0-1 0,0 1 0,0-1 0,1 1 0,-1-1 0,0 1 0,1-1 0,0 1 0,-1-1 0,1 1 0,0-1 0,0 0 0,-1 0 0,1 1 0,0-1 0,0 0 0,1 0 0,-1 0 0,0 0 0,2 2 0,-1-3 0,0 0 0,0 0 0,-1 0 0,1 0 0,0-1 0,0 1 0,-1 0 0,1-1 0,0 1 0,0-1 0,-1 1 0,1-1 0,-1 0 0,1 0 0,0 0 0,-1 0 0,0 0 0,1 0 0,-1 0 0,0 0 0,1-1 0,1-1 0,17-19 0,0 0 0,-2-1 0,-1-1 0,0 0 0,-2-2 0,-1 1 0,-1-2 0,-1 0 0,-2 0 0,9-32 0,-18 35-3818,-6 22-237,-6 9-793,1 5-6998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17969,'0'0'7559,"26"50"-6246,-8-42-31,3-3-834,-1 2-352,1-2-544,-2 1-1634,1-3-1858,-2-3-2050,0 0-6245</inkml:trace>
  <inkml:trace contextRef="#ctx0" brushRef="#br0" timeOffset="1">306 1 18385,'0'0'7303,"-46"70"-7014,40-46-193,5 2 64,1-4-32,0-6-64,0-4-288,10-6-1346,1-6-1601,1 0-1633,-2-6-5126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16784,'0'0'8563,"0"13"-6700,-7 119 1398,-1 57-1931,8-188-1356,0 0 1,-1 0-1,1 0 1,0 0-1,0 1 1,0-1-1,0 0 1,0 0-1,1 0 1,-1 0 0,0 0-1,0 1 1,1-1-1,-1 0 1,1 0-1,-1 0 1,1 0-1,-1 0 1,1 0-1,0 0 1,-1 0-1,1 0 1,0-1-1,0 1 1,0 0-1,0 0 1,-1-1-1,1 1 1,0 0 0,0-1-1,0 1 1,1-1-1,-1 1 1,0-1-1,0 0 1,0 1-1,0-1 1,0 0-1,2 0 1,0 0-59,-1-1 1,1 0 0,-1 1-1,1-1 1,-1 0 0,0-1-1,1 1 1,-1 0-1,0-1 1,0 1 0,0-1-1,0 1 1,0-1 0,0 0-1,-1 0 1,1 0-1,1-3 1,11-18-823,-2 0 0,-1-1 0,-1 0 0,-1 0-1,11-51 1,-2-22 2035,-11 28 3878,-25 245-4396,9-107 357,-1 75 0,10-143-1018,0 1 0,-1-1 0,1 0-1,0 0 1,0 0 0,0 0 0,0 0 0,1 0 0,-1 0 0,0 1 0,0-1 0,1 0 0,-1 0 0,0 0 0,1 0-1,-1 0 1,1 0 0,-1 0 0,1 0 0,0-1 0,-1 1 0,1 0 0,0 0 0,0 0 0,0-1 0,-1 1 0,1 0-1,0-1 1,0 1 0,0-1 0,0 1 0,0-1 0,0 1 0,0-1 0,0 0 0,3 1 0,-2-1-551,0-1 0,-1 1 1,1-1-1,0 1 0,0-1 1,0 0-1,0 1 0,-1-1 1,1 0-1,0 0 0,-1 0 1,1 0-1,-1-1 0,1 1 1,-1 0-1,1-1 0,-1 1 1,0-1-1,0 1 0,2-4 1,12-21-12687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13645,'0'0'4895,"0"9"-1964,0-5-2665,0-2-161,-1 0 1,1 0-1,0 0 1,0 0 0,0 0-1,0 0 1,0 1 0,1-1-1,-1 0 1,1 0-1,-1 0 1,1 0 0,0 0-1,-1 0 1,1-1-1,0 1 1,1 0 0,-1 0-1,0-1 1,0 1 0,1 0-1,-1-1 1,1 1-1,-1-1 1,1 0 0,-1 0-1,1 1 1,0-1 0,0 0-1,0 0 1,0-1-1,0 1 1,0 0 0,0-1-1,3 2 1,2-2 86,0 1 1,0-1 0,0 0-1,0-1 1,0 1 0,12-4-1,-18 4-63,1 0 0,-1 0 0,0-1-1,1 1 1,-1-1 0,0 1-1,1-1 1,-1 1 0,0-1-1,0 0 1,0 1 0,0-1-1,1 0 1,-1 0 0,0 0-1,0 0 1,-1 0 0,1 0-1,0 0 1,0 0 0,0 0-1,-1-1 1,1 1 0,-1 0-1,1 0 1,-1-1 0,1 1-1,-1 0 1,0-1 0,1 1-1,-1 0 1,0-1 0,0 1 0,0-1-1,0 1 1,0 0 0,-1-1-1,1 1 1,0 0 0,-1-1-1,0-1 1,0 1-110,-1 1 1,1 0 0,0-1-1,-1 1 1,1 0-1,-1 0 1,0 0-1,1 0 1,-1 0-1,0 1 1,1-1 0,-1 0-1,0 1 1,0-1-1,1 1 1,-1 0-1,0 0 1,0 0-1,0 0 1,0 0 0,0 0-1,-2 0 1,-1 0-17,0 0 1,-1 1 0,1 0-1,0 0 1,0 0-1,-10 3 1,10 0-4,-1 0 0,1 0 0,0 0 0,0 1 0,1-1 0,0 1 0,-1 0 0,1 1 0,1-1 0,-1 1 0,1-1 0,0 1 0,-3 9 0,2-4 0,0 0 0,1 0 0,0 1 0,1-1 0,0 1 0,-1 18 0,3-28-39,0-1 0,0 0 0,0 1 0,1-1 0,-1 0 0,0 0 0,0 1 0,1-1 0,-1 0 0,1 0 0,-1 1 0,1-1 0,-1 0-1,1 0 1,0 0 0,-1 0 0,1 0 0,0 0 0,0 0 0,0 0 0,0 0 0,0 0 0,0 0 0,0-1 0,2 2 0,-1-1-201,1 0 0,0-1 0,0 1 0,0 0 0,-1-1 0,1 0 0,0 1 0,0-1 0,0 0 0,6-1 0,-1-1-727,1 1 1,-1-2-1,1 1 1,-1-1-1,0 0 1,0-1 0,7-4-1,21-15-8626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125 180 20083,'0'0'3748,"-11"7"-748,1-1-2657,0 1 1,1 0-1,0 0 1,0 1-1,1 1 1,-13 14-1,17-17-264,-1 0-1,1 0 1,1 0-1,-1 1 1,1-1-1,0 1 1,1 0-1,-1 0 1,1 0-1,1 0 1,-1 0-1,1 1 1,1-1-1,-1 9 1,1-15-79,0 0 0,1 1 0,-1-1 0,0 0-1,1 0 1,-1 0 0,1 1 0,-1-1 0,1 0 0,0 0 0,-1 0 0,1 0 0,0 0 0,0 0 0,-1 0 0,1 0 0,0 0 0,0 0 0,0-1 0,0 1 0,1 0 0,-1 0 0,0-1-1,0 1 1,0-1 0,0 1 0,1-1 0,-1 0 0,0 0 0,0 1 0,1-1 0,-1 0 0,0 0 0,1 0 0,-1 0 0,0 0 0,0 0 0,1-1 0,-1 1 0,2-1 0,3 0 8,-1 0 1,0 0-1,1-1 1,-1 0-1,0 0 1,0 0-1,0 0 1,7-5 0,3-6 3,0-1 0,-1 0 0,-1-1 1,-1 0-1,0-1 0,15-25 1,-6 2 21,31-74 0,-48 104 19,-1-1 0,0 0-1,0 0 1,-1 0-1,0-1 1,1-12 0,-3 23-46,0-1 1,0 1-1,0 0 0,-1-1 1,1 1-1,0 0 1,0 0-1,0-1 1,0 1-1,0 0 1,0 0-1,-1 0 0,1-1 1,0 1-1,0 0 1,0 0-1,-1 0 1,1-1-1,0 1 0,0 0 1,-1 0-1,1 0 1,0 0-1,0 0 1,-1 0-1,1 0 1,0 0-1,0-1 0,-1 1 1,1 0-1,0 0 1,-1 0-1,1 0 1,0 0-1,0 0 0,-1 1 1,1-1-1,0 0 1,0 0-1,-1 0 1,1 0-1,0 0 1,-1 0-1,1 0 0,0 0 1,0 1-1,0-1 1,-1 0-1,1 0 1,0 0-1,0 1 1,0-1-1,-1 0 0,1 0 1,0 0-1,0 1 1,0-1-1,0 0 1,0 0-1,-1 1 0,-6 7 8,-1 1-1,2 0 0,-1 1 0,1-1 1,0 1-1,1 0 0,-7 20 0,2-4 157,2 0-1,-6 34 0,11-45-3,0 1 0,2-1-1,0 1 1,2 30 0,-1-42-235,0-1 1,1 0 0,-1 0-1,1 0 1,0 0-1,-1 0 1,2 0-1,-1 0 1,0 0 0,0 0-1,1-1 1,0 1-1,-1 0 1,1-1-1,0 0 1,0 1 0,1-1-1,-1 0 1,0 0-1,1 0 1,-1 0-1,1 0 1,0-1 0,-1 1-1,1-1 1,0 0-1,0 0 1,0 0-1,0 0 1,0 0 0,4 0-1,22 0-4144,4-1-3475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17168,'0'0'10928,"4"10"-9481,-1 4-1167,-1 0 0,0-1 0,-1 1 1,0 0-1,-1 0 0,-1 0 0,0 0 1,-1 0-1,-5 17 0,3-10-165,-3 7-38,1 0-1,2 0 1,-1 31 0,5-58-76,0 0-1,0 0 1,0 0 0,0 0 0,0 0-1,0-1 1,0 1 0,0 0 0,1 0-1,-1 0 1,0 0 0,1 0-1,-1 0 1,1 0 0,-1-1 0,1 1-1,-1 0 1,1 0 0,-1 0 0,1-1-1,0 1 1,-1 0 0,1-1 0,0 1-1,0-1 1,0 1 0,-1-1-1,1 1 1,0-1 0,1 1 0,1-1-1,0 1 0,0-1 0,0 0 1,0 0-1,0 0 0,0 0 0,0-1 1,0 1-1,0-1 0,3-1 0,7-2-111,0-1-1,-1 0 0,18-11 0,48-36-4664,-28 15-4322,-13 7-5241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41 18417,'0'0'3219,"-8"1"54,-3 1-2395,-32 7 1474,42-9-2328,-1 1 1,1 0-1,-1 0 1,1-1-1,0 1 1,-1 0-1,1 0 1,0 0 0,0 0-1,0 0 1,0 0-1,0 1 1,0-1-1,0 0 1,0 1-1,0-1 1,0 0-1,1 1 1,-1-1-1,0 1 1,1-1-1,0 1 1,-1-1-1,1 1 1,0 0-1,0 2 1,-1-2-28,1 1 1,0-1 0,-1 1-1,1-1 1,1 1 0,-1-1 0,0 1-1,0-1 1,1 0 0,0 1-1,-1-1 1,1 1 0,0-1 0,0 0-1,0 0 1,0 0 0,1 1-1,-1-1 1,1 0 0,-1-1 0,1 1-1,0 0 1,-1 0 0,1-1-1,0 1 1,0-1 0,0 1 0,1-1-1,-1 0 1,0 0 0,0 0 0,1 0-1,-1 0 1,0-1 0,1 1-1,-1-1 1,1 1 0,-1-1 0,0 0-1,1 0 1,2 0 0,3-1 16,0-1 0,-1 1 0,1-1-1,-1-1 1,1 1 0,-1-1 0,0-1 0,0 1 0,0-1 0,0 0 0,-1-1 0,7-5 0,36-38 15,-46 45 15,0-1 0,0 0-1,-1 0 1,1 0 0,-1 0 0,0-1-1,0 1 1,0 0 0,0-1 0,-1 0-1,0 1 1,1-6 0,-6 7 306,-4 11-273,-6 12-77,11-12 8,0 1 0,1-1 1,0 0-1,1 1 0,0-1 1,0 1-1,0 0 0,1-1 0,1 1 1,1 11-1,-2-17-73,1-1 0,0 1 0,-1-1 0,1 0 0,0 1 0,0-1 0,0 0 0,1 0 0,-1 0 0,1 0 0,-1 0 0,1 0 0,-1 0 0,1 0 0,0-1 0,0 1 0,0 0 0,0-1 0,0 0 0,0 0 0,0 1 0,1-1 0,-1 0 0,0-1 0,1 1 0,-1 0 0,0-1 0,1 1 0,-1-1 0,1 0 0,-1 0 0,1 0 0,-1 0 0,1 0 0,-1-1 0,1 1 0,-1-1 0,0 1 0,3-2 0,1 0-514,-1 1 0,0-1 1,0-1-1,-1 1 0,1-1 0,0 0 1,-1 0-1,0 0 0,0-1 0,0 0 0,4-4 1,23-23-6490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20179,'0'0'2728,"-8"13"-400,5-7-2132,-46 90 2777,45-85-2646,0-1 0,0 1 0,1 0 0,0-1 0,1 1 0,0 1 0,1-1 0,0 19 0,1-29-322,0-1 1,0 1-1,0 0 1,0-1-1,1 1 0,-1-1 1,0 1-1,0-1 1,1 1-1,-1-1 0,0 1 1,1-1-1,-1 1 1,0-1-1,1 1 0,-1-1 1,1 1-1,-1-1 0,1 0 1,-1 1-1,1-1 1,-1 0-1,1 0 0,-1 1 1,1-1-1,0 0 1,-1 0-1,1 0 0,0 1 1,25-2 127,21-14 20,-30 8-147,1 1-1,25-6 0,-38 11-10,0 0-1,0 0 0,0 0 1,0 1-1,0 0 0,0 0 0,0 0 1,0 0-1,0 1 0,0 0 1,0 0-1,0 0 0,-1 1 1,7 2-1,-9-3 6,-1 0 0,1 0-1,-1 0 1,0 0 0,1 1 0,-1-1 0,0 0 0,0 1-1,1-1 1,-1 1 0,0-1 0,-1 1 0,1-1-1,0 1 1,0 0 0,-1-1 0,1 1 0,-1 0 0,1 0-1,-1-1 1,0 1 0,0 0 0,0 0 0,0 0-1,0 0 1,0-1 0,0 1 0,0 0 0,-1 0 0,1 0-1,-1-1 1,1 1 0,-2 2 0,-1 1 72,1 0 1,-1 0 0,0-1 0,0 1-1,-1-1 1,1 0 0,-1 0-1,0 0 1,-7 6 0,-1-2-49,0 0 1,-1-1 0,0 0-1,-1-1 1,1 0 0,-1-1-1,0-1 1,0 0-1,0-1 1,-1-1 0,1 0-1,-20 0 1,34-2-55,-1 0-1,1 0 1,-1 0 0,1 1-1,-1-1 1,1 0-1,-1 0 1,1 0 0,-1 0-1,1 0 1,-1 0 0,1-1-1,-1 1 1,1 0 0,-1 0-1,1 0 1,-1 0-1,1-1 1,0 1 0,-1 0-1,1 0 1,-1-1 0,1 1-1,-1 0 1,1-1 0,0 1-1,-1 0 1,1-1-1,0 1 1,-1-1 0,1 1-1,0 0 1,0-1 0,-1 1-1,1-1 1,0 1 0,0-1-1,0 1 1,0-1 0,0 1-1,-1-1 1,1 1-1,0-1 1,0 1 0,0-1-1,0 1 1,1-1 0,-1 1-1,0-1 1,0 1 0,0-1-1,0 1 1,0-1-1,1 1 1,-1-1 0,1-2-244,1 1 0,-1 0 0,0 0 0,1 0 1,-1 0-1,1 1 0,0-1 0,-1 0 0,1 0 1,0 1-1,3-2 0,71-28-10930,-61 26 8309,18-5-5342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4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144 182 0,'0'0'27151,"-5"-2"-26126,3 1-864,1 0-3,-1 0 1,0 0-1,0 1 0,1-1 0,-1 0 0,0 1 1,0-1-1,1 1 0,-1 0 0,0-1 0,0 1 1,0 0-1,0 0 0,0 0 0,0 0 1,1 1-1,-1-1 0,0 0 0,0 1 0,0 0 1,1-1-1,-1 1 0,0 0 0,0 0 0,1 0 1,-1 0-1,-1 2 0,47-37-158,-42 32 0,-5 4 0,-14 9 0,-23 20 0,30-21 0,1 1 0,1-1 0,0 1 0,-8 14 0,13-20 0,0 0 0,1 1 0,-1 0 0,1 0 0,0 0 0,1-1 0,-1 2 0,1-1 0,0 0 0,1 0 0,0 8 0,0-13 0,0-1 0,1 1 0,-1 0 0,1-1 0,-1 1 0,0-1 0,1 1 0,-1-1 0,1 1 0,0-1 0,-1 1 0,1-1 0,-1 1 0,1-1 0,0 0 0,-1 1 0,1-1 0,0 0 0,0 0 0,-1 0 0,1 1 0,0-1 0,-1 0 0,1 0 0,0 0 0,0 0 0,-1 0 0,1 0 0,0 0 0,1-1 0,24-2 0,-14-2 0,-1 0 0,0-1 0,0-1 0,0 0 0,0 0 0,-1-1 0,-1 0 0,1 0 0,14-19 0,34-27 0,-58 54 0,0-1 0,1 1 0,-1 0 0,1 0 0,-1-1 0,0 1 0,1 0 0,-1 0 0,1 0 0,-1 0 0,0 0 0,1-1 0,-1 1 0,1 0 0,-1 0 0,1 0 0,-1 0 0,1 0 0,-1 0 0,0 1 0,1-1 0,-1 0 0,1 0 0,-1 0 0,1 0 0,-1 0 0,0 1 0,1-1 0,-1 0 0,0 0 0,1 0 0,-1 1 0,1-1 0,-1 0 0,0 1 0,0-1 0,1 0 0,-1 1 0,0-1 0,0 1 0,1-1 0,-1 0 0,0 1 0,0-1 0,0 1 0,0-1 0,1 0 0,-1 1 0,0-1 0,0 1 0,0-1 0,0 1 0,0 0 0,5 36 0,-2-16 0,-3-19 0,0-1 0,0 1 0,0-1 0,1 1 0,-1-1 0,1 0 0,-1 1 0,1-1 0,0 0 0,-1 1 0,1-1 0,0 0 0,0 0 0,0 0 0,0 0 0,0 0 0,0 0 0,0 0 0,0 0 0,0 0 0,0 0 0,1 0 0,-1-1 0,0 1 0,1-1 0,-1 1 0,0-1 0,1 1 0,-1-1 0,1 0 0,-1 1 0,1-1 0,-1 0 0,0 0 0,1 0 0,-1 0 0,1-1 0,-1 1 0,1 0 0,-1-1 0,0 1 0,1-1 0,1 0 0,1-1 0,-1 0 0,0 0 0,0 0 0,0-1 0,0 1 0,0-1 0,0 0 0,-1 0 0,0 0 0,1 0 0,-1 0 0,0 0 0,0-1 0,-1 1 0,3-7 0,-2 5 0,-1 1 0,1-1 0,-1 1 0,0-1 0,-1 1 0,1-1 0,-1 0 0,0 1 0,0-1 0,0 0 0,-1 1 0,0-1 0,0 0 0,0 1 0,0-1 0,-1 1 0,1 0 0,-1-1 0,0 1 0,-1 0 0,1 0 0,-1 0 0,1 0 0,-1 1 0,-1-1 0,1 1 0,0 0 0,-1-1 0,1 2 0,-1-1 0,0 0 0,0 1 0,-8-4 0,12 6 0,0 0 0,0 0 0,-1 0 0,1 0 0,0 0 0,0 0 0,0 0 0,0 0 0,0 0 0,0 0 0,-1 0 0,1-1 0,0 1 0,0 0 0,0 0 0,0 0 0,0 0 0,0 0 0,0 0 0,0 0 0,-1 0 0,1 0 0,0-1 0,0 1 0,0 0 0,0 0 0,0 0 0,0 0 0,0 0 0,0-1 0,0 1 0,0 0 0,0 0 0,0 0 0,0 0 0,0 0 0,0 0 0,0-1 0,0 1 0,0 0 0,0 0 0,0 0 0,0 0 0,0 0 0,0 0 0,0-1 0,0 1 0,0 0 0,1 0 0,-1 0 0,0 0 0,0 0 0,0 0 0,0 0 0,0-1 0,0 1 0,0 0 0,0 0 0,1 0 0,-1 0 0,0 0 0,0 0 0,15-6 0,25-2 0,-37 7 0,69-9-231,38-8-1847,-91 14 616,0-2 0,0 0 0,27-12 0,-7-2-12802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1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 3940,'-120'8'4045,"68"-7"61,51-1-3561,10 10-604,7 2 67,-1 0 1,2-1-1,0-1 0,0 0 0,0-2 1,1 0-1,1 0 0,-1-2 0,32 7 1,-1-4 18,1-1 1,78 1 0,925-50 578,-705 17-225,1398-46-173,-1145 51-213,-599 19 5,1242-6 235,-926 29 188,-111-6-274,233-10 0,-435-7-148,3 0 12,0 0 0,-1-1 0,1 1 0,0-2-1,0 1 1,0-1 0,-1-1 0,15-5 0,-47 5-349,-70 23-4997,31-9-2338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2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9417,'11'0'966,"71"4"-889,130 24 1,-45-4-25,608 18 959,6-51 763,-240 0-1092,963 44-128,606-24-279,-2042-12-269,455 3-1517,-417-2-2718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8456,'0'0'192,"10"-2"219,16-3-67,-1 1-1,1 2 1,-1 0-1,1 2 0,49 5 1,51 12 386,0-6 1,208-9 0,-193-3-104,1937 0-94,-582-12 1042,663-110-721,-2117 118-746,-19 3-90,0-1-1,-1 0 1,1-2 0,-1 0-1,33-14 1,-54 19-71,-1 0 0,1 0 1,-1 0-1,0 0 0,1-1 0,-1 1 1,1 0-1,-1 0 0,1 0 1,-1-1-1,0 1 0,1 0 0,-1-1 1,0 1-1,1 0 0,-1-1 0,0 1 1,1 0-1,-1-1 0,0 1 1,0 0-1,1-1 0,-1 1 0,0-1 1,0 1-1,0-1 0,0 1 0,0-1 1,0 1-1,1 0 0,-1-1 1,0 1-1,0-1 0,0 1 0,0-1 1,-1 1-1,1-1 0,0 1 0,0-1 1,-16-12-4245,-15 1-3305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0:3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8456,'0'0'2018,"11"-2"-1628,24-4-229,0 2 0,1 2 0,50 3 0,122 17 479,-23 0-488,12-15 1089,370-42 0,287-10-2111,-773 49-2088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6502,'-9'2'683,"-6"2"-401,0 0-1,1 1 1,-1 1-1,1 0 1,1 1-1,-26 17 0,-10 5 640,42-26-191,-1 0 0,0-1-1,0 0 1,0 0 0,0-1-1,0 0 1,-16 0 0,19-1-455,0 1 1,0 0-1,0-1 0,0 2 1,0-1-1,1 1 1,-9 3-1,12-5-239,0 1 0,0-1 0,0 1 0,0-1 0,0 1-1,0-1 1,0 1 0,0 0 0,0-1 0,1 1 0,-1 0 0,0 0 0,0 0-1,1-1 1,-1 1 0,0 0 0,1 0 0,-1 0 0,1 0 0,-1 0 0,1 0-1,0 0 1,-1 0 0,1 0 0,0 1 0,0-1 0,0 0 0,0 0 0,0 0-1,0 0 1,0 0 0,0 0 0,0 0 0,0 1 0,1-1 0,-1 0 0,0 0-1,1 0 1,-1 0 0,1 0 0,0 1 0,0-1-34,0 1 1,1-1-1,-1 0 0,0 0 1,1 0-1,-1 0 0,1-1 0,-1 1 1,1 0-1,-1-1 0,1 1 1,-1-1-1,1 1 0,0-1 1,-1 0-1,1 1 0,3-1 1,34-1 122,-29 1-68,30-5 37,0-1 0,0-2 0,-1-2 1,0-2-1,48-21 0,-50 17-102,1 3 0,1 1 0,-1 1 1,2 2-1,70-6 0,-96 14 11,0 1 0,0 1 1,0 0-1,0 1 0,0 1 0,0 0 0,-1 0 1,1 1-1,20 10 0,24 11 8,0-3-1,2-2 1,62 12 0,188 21 480,-308-53-489,33 5 72,55 1-1,-80-6-60,0 0 0,0-1 0,1 0-1,-1-1 1,0 0 0,0-1 0,0 0 0,-1-1 0,19-8-1,-12 2 33,-2 1-31,0 1-1,0 0 0,27-9 0,-38 16-2,0 0-1,0 0 0,1 0 1,-1 1-1,0-1 1,1 1-1,-1-1 0,1 1 1,-1 1-1,0-1 0,1 0 1,-1 1-1,1-1 1,-1 1-1,0 0 0,0 0 1,0 1-1,1-1 0,-1 1 1,0-1-1,0 1 1,-1 0-1,5 3 0,25 37 213,-29-36-684,1 0 1,1 0-1,-1 0 1,1 0-1,10 9 0,-4-10-3948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1551 13261,'0'0'8306,"9"-7"-7644,61-55-341,-3-3-1,99-125 0,-58 63-176,425-430 4,-408 443-106,5 5-1,223-141 0,-235 181-25,-117 68-283,-15 1-3624,-6 0-1832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 9545,'10'-5'1847,"29"-14"150,-39 19-1938,1-1 0,-1 1-1,1 0 1,0-1 0,-1 1 0,1 0 0,-1 0 0,1 0 0,0 0 0,-1-1 0,1 1 0,0 0 0,-1 0 0,1 0-1,0 0 1,-1 0 0,1 0 0,0 1 0,-1-1 0,1 0 0,-1 0 0,1 0 0,0 1 0,-1-1 0,1 0 0,-1 0-1,1 1 1,-1-1 0,1 1 0,-1-1 0,1 1 0,-1-1 0,1 0 0,-1 1 0,1-1 0,-1 1 0,0 0 0,1-1 0,-1 1-1,0-1 1,0 1 0,1 0 0,-1-1 0,0 1 0,0-1 0,0 1 0,0 0 0,0-1 0,0 1 0,0 1 0,-2 34 978,2-34-899,-5 19 247,0 0 0,-1 0 0,-2 0 0,-16 34 0,-52 80 411,51-93-277,5-10-151,11-18 43,0 1 0,1 1 0,0-1 0,-8 27 1,15-42-398,1 0 0,0 1 1,0-1-1,0 0 0,0 1 1,0-1-1,-1 0 0,1 0 1,0 1-1,0-1 1,0 1-1,0-1 0,0 0 1,0 1-1,0-1 0,0 0 1,0 1-1,0-1 0,0 0 1,0 1-1,1-1 0,-1 0 1,0 1-1,0-1 0,0 0 1,0 0-1,0 1 0,1-1 1,-1 0-1,0 1 1,0-1-1,1 0 0,-1 0 1,0 0-1,0 1 0,1-1 1,-1 0-1,0 0 0,1 0 1,-1 1-1,1-1 0,17-4 87,23-20-163,-39 23 115,123-76-94,3 5 0,169-67 0,-199 98-3696,-9-2-3966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179 151 10154,'0'0'1969,"6"-11"-314,0 1-1260,27-55 2311,-31 59-1983,0-1 0,0 1 0,0 0 0,-1-1 0,0 1 1,0-9-1,-1 15-602,-1-1 1,1 0-1,-1 0 1,0 0-1,1 1 1,-1-1-1,0 0 1,0 1-1,1-1 1,-1 0 0,0 1-1,0-1 1,0 1-1,0 0 1,0-1-1,0 1 1,0 0-1,0-1 1,0 1-1,0 0 1,0 0-1,0 0 1,0 0-1,0 0 1,0 0-1,0 0 1,0 0-1,-1 1 1,-33 2 555,26 0-578,1 1 0,0 0 0,0 0 0,1 1 0,-1 0-1,1 0 1,0 1 0,0 0 0,1 0 0,0 1 0,-10 12 0,5-4 109,1 0 0,0 0-1,2 1 1,-14 32 0,19-39-150,0-1-1,0 1 0,1-1 0,0 1 1,1 0-1,-1 15 0,2-23-58,0 1 0,1 0 0,-1 0-1,0 0 1,0 0 0,1-1-1,0 1 1,-1 0 0,1 0 0,0-1-1,0 1 1,-1-1 0,1 1-1,0-1 1,1 1 0,-1-1 0,0 1-1,0-1 1,1 0 0,-1 0-1,1 1 1,-1-1 0,1 0 0,-1-1-1,1 1 1,0 0 0,-1 0-1,1-1 1,0 1 0,0-1-1,-1 1 1,1-1 0,0 0 0,0 1-1,0-1 1,-1 0 0,4-1 0,6 0 11,1 0 0,0-1 0,-1 0 0,1-1 0,-1-1 0,0 1 0,0-2 1,0 0-1,-1 0 0,1-1 0,-1 0 0,-1 0 0,10-9 0,-2 1-149,0 0 0,-1-1 0,-1-1-1,-1 0 1,0-1 0,14-24 0,-25 37 125,0-1 1,-1 1 0,1-1-1,-1 1 1,0-1 0,-1 0-1,1 0 1,-1 0 0,1-8-1,-15 17-146,3 8 134,2 1 0,-1-1 0,2 1 0,0 1 0,0-1 0,1 1-1,1 0 1,-7 29 0,11-39-83,0-1 0,0 0 0,0 0 0,1 1 0,-1-1 0,1 0 0,0 1-1,0-1 1,0 0 0,0 1 0,0-1 0,1 0 0,0 1 0,1 4 0,0-6-271,-1-1 0,1 1 0,-1-1 1,1 0-1,0 0 0,0 0 0,0 0 0,-1 0 1,1 0-1,0 0 0,0-1 0,0 1 1,0-1-1,0 1 0,0-1 0,1 0 0,-1 0 1,0 0-1,0 0 0,0 0 0,0 0 0,0 0 1,3-2-1,15-1-6907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 12620,'0'0'8728,"-10"-2"-6288,7 0-2313,0 1 1,-1 0-1,1 0 1,-1 0-1,1 1 1,-1-1-1,1 1 0,-1 0 1,1 0-1,-1 0 1,1 0-1,-1 1 1,1-1-1,-1 1 1,1 0-1,-1 0 1,1 0-1,0 1 0,0-1 1,-1 1-1,1 0 1,0 0-1,0 0 1,1 0-1,-1 0 1,0 0-1,1 1 1,-1 0-1,1-1 0,0 1 1,-3 4-1,1 0-72,0 0 1,1-1-1,-1 1 0,1 0 0,1 1 0,-1-1 0,-2 14 0,5-19-52,0 0-1,-1-1 1,1 1-1,0-1 1,0 1-1,0 0 0,0-1 1,0 1-1,0 0 1,0-1-1,1 1 1,-1-1-1,0 1 1,1 0-1,0-1 1,-1 1-1,1-1 1,0 1-1,0-1 1,0 0-1,-1 1 1,2-1-1,-1 0 0,0 0 1,0 0-1,0 0 1,0 1-1,1-2 1,-1 1-1,1 0 1,-1 0-1,0 0 1,1-1-1,-1 1 1,1 0-1,0-1 1,-1 0-1,1 1 0,-1-1 1,1 0-1,2 0 1,58-5 131,-52 3-220,2 1 1,-1 0-1,0 0 1,12 2-1,-22-1 79,0 1 0,1-1-1,-1 1 1,0-1-1,0 1 1,0-1 0,0 1-1,0 0 1,0 0 0,0-1-1,0 1 1,0 0-1,-1 0 1,1 0 0,0 0-1,0 0 1,-1 0 0,1 0-1,-1 0 1,1 0-1,-1 1 1,1-1 0,-1 0-1,0 0 1,1 0 0,-1 0-1,0 3 1,2 40 27,-2-34-10,-1 20 351,0 0 0,-9 43 0,8-60-79,-1 0 0,-1-1 0,0 1-1,0-1 1,-2 0 0,1-1 0,-1 1 0,-10 13 0,15-24-272,1 0 1,-1 0 0,1-1 0,-1 1 0,1 0 0,-1 0 0,1-1 0,-1 1 0,1-1 0,-1 1 0,0 0 0,1-1-1,-1 1 1,0-1 0,0 1 0,1-1 0,-1 0 0,0 1 0,0-1 0,0 0 0,0 1 0,1-1 0,-1 0 0,0 0-1,0 0 1,-1 0 0,1-1-7,0 1 0,0-1-1,1 0 1,-1 0 0,0 0-1,1 1 1,-1-1 0,0 0-1,1 0 1,0 0 0,-1 0 0,1 0-1,-1 0 1,1 0 0,0 0-1,0 0 1,0 0 0,-1-2-1,-1-60-439,2 55 235,1-10-325,0 0 0,1 0 0,8-33-1,-8 42 406,1 0-1,0 1 1,0-1-1,1 0 1,0 1-1,1 0 0,0 0 1,0 0-1,9-9 1,-11 15 63,-1 0 0,1 0 0,0 0 0,0 0 0,0 0 0,1 0 0,-1 1 0,0 0 0,1 0 0,-1 0 0,1 0 0,-1 0 0,6 0 0,-6 1-14,1 0 1,-1-1-1,0 1 0,1-1 0,-1 0 1,0 0-1,0-1 0,0 1 1,0 0-1,0-1 0,0 0 0,0 0 1,0 0-1,-1 0 0,5-4 1,-3 1 480,0 1 0,0 0 1,0 1-1,0-1 1,0 1-1,1-1 0,6-3 1,-5 3-151,1 0-195,-1-1-1,0-1 1,-1 1 0,1-1 0,-1 0 0,-1 0 0,6-9 0,-6 8-21,1 1 0,-1 0 0,1 0-1,0 0 1,1 1 0,-1-1 0,8-4 0,-9 52-113,-5-4 259,0-22 267,1 0 0,0 0 0,3 21 0,-2-36-436,0 1 0,-1-1-1,1 1 1,0 0 0,0-1 0,0 1 0,0-1-1,0 0 1,1 1 0,-1-1 0,0 0 0,1 0-1,-1 0 1,1 0 0,-1 0 0,1 0 0,-1 0-1,1-1 1,0 1 0,-1 0 0,1-1 0,0 1-1,3-1 1,-1 1-187,1 0-1,0 0 1,0-1-1,0 1 1,-1-1-1,1-1 1,10 0-1,-15-30-8902,-4 8 3107,-5-7-2824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16816,'0'0'12075,"57"-9"-12619,-35 17-2659,-1 1-2338,0 0-3588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11018,'0'0'14462,"-8"4"-13736,-3 1-664,1 2 0,-1-1 0,1 1 1,0 1-1,1 0 0,0 0 0,-10 13 0,14-16-95,1 0 1,0 0-1,0 1 0,1 0 1,-1 0-1,1 0 0,1 0 1,-1 0-1,1 1 0,0-1 0,1 1 1,-1-1-1,1 1 0,0 0 1,1 0-1,0 9 0,1-15-165,0 1-1,0-1 1,0 0-1,0 0 1,0 0-1,0 0 1,0-1-1,0 1 1,1 0-1,-1 0 0,0-1 1,1 1-1,-1 0 1,0-1-1,1 0 1,-1 1-1,0-1 1,1 0-1,-1 1 1,1-1-1,-1 0 1,1 0-1,-1 0 0,1-1 1,-1 1-1,0 0 1,2-1-1,44-5-8137,-21-4 440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34 137 14318,'0'0'8418,"-3"9"-7073,-4 8-583,2 0 0,0 1 0,0 0 0,2 0 0,0 0 0,0 31-1,4-48-747,-1 0-1,0 0 0,1-1 0,-1 1 0,1 0 0,-1 0 0,1-1 0,-1 1 0,1 0 0,-1-1 0,1 1 0,-1-1 0,1 1 0,0-1 0,-1 1 0,1-1 0,0 1 0,0-1 0,-1 0 1,1 1-1,0-1 0,0 0 0,0 0 0,0 1 0,-1-1 0,1 0 0,0 0 0,0 0 0,0 0 0,0 0 0,-1 0 0,1 0 0,0-1 0,0 1 0,0 0 0,0 0 0,0-1 0,34-11 234,-20 0-211,-1 0 0,0-1 0,0 0 0,-2-1 0,0-1 1,0 0-1,-1 0 0,9-19 0,-28 51 203,0-2-66,1 0-1,0 1 1,1 0 0,1 1 0,0-1 0,1 1-1,1 0 1,-2 27 0,5-43-171,1 0 0,-1 0 0,0-1 0,1 1 0,-1 0 1,0 0-1,1 0 0,-1-1 0,1 1 0,-1 0 0,1-1 0,-1 1 0,1 0 0,0-1 0,-1 1 1,1-1-1,0 1 0,-1-1 0,1 1 0,0-1 0,0 1 0,0-1 0,-1 0 0,1 0 1,0 1-1,0-1 0,0 0 0,0 0 0,0 0 0,-1 0 0,1 0 0,0 0 0,0 0 1,0 0-1,0 0 0,0 0 0,1-1 0,2 0 4,1 1 0,-1-1 0,0 0 0,0 0 0,0-1 0,0 1 0,5-3 0,4-6-102,0 0 0,0-1-1,-1-1 1,-1 1 0,0-2 0,0 0-1,-2 0 1,16-26 0,2-11-333,24-61 0,-45 98 442,-4 8 15,0 0 0,0 0-1,0 0 1,0 0 0,-1 0 0,2-11 0,-21 27 842,8 1-803,0 0 1,1 1-1,1 1 0,0-1 0,1 1 1,1 0-1,0 1 0,1 0 0,0 0 1,1 0-1,1 0 0,0 1 0,1 0 1,0 22-1,3-35-142,-1 0 1,1 0-1,-1 0 1,1 0-1,0-1 0,0 1 1,1 0-1,-1 0 0,0-1 1,1 1-1,0-1 1,-1 1-1,1-1 0,0 0 1,0 0-1,0 0 1,1 0-1,-1 0 0,0 0 1,1-1-1,-1 1 1,1-1-1,0 1 0,-1-1 1,1 0-1,0 0 0,0 0 1,0-1-1,-1 1 1,1-1-1,4 1 0,3 1-516,0-1-1,0 0 0,0-1 0,0 0 0,0 0 0,1-1 1,-1-1-1,12-2 0,9-10-6172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14606,'3'8'5784,"1"15"-4836,-3-16-276,6 82 1317,-4-31 1788,-3-58-3730,0 1 0,0-1 0,1 0 0,-1 0 1,0 0-1,0 0 0,1 0 0,-1 0 0,0 1 1,0-1-1,1 0 0,-1 0 0,0 0 0,1 0 1,-1 0-1,0 0 0,1 0 0,-1 0 0,0 0 1,0 0-1,1 0 0,-1-1 0,0 1 0,0 0 1,1 0-1,-1 0 0,0 0 0,1 0 0,-1 0 1,0-1-1,0 1 0,0 0 0,1 0 0,-1 0 1,0-1-1,0 1 0,0 0 0,1 0 0,-1-1 1,0 1-1,0 0 0,0 0 0,0-1 0,0 1 1,12-13 390,21-33-279,-18 24 155,33-38 1,-43 54-1665,2 0 1,-1 1 0,1-1-1,-1 1 1,15-7 0,-13 8-7460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2883,'0'0'17664,"3"-2"-16409,-3 2-1213,0 0 0,1-1 0,-1 1 0,0 0 0,0-1 0,1 1 0,-1 0 0,0 0 1,0 0-1,1-1 0,-1 1 0,0 0 0,1 0 0,-1 0 0,0-1 0,1 1 0,-1 0 0,0 0 0,1 0 0,-1 0 0,0 0 0,1 0 0,-1 0 1,0 0-1,1 0 0,-1 0 0,1 0 0,-1 0 0,0 0 0,1 0 0,-1 0 0,0 0 0,1 0 0,-1 1 0,0-1 0,1 0 0,-1 0 0,0 0 1,0 0-1,1 1 0,-1-1 0,0 0 0,1 0 0,-1 1 0,0-1 0,0 0 0,0 1 0,1-1 0,-1 0 0,0 1 0,0-1 0,-3 27 1589,-2 11-451,5-37-1162,0 0 0,0 0 1,0 0-1,0 0 0,0 0 1,0 0-1,0 0 0,1 0 0,-1 0 1,0-1-1,1 1 0,-1 0 1,1 0-1,-1 0 0,1 0 0,-1 0 1,1-1-1,-1 1 0,1 0 1,0 0-1,-1-1 0,1 1 1,0 0-1,0-1 0,0 1 0,0-1 1,-1 1-1,1-1 0,2 1 1,0 0 9,1 0 1,0 0 0,0-1 0,0 1-1,0-1 1,0 0 0,0 0 0,-1 0-1,1 0 1,0-1 0,0 1 0,0-1-1,0 0 1,-1 0 0,1-1 0,0 1-1,-1-1 1,1 0 0,-1 0 0,0 0-1,1 0 1,-1-1 0,0 1 0,0-1 0,-1 0-1,1 0 1,0 0 0,2-4 0,-1 0 138,1-1-1,-1 0 1,0 0 0,-1 0 0,0 0 0,0-1 0,-1 0 0,0 1 0,1-15 0,-5 44-187,-2 75 72,5-95-46,-1 1-1,1 0 0,0-1 1,0 1-1,-1-1 0,1 1 1,0-1-1,0 1 0,0-1 1,1 1-1,-1-1 0,0 0 1,0 0-1,1 1 1,-1-1-1,1 0 0,-1 0 1,1-1-1,-1 1 0,1 0 1,0 0-1,-1-1 0,1 1 1,0-1-1,-1 1 0,1-1 1,0 0-1,0 0 0,-1 0 1,1 0-1,0 0 1,0 0-1,2-1 0,5 1-172,-1 0 0,0-1 0,0 0 0,1-1 0,-1 0 0,9-3 0,-8 1-1282,-1 0 0,0-1 0,0 0 0,11-9 0,3-5-6142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 9833,'0'-3'5812,"-1"8"-1817,-5 28-164,-9 69-3765,9-56 1594,-3 8-636,2-17 317,-3 66-1,27-140-583,-7 16-697,48-145-130,-62 243 22,1-41 158,3 57-1,-1-91-100,1 1 1,1-1-1,-1 0 0,0 0 1,0 1-1,1-1 0,-1 0 0,1 0 1,0 0-1,0 0 0,0 0 0,0 0 1,0 0-1,0 0 0,0 0 0,1 0 1,-1 0-1,1-1 0,-1 1 1,1 0-1,-1-1 0,1 0 0,0 1 1,0-1-1,0 0 0,0 0 0,0 0 1,0 0-1,0 0 0,0-1 0,0 1 1,1 0-1,-1-1 0,0 0 0,0 1 1,5-1-1,-2-1 43,1 0 1,-1 0-1,1 0 0,-1 0 0,0-1 0,0 0 1,1 0-1,-1 0 0,-1-1 0,1 0 1,0 0-1,0 0 0,-1 0 0,5-5 1,-3 2-27,0 0 1,0-1 0,0 1-1,-1-1 1,0 0 0,0-1-1,-1 1 1,0-1 0,0 0 0,-1 0-1,0 0 1,-1-1 0,1 1-1,-2-1 1,1 1 0,-1-1-1,0 0 1,-1-14 0,0 23-27,0-1 0,0 1-1,0 0 1,0-1 0,0 1 0,0 0 0,0-1 0,0 1 0,0 0 0,0-1 0,-1 1-1,1 0 1,0 0 0,0-1 0,0 1 0,0 0 0,0-1 0,-1 1 0,1 0 0,0 0-1,0-1 1,0 1 0,-1 0 0,1 0 0,0 0 0,0-1 0,-1 1 0,1 0 0,0 0-1,-1 0 1,1 0 0,0 0 0,0 0 0,-1-1 0,1 1 0,0 0 0,-1 0 0,1 0-1,-13 8-29,-7 17-21,14-16 97,1 1 0,0-1 0,1 1 0,0 1 0,1-1 0,0 0 0,1 1 0,0 0 0,-1 13-1,3-23-41,0-1-1,0 0 0,1 1 0,-1-1 0,0 0 0,0 1 0,0-1 0,1 1 0,-1-1 0,0 0 1,1 1-1,-1-1 0,0 0 0,1 0 0,-1 1 0,0-1 0,1 0 0,-1 0 0,1 0 1,-1 1-1,0-1 0,1 0 0,-1 0 0,1 0 0,-1 0 0,0 0 0,1 0 0,-1 0 0,1 0 1,-1 0-1,1 0 0,-1 0 0,0 0 0,1 0 0,-1 0 0,1 0 0,-1 0 0,1-1 0,-1 1 1,1 0-1,19-8 99,-10 2-70,0-1 0,-1-1 0,0 0 0,-1 0 0,0-1 1,13-17-1,-11 13-107,0 1 0,1 0 0,13-10 0,-24 22 67,0 0-1,1 1 1,-1-1 0,1 0-1,-1 0 1,0 1 0,1-1-1,-1 0 1,1 0-1,-1 1 1,0-1 0,1 0-1,-1 1 1,0-1 0,0 0-1,1 1 1,-1-1-1,0 1 1,0-1 0,0 0-1,1 1 1,-1-1 0,0 1-1,0-1 1,0 1-1,0-1 1,0 1 0,0-1-1,0 0 1,0 1-1,0-1 1,0 1 0,0-1-1,0 1 1,0 0 0,2 24-247,-2-24 251,0 23 25,0-17 3,0 1 0,0-1 0,1 0 0,0 0 0,0 1 0,4 8 0,-5-14-19,1 0 0,0 0-1,0-1 1,0 1 0,1 0-1,-1-1 1,0 1 0,1-1-1,-1 1 1,1-1 0,-1 0-1,1 0 1,-1 0 0,1 1-1,0-1 1,0-1 0,0 1-1,-1 0 1,1 0 0,0-1-1,0 1 1,0-1 0,0 0-1,0 1 1,0-1 0,0 0-1,4-1 1,6 0 12,1-1 0,-1 0 0,0-1 0,0 0 0,0-1 0,-1 0 0,1-1 0,-1-1 0,0 0 0,16-11 0,-26 16-11,-1 1 0,0 0 0,1-1 0,-1 1 0,0-1 0,1 1 0,-1 0 0,0-1 0,0 1 0,0-1 0,1 1 0,-1-1 0,0 1 0,0-1 0,0 1 0,0-1 0,0 1 0,0-1 0,0 1 0,0-1 0,0 1 0,0-1 0,0 1 0,0 0 0,0-1 0,0 1 0,-1-1 0,1 1 0,0-1 0,0 1 0,-1-1 0,1 1 0,0 0 0,0-1 0,-1 1 0,1-1 0,0 1 0,-1 0 0,1-1 0,0 1 0,-1 0 0,1 0 0,-1-1 0,1 1 0,-1 0 0,1 0 0,-1 0-1,1-1 1,0 1 0,-1 0 0,1 0 0,-2 0 0,-35-17 442,27 13-375,-52-29-73,116 32-1361,-47 1 958,70 1-5582,-25-5-1988,-4-5-5260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130 190 17873,'0'0'3048,"-10"0"278,8 0-3219,-2-1 102,-1 1 0,1-1 0,-1 1-1,1 0 1,-1 1 0,1-1 0,-1 1 0,1 0 0,-1 0 0,1 0-1,0 1 1,0-1 0,-1 1 0,1 0 0,1 1 0,-1-1-1,0 0 1,0 1 0,1 0 0,-1 0 0,1 0 0,0 0 0,-3 5-1,4-5-137,0-1 0,0 1-1,0 0 1,1 0-1,-1 0 1,1-1-1,0 1 1,0 0 0,0 0-1,0 1 1,1-1-1,-1 0 1,1 0-1,-1 0 1,1 0 0,0 1-1,1 2 1,-1-5-64,1 0 0,-1 0 0,0 0 0,1-1 0,-1 1 0,1 0 0,-1-1 0,1 1 0,0 0 0,-1-1 0,1 1 0,-1 0 0,1-1 0,0 1 0,0-1 0,-1 0 0,1 1 0,0-1 0,0 1 0,0-1 0,-1 0 0,1 0 0,1 1 0,1-1-4,0 0 0,0 0 0,1 0 0,-1 0 0,0-1 0,0 1 0,0-1-1,0 1 1,5-3 1,4-3-296,-1 0 0,0-1 0,0 0 0,-1 0 0,0-1 0,0 0 0,-1-1 0,0 0 0,0-1 0,-1 0 0,0 0 0,11-21 0,-32 83 1317,9-40-752,1 0 0,0 0-1,1 0 1,1 0 0,0 0 0,0 0 0,1 1 0,2 15-1,-1-25-192,-1 0 0,1-1-1,0 1 1,0 0-1,0-1 1,0 1 0,0 0-1,1-1 1,-1 0 0,1 1-1,0-1 1,0 0 0,-1 0-1,1 0 1,1 0-1,2 3 1,-1-3-71,-1-1 0,0 0 0,1 1 0,-1-1 0,1 0 0,0-1 0,-1 1 0,1-1-1,0 0 1,-1 1 0,1-2 0,-1 1 0,1 0 0,0-1 0,-1 1 0,6-3 0,1 0 8,-1-1-1,1 0 1,-1-1-1,0 0 1,0 0 0,-1-1-1,1 0 1,-1-1-1,-1 0 1,1 0 0,-1 0-1,9-14 1,2-2 9,-1-1 0,-2-1 0,16-32 0,-24 43-9,-1 0 1,0 0-1,0-1 0,-2 0 0,0-1 0,-1 1 1,0-1-1,0-23 0,-3 38-17,0 0 1,0 0-1,0 0 0,0 1 0,0-1 1,-1 0-1,1 0 0,0 0 0,-1 0 1,1 1-1,0-1 0,-1 0 1,1 0-1,-1 1 0,1-1 0,-1 0 1,0 1-1,1-1 0,-1 1 0,1-1 1,-1 1-1,0-1 0,0 1 0,1-1 1,-1 1-1,0 0 0,0-1 1,0 1-1,1 0 0,-1 0 0,0-1 1,0 1-1,0 0 0,0 0 0,0 0 1,1 0-1,-1 0 0,0 0 0,0 0 1,0 1-1,0-1 0,1 0 1,-1 0-1,0 1 0,0-1 0,0 0 1,1 1-1,-1-1 0,-1 1 0,-3 1 6,-1 1 0,1 0 0,0 0-1,-1 0 1,1 0 0,-4 5-1,-9 8 26,2 0 0,0 2 0,-18 25-1,28-35-22,1 0 1,0 0-1,1 1 0,-1 0 0,1 0 1,1 0-1,0 0 0,0 0 0,1 1 1,-2 17-1,4-25-24,0 0 0,0-1 1,0 1-1,1 0 0,-1 0 0,0 0 1,1 0-1,-1-1 0,1 1 0,0 0 1,0 0-1,-1-1 0,1 1 0,0 0 1,1-1-1,-1 1 0,0-1 0,0 0 1,0 1-1,1-1 0,2 2 0,0 0-107,0-1 0,1 0 0,-1 0-1,0 0 1,1-1 0,-1 0-1,1 1 1,8 0 0,1-1-698,1 0 1,-1-1-1,1-1 1,0 0-1,15-4 1,12-9-7599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 18449,'0'0'5707,"-9"-2"-3614,4 0-1959,1 1 0,-1 0 0,0 0 0,1 1 0,-1 0 0,0-1 0,0 2 0,0-1 0,1 0 0,-1 1-1,0 0 1,1 0 0,-1 0 0,0 1 0,1 0 0,0 0 0,-1 0 0,1 0 0,0 0 0,-4 4 0,-10 5 248,-33 23 89,48-32-467,0 0 0,0 1 0,0-1 1,1 1-1,-1 0 0,1 0 0,-1 0 1,1 0-1,0 0 0,0 0 0,1 1 0,-3 3 1,5-6-12,-1-1 1,0 1 0,0-1 0,0 1-1,1 0 1,-1-1 0,0 1-1,1-1 1,-1 1 0,0-1 0,1 1-1,-1-1 1,1 0 0,-1 1-1,1-1 1,-1 1 0,1-1 0,-1 0-1,1 1 1,-1-1 0,1 0 0,-1 0-1,1 1 1,0-1 0,-1 0-1,1 0 1,-1 0 0,1 0 0,0 0-1,-1 0 1,1 0 0,-1 0-1,2 0 1,27 2-29,-24-2-5,17 1-134,58 6-800,-75-6 933,0 0 0,0 0 0,1 1 0,-1-1 0,0 1 0,-1 1 0,1-1 0,0 1 0,0 0 0,-1 0 0,0 0 0,5 5 0,-7-6 97,0 1-1,0-1 1,-1 1 0,1-1 0,-1 1 0,0 0 0,0 0-1,0-1 1,0 1 0,-1 0 0,1 0 0,-1 0-1,1 0 1,-1 0 0,0 0 0,0 0 0,-1 0 0,1 0-1,0 0 1,-1-1 0,0 1 0,0 0 0,0 0-1,0 0 1,0-1 0,0 1 0,-1 0 0,1-1 0,-1 1-1,0-1 1,-2 3 0,-2 3 231,0-1 1,0 0-1,0-1 1,-1 0-1,0 0 1,0 0-1,-1-1 0,1 0 1,-10 4-1,13-7-284,0 0 0,0 0 0,0-1 0,-1 0 0,1 0 0,0 0 0,-1 0 0,1-1 0,-1 0 0,1 0 0,-7 0 0,9-1-159,1 1 0,0-1 0,-1 1 0,1-1 0,0 0 1,0 1-1,0-1 0,-1 0 0,1 0 0,0 0 0,0 1 1,0-1-1,0 0 0,0-1 0,1 1 0,-1 0 0,0 0 1,0 0-1,1 0 0,-1-1 0,1 1 0,-1 0 0,1-1 1,-1 1-1,1 0 0,0-1 0,0 1 0,0-1 0,-1 1 1,1 0-1,1-1 0,-1 1 0,0 0 0,0-1 1,0 1-1,1-1 0,-1 1 0,1 0 0,0-3 0,1-2-1249,1 0-1,-1 0 0,1 0 0,0 0 1,1 0-1,-1 0 0,1 1 0,7-8 0,16-16-10963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85 7591,'0'0'15828,"8"0"-13447,3 0-1799,-1 0-1,0-1 1,1 0-1,-1-1 1,13-3-1,-21 5-531,0-1 0,0 1-1,0-1 1,1 0 0,-1 0-1,0 0 1,0 0-1,-1 0 1,1 0 0,0 0-1,0-1 1,0 1 0,-1-1-1,1 1 1,-1-1 0,1 0-1,-1 0 1,0 1 0,0-1-1,0 0 1,0 0 0,0 0-1,0 0 1,0 0 0,-1 0-1,1-1 1,-1 1 0,1 0-1,-1 0 1,0 0 0,0-1-1,0 1 1,0 0 0,0 0-1,0 0 1,-1-1 0,0-2-1,0 4-12,0 0-1,0 1 0,0-1 1,0 0-1,0 0 1,0 1-1,0-1 0,0 0 1,0 1-1,0-1 1,0 1-1,0 0 1,0-1-1,-1 1 0,1 0 1,0 0-1,0 0 1,0 0-1,0 0 0,-1 0 1,1 0-1,0 0 1,0 0-1,0 0 1,-1 1-1,1-1 0,-1 1 1,-36 10 534,29-6-571,1 0 0,0 1 0,0 0 0,0 1 0,0 0 0,1 0 0,0 1 0,1 0 0,-7 9 0,10-12 0,0-1 0,0 1 0,0 0 0,0 0 0,1 1 0,0-1 0,0 1 0,0-1 0,1 1 0,0-1 0,0 1 0,0 0 0,1-1 0,0 1 0,0 0 0,0 0 0,2 9 0,-1-13-14,1 0 0,-1 0 0,0 0 0,0 0 0,1 0-1,-1 0 1,1 0 0,0 0 0,0-1 0,-1 1 0,1-1 0,0 0 0,0 1 0,0-1 0,0 0 0,1 0-1,-1 0 1,0 0 0,0-1 0,1 1 0,-1-1 0,5 1 0,57 4-1700,-58-5 1355,5 0-1489,0-1 0,0 0 1,-1 0-1,1-1 0,0 0 0,16-6 0,16-12-10718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48 11915,'0'0'6540,"4"-8"-5072,14-21-91,-20 22 5452,-9 4-4404,-15 3-2059,23 0 253,-3 1-569,0 0 0,0 0 0,0 0 0,0 1 0,1 0-1,-1 1 1,1-1 0,-1 1 0,1 0 0,0 0 0,0 1 0,0-1 0,0 1-1,1 0 1,-6 6 0,7-7-31,0 0 0,0 0-1,0 1 1,1-1 0,-1 1-1,1-1 1,0 1 0,0 0-1,0 0 1,0 0 0,1 0-1,0 0 1,0 0 0,0 0 0,0 0-1,0 0 1,1 1 0,0-1-1,0 0 1,0 0 0,0 1-1,2 7 1,0-10-15,-1 0 0,1 0-1,0 0 1,-1-1 0,1 1 0,0 0-1,0-1 1,0 1 0,0-1 0,0 1-1,0-1 1,1 0 0,-1 0 0,0 0-1,1 0 1,-1 0 0,0-1 0,1 1-1,-1-1 1,1 0 0,-1 1 0,6-1-1,62-2-365,-66 2 291,12-2-1549,1-1 1,0 0-1,-1-1 0,25-10 1,12-9-7905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17969,'0'0'9198,"-5"11"-8595,-4 14-290,2 0-1,1 0 0,1 0 0,1 0 1,-2 46-1,6-61-281,0 12 12,0 1 1,4 28-1,-3-46-36,-1 0 0,1 0 0,1 0-1,-1 0 1,1-1 0,-1 1 0,1 0 0,0-1 0,1 0 0,-1 1-1,1-1 1,0 0 0,0 0 0,0 0 0,1-1 0,6 6 0,-10-11-48,1 1 0,-1-1 1,1 0-1,-1 0 0,0 0 1,1 0-1,-1 0 0,0 0 1,0 0-1,-1 1 0,1-1 1,-1-2-1,-2-6-357,-1 0 0,0 0 0,0 1 0,-1-1 0,-1 1 0,1 1 0,-1-1 0,-8-8 0,-22-34-1187,36 50 1594,1 0 0,-1 1 0,1-1 0,0 1 0,-1-1 0,1 1 0,-1-1 0,1 1 0,0-1 0,-1 1 0,1 0 0,0 0 0,0-1 1,-1 1-1,1 0 0,0 0 0,0 0 0,0-1 0,-1 1 0,1 0 0,0 0 0,0 0 0,0 0 0,-1 1 0,3-1 0,35-1 164,-27 1-122,108-13-896,-39-3-8539,-45 7-364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210 116 11979,'0'0'15177,"-11"-5"-13735,4 1-1213,4 2-178,1 0 0,0 1 0,-1 0 0,1-1 0,-1 1 0,1 0 0,-1 0 0,0 0 0,0 0-1,1 1 1,-1-1 0,0 1 0,0 0 0,0-1 0,0 1 0,1 0 0,-1 1 0,0-1 0,0 1 0,0-1 0,1 1-1,-1 0 1,0 0 0,0 0 0,-3 2 0,-64 52 1417,65-51-1379,1 0-1,0 1 0,-1-1 0,1 1 1,1 0-1,-1 0 0,1 0 1,0 0-1,0 1 0,1-1 0,-1 1 1,-1 7-1,4-12-88,0-1 0,0 1 0,0-1 0,0 1 0,0-1 0,0 1 0,0-1 0,0 1 0,1-1 0,-1 1 0,0-1 0,0 0 0,0 1 0,1-1 0,-1 1 0,0-1 0,1 0 0,-1 1 0,0-1 0,1 1 0,-1-1 0,0 0 0,1 0 0,-1 1 0,1-1 0,-1 0 0,0 0 0,1 1 0,-1-1 0,1 0 0,-1 0 0,2 0 0,24 4 0,25-10 0,18-13 0,-54 13 0,0 2 0,0 0 0,1 0 0,-1 1 0,21 0 0,-35 3 0,-1 0 0,1 0 0,0 0 0,0 0 0,-1 0 0,1 0 0,0 0 0,0 0 0,-1 1 0,1-1 0,0 0 0,0 1 0,-1-1 0,1 0 0,0 1 0,-1-1 0,1 1 0,-1-1 0,1 1 0,-1-1 0,1 1 0,-1 0 0,1-1 0,-1 1 0,1 0 0,-1-1 0,0 1 0,1 0 0,-1-1 0,0 1 0,0 0 0,1 0 0,-1-1 0,0 2 0,-1 28 0,1-28 0,1-26 0,0 0 0,-5-38 0,0-11 0,5 72 0,0 0 0,-1 0 0,1 0 0,0 0 0,0 0 0,0 0 0,0 0 0,0 0 0,0 0 0,0 0 0,0 0 0,0 1 0,1-1 0,-1 0 0,0 1 0,0-1 0,1 1 0,-1-1 0,0 1 0,1 0 0,2-1 0,38-8 0,-35 8 0,68-8-1403,10-2-3750,-40-1-3089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10858,'0'0'3652,"10"0"-2926,46 4 692,85 15 0,24 4-1115,25-14-965,0-8 0,0-9 0,323-54 0,-492 59 647,219-33 249,-199 32 196,0 2-1,1 2 1,72 9 0,-102-7-270,0 1 0,0 0 0,0 1 1,-1 0-1,0 1 0,0 0 0,0 1 0,11 8 1,6 7 1060,37 35 0,-50-41-919,0-2 0,0 1 0,1-2 0,0 0 1,2-1-1,-1-1 0,1 0 0,27 10 0,-25-15-282,-1-1-1,1-1 0,0 0 0,0-1 1,0-2-1,0 0 0,0-1 1,0-1-1,0 0 0,21-7 0,19-8-238,110-48-1,-124 45 1375,2 1 0,0 2 1,91-18-1,26 20 982,-43 6-2378,-4-11-3540,-100 14-1493,-10 0-3641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9033,'0'0'6817,"0"9"-4741,-1 10-1566,0 0-1,-2 0 1,0-1-1,-1 0 1,-1 0-1,-1 0 1,-1 0-1,-13 27 1,-12 16 630,-43 62-1,60-99-846,6-8-170,-1-1 0,-1 0 0,0 0 0,-27 25 0,38-40-276,-1 1 0,1-1 1,-1 1-1,0-1 0,1 1 0,-1-1 0,0 0 0,1 1 1,-1-1-1,0 0 0,0 0 0,1 0 0,-1 0 1,0 1-1,0-1 0,1 0 0,-1 0 0,0 0 0,0-1 1,1 1-1,-1 0 0,0 0 0,0 0 0,1 0 1,-1-1-1,0 1 0,1 0 0,-1-1 0,0 1 1,1-1-1,-1 1 0,1 0 0,-1-1 0,0 1 0,1-1 1,-1 0-1,1 1 0,-1-1 0,1 1 0,0-1 1,-1 0-1,1 1 0,-1-3 0,-15-37-6009,12 27 4165,-10-22-4079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7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10250,'0'0'3032,"-7"11"-288,-5 8-1751,2 0 0,0 1 0,1 0 0,1 0 0,0 1-1,2 0 1,1 0 0,0 1 0,-2 39 0,7-59-942,0 0 0,0 1 0,0-1 0,0 0 0,1 1 0,-1-1-1,1 0 1,0 0 0,0 1 0,-1-1 0,1 0 0,0 0 0,1 0 0,-1 0-1,0 0 1,1 0 0,-1-1 0,1 1 0,-1 0 0,1-1 0,0 1 0,0-1-1,0 1 1,0-1 0,0 0 0,0 0 0,0 0 0,0 0 0,0 0 0,0 0-1,1-1 1,-1 1 0,0-1 0,1 0 0,-1 1 0,0-1 0,1 0 0,1-1 0,7 1-45,-1-1 1,0 0 0,0 0 0,0-1 0,-1-1 0,1 0 0,18-7-1,19-15-186,76-50-1,-14-2-2832,-78 55 1097,16-13-5445,-6 1-7982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20179,'-9'77'4082,"7"-64"-3834,-1 0 0,2 0 0,0 0 1,0 0-1,1 1 0,4 25 0,-4-39-235,0 1 0,0-1 0,1 1 0,-1-1 0,0 1 0,1-1-1,-1 0 1,1 1 0,-1-1 0,0 0 0,1 1 0,-1-1 0,1 0 0,-1 1 0,1-1 0,-1 0 0,1 0 0,-1 0 0,1 0 0,-1 1 0,1-1-1,-1 0 1,1 0 0,0 0 0,-1 0 0,1 0 0,-1 0 0,1 0 0,-1-1 0,1 1 0,-1 0 0,1 0 0,-1 0 0,1 0 0,-1-1 0,1 1-1,0-1 1,21-10 350,-8 0-212,0-1 0,22-26 0,-27 28-167,1 0-1,-1 0 0,1 1 0,1 0 1,0 0-1,22-12 0,-32 21 22,0 0-1,-1-1 1,1 1-1,0 0 0,0 0 1,0 0-1,-1 0 0,1 0 1,0 0-1,0 0 1,0 0-1,-1 0 0,1 0 1,0 0-1,0 0 0,0 1 1,-1-1-1,1 0 1,0 1-1,0-1 0,-1 0 1,1 1-1,0-1 1,-1 1-1,1-1 0,0 1 1,-1 0-1,1-1 0,-1 1 1,1-1-1,-1 1 1,1 0-1,-1 0 0,0-1 1,1 1-1,-1 0 0,0 0 1,1-1-1,-1 1 1,0 0-1,0 0 0,0 0 1,0-1-1,0 1 1,0 0-1,0 0 0,0 0 1,0 1-1,0 53 959,-1-42-646,1 42 270,0-55-566,1 0-1,-1 1 1,0-1-1,0 0 0,0 1 1,0-1-1,0 0 1,1 1-1,-1-1 0,0 0 1,0 1-1,1-1 1,-1 0-1,0 0 0,0 1 1,1-1-1,-1 0 1,0 0-1,1 0 0,-1 1 1,0-1-1,1 0 1,-1 0-1,0 0 0,1 0 1,-1 0-1,1 0 1,-1 0-1,0 0 0,1 0 1,-1 0-1,0 0 1,1 0-1,-1 0 0,0 0 1,1 0-1,-1 0 1,1 0-1,-1 0 0,0-1 1,1 1-1,-1 0 1,0 0-1,0 0 0,1-1 1,18-8 396,44-43 68,2-3-457,-60 52-33,0 0-1,0 0 1,0 0-1,0 1 1,0 0 0,0 0-1,1 0 1,-1 0 0,1 1-1,-1 0 1,10-1 0,-13 3 3,-1 0-1,1-1 1,-1 1 0,0 0 0,1 0 0,-1 0 0,0 0 0,0 0 0,1 0-1,-1 0 1,0 0 0,0 1 0,0-1 0,0 0 0,-1 0 0,1 1 0,0-1-1,-1 1 1,1-1 0,0 1 0,-1-1 0,0 1 0,1-1 0,-1 1 0,0 0-1,0-1 1,0 1 0,0-1 0,0 1 0,-1 2 0,0 61 230,0-57-166,-19 75 29,20-82-561,0-29-10330,0 5 866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18802,'0'0'13741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203 243 14029,'0'-1'290,"0"0"0,0 0 0,0 1 0,0-1 0,0 0 0,0 1 0,-1-1 0,1 0 0,0 1 0,0-1 1,-1 1-1,1-1 0,0 0 0,-1 1 0,1-1 0,-1 1 0,1-1 0,-1 1 0,1-1 0,-1 1 0,1-1 0,-1 1 0,0 0 0,1-1 0,-1 1 0,1 0 0,-1 0 0,0-1 0,-1 1 0,-28-1 2125,23 2-2411,-1 0-1,0 0 0,1 1 1,0 1-1,-11 4 0,9-1 164,1 1 0,0 0-1,0 0 1,1 1 0,0 0 0,0 0-1,1 0 1,0 1 0,0 0 0,1 1 0,0-1-1,1 1 1,0 0 0,1 0 0,0 0-1,0 0 1,1 1 0,0-1 0,1 1-1,1 20 1,0-30-165,0 0 0,1 0 0,-1-1 0,1 1 0,-1 0 0,1 0 0,-1 0 0,1-1 0,0 1-1,0 0 1,-1-1 0,1 1 0,0-1 0,0 1 0,-1-1 0,1 1 0,0-1 0,0 1 0,0-1 0,0 0 0,0 1 0,0-1 0,0 0 0,0 0 0,0 0-1,0 0 1,0 0 0,0 0 0,-1 0 0,1 0 0,0 0 0,0 0 0,0-1 0,0 1 0,0 0 0,0-1 0,0 1 0,0 0 0,0-1 0,-1 1 0,2-2-1,39-19 105,-19 3-84,-2-1 0,0-1 0,-2-1 0,0 0 0,-1-2 0,-1 0 0,13-26 0,-18 30 234,-1-1 1,-1-1 0,-1 0 0,-1 0 0,0-1 0,-2 0-1,0 0 1,-2 0 0,1-26 0,-8 42 267,-5 13-350,-6 12-98,-7 20-58,1 0 0,2 1-1,2 1 1,2 0 0,-19 79 0,34-118-21,-1-1 1,1 1 0,0-1 0,-1 0 0,1 1-1,0-1 1,0 1 0,0-1 0,0 1-1,0-1 1,0 1 0,1-1 0,-1 1-1,0-1 1,1 0 0,-1 1 0,1-1-1,0 1 1,-1-1 0,1 0 0,2 3-1,-2-4 1,1 1 0,0 0-1,0-1 1,0 0 0,-1 1 0,1-1-1,0 0 1,0 0 0,0 0-1,0 0 1,0 0 0,-1 0-1,1-1 1,0 1 0,0-1 0,0 1-1,3-2 1,12-6-86,0 0 0,-1-1 0,0 0 0,-1-2 0,1 0-1,-2-1 1,0 0 0,0-1 0,-1 0 0,-1-1 0,14-20 0,-23 28 99,-11 20 90,1-1 1,1 1-1,0 1 0,1-1 1,1 1-1,0 0 1,-2 17-1,7-31-87,-1-1 0,0 0 0,1 0 0,-1 1 0,1-1 0,-1 0 0,1 0 1,-1 0-1,1 1 0,-1-1 0,1 0 0,-1 0 0,0 0 0,1 0 0,-1 0 0,1 0 0,-1 0 0,1 0 0,-1 0 0,1 0 0,-1 0 0,1-1 0,-1 1 0,1 0 1,-1 0-1,1 0 0,-1-1 0,1 1 0,0-1 0,10-4 6,-1-1 1,1-1 0,-1 0-1,0 0 1,-1-1-1,17-17 1,47-61 27,-56 62-48,-6 9 0,-20 42 0,2-8 0,0-4 0,0 1 0,1 1 0,1-1 0,1 1 0,0 0 0,-2 27 0,6-43-21,1 0 1,-1 0-1,0 0 0,1 0 0,-1 0 1,1-1-1,-1 1 0,1 0 0,-1 0 1,1 0-1,-1-1 0,1 1 1,0 0-1,-1-1 0,1 1 0,0 0 1,0-1-1,0 1 0,0-1 0,-1 1 1,1-1-1,0 0 0,0 1 0,0-1 1,0 0-1,0 0 0,0 0 1,0 1-1,0-1 0,1 0 0,41 2-2046,-25-2 261,1 2-4958,1-1-4025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 18578,'0'0'8450,"-9"-1"-7879,4 0-525,1 1 0,-1 0 0,0 0 0,0 1 0,0-1 0,1 1-1,-1 0 1,0 0 0,1 1 0,-1-1 0,1 1 0,0 0 0,-1 0 0,1 1-1,0-1 1,0 1 0,0 0 0,1 0 0,-1 0 0,1 1 0,-5 4-1,-1 1 249,2-3-73,1 0 0,-1 0 0,1 0 0,1 1 0,-1 0 0,1 0 0,1 0 0,-1 1 0,-3 8 0,8-15-220,0-1-1,1 1 0,-1-1 1,0 1-1,0-1 1,1 1-1,-1-1 0,0 1 1,1-1-1,-1 0 1,0 1-1,1-1 1,-1 0-1,0 1 0,1-1 1,-1 0-1,1 1 1,-1-1-1,1 0 1,-1 0-1,1 1 0,-1-1 1,1 0-1,-1 0 1,1 0-1,-1 0 0,1 0 1,-1 0-1,1 0 1,-1 0-1,1 0 1,-1 0-1,1 0 0,-1 0 1,1 0-1,-1 0 1,2-1-1,22-1-171,42-21-2144,-57 19 1681,1 0 1,-1 0 0,1 1 0,0 0-1,0 1 1,0 0 0,0 0 0,0 1-1,20 1 1,-29 0 655,0 1 0,0 0-1,0-1 1,0 1 0,0 0 0,0 0-1,0-1 1,0 1 0,0 0 0,0 0-1,-1 0 1,1 0 0,0 0-1,-1 0 1,1 0 0,-1 1 0,1-1-1,-1 0 1,1 0 0,-1 0 0,0 0-1,0 1 1,1-1 0,-1 0 0,0 0-1,0 1 1,0-1 0,0 0 0,-1 0-1,1 1 1,0-1 0,0 0 0,-1 0-1,0 2 1,-13 44 3258,9-38-2767,-1-1 1,0 1-1,0-1 0,-1 0 0,1-1 0,-2 0 1,1 0-1,-1-1 0,0 1 0,-13 6 0,15-9-446,-1-1 0,1 0 1,-1-1-1,0 0 0,0 0 0,1 0 0,-1-1 0,0 0 0,-12 1 0,18-3-189,0 1 1,1 0 0,-1-1-1,0 1 1,0-1 0,1 1-1,-1-1 1,0 1 0,1-1 0,-1 0-1,0 1 1,1-1 0,-1 0-1,1 1 1,-1-1 0,1 0-1,0 0 1,-1 0 0,1 1 0,0-1-1,-1 0 1,1 0 0,0 0-1,0 0 1,0 0 0,0 1 0,0-1-1,0 0 1,0 0 0,0 0-1,0 0 1,0 0 0,0 0-1,1 0 1,-1 1 0,0-1 0,0 0-1,1-1 1,12-39-6178,3 6-411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18097,'0'0'7629,"-7"11"-6049,-14 22-33,-33 68 1,47-85-1252,0 0-1,1 1 1,0 0 0,2 0 0,0 0-1,1 0 1,-2 30 0,6-46-296,-1 0 0,1 0 0,-1 0 0,1 0 0,-1 0 0,1 0 0,0 0 0,-1 0 0,1 0 0,0-1 0,0 1 0,0 0 0,0-1 0,0 1 0,-1 0 0,1-1 0,0 1 0,0-1 0,1 0 0,-1 1 0,0-1 0,0 0 0,0 0 0,0 1 0,0-1 0,0 0 0,0 0 0,0 0 0,0 0 0,0 0 0,1-1 0,-1 1 0,1 0 0,41-7 0,-4-11-344,-35 15 275,1 0 1,0 1-1,0-1 1,0 1 0,1 0-1,-1 0 1,1 0-1,-1 1 1,1 0-1,-1 0 1,1 0-1,0 1 1,7 0-1,-12 0 79,0 1-1,0 0 0,-1 0 0,1-1 1,0 1-1,0 0 0,0 0 1,0 0-1,-1 0 0,1 0 0,0 0 1,-1 0-1,1 0 0,-1 0 0,1 0 1,-1 0-1,0 0 0,1 1 0,-1-1 1,0 0-1,0 0 0,0 0 0,0 3 1,1 34 407,-2-28-288,0 95 405,6-143-534,1-73 0,-6 112 0,0-1 0,0 1 0,0 0 0,0 0 0,0-1 0,0 1 0,0 0 0,0-1 0,0 1 0,1 0 0,-1-1 0,0 1 0,1 0 0,-1-1 0,0 1 0,1-1 0,-1 1 0,1 0 0,-1-1 0,1 1 0,-1-1 0,1 0 0,-1 1 0,1-1 0,-1 1 0,1-1 0,0 0 0,-1 1 0,1-1 0,0 0 0,0 1 0,29-4 0,-23 1 0,0 0 0,0-1 0,0 0 0,-1-1 0,1 1 0,-1-1 0,7-6 0,62-80 0,-83 117 0,5-19 0,-4 5 0,0 2 0,1-1 0,1 1 0,0 0 0,1 0 0,1 0 0,-3 30 0,6-45 0,0 1 0,0 0 0,0 0 1,0 0-1,0-1 0,0 1 0,0 0 0,0 0 0,1 0 1,-1-1-1,0 1 0,0 0 0,1-1 0,-1 1 0,1 0 0,-1 0 1,1-1-1,-1 1 0,1-1 0,-1 1 0,1 0 0,-1-1 1,1 1-1,-1-1 0,1 1 0,0-1 0,0 0 0,-1 1 0,1-1 1,1 1-1,0-1 0,1 0 1,-1 1-1,0-1 0,1 0 1,-1 0-1,1-1 1,-1 1-1,0 0 1,1-1-1,3-1 0,1-1-7,1 0-1,-1 0 0,0-1 0,0 0 0,11-8 1,-9 4-27,-2 0 1,1 0 0,-1-1-1,0 0 1,-1 0-1,0-1 1,0 0 0,-1 0-1,-1 0 1,0 0 0,0-1-1,-1 0 1,0 1 0,-1-1-1,2-15 1,-23 64 604,14-23-576,1 0 0,0 0-1,1 0 1,0 0 0,1 1 0,1 25-1,11 94-64,-5-99 56,-1 0 0,-4 70 0,-1-101 19,0 0 0,-1 1 0,1-1 0,-1 0 0,-1 0 1,1 0-1,-1 0 0,0 0 0,0-1 0,0 1 0,-1-1 1,1 0-1,-1 0 0,0 0 0,-8 6 0,11-9-3,-1 1 0,0-1-1,0 1 1,0-1 0,0 0-1,0 0 1,0 0 0,0 0-1,0 0 1,0-1 0,0 1-1,0-1 1,0 1 0,-1-1-1,1 0 1,0 0 0,0 0-1,-1 0 1,1 0 0,0 0-1,0-1 1,0 1 0,-1-1-1,1 1 1,0-1 0,0 0-1,0 0 1,0 0 0,0 0-1,0 0 1,0-1 0,1 1-1,-1 0 1,0-1 0,1 1-1,-1-1 1,1 0 0,-1 0-1,-1-3 1,-4-8-2,0 0 0,1-1 0,0 0 0,1 0 0,1 0 0,0-1 0,1 0 0,1 1 0,0-1 0,1 0 0,1 0 0,0 0 0,3-15 0,-3 26-179,1 0 0,0 0 1,1 0-1,-1 0 0,1 0 0,0 0 0,0 1 0,0-1 1,0 0-1,1 1 0,-1 0 0,1 0 0,0-1 0,0 2 1,0-1-1,4-3 0,6-3-1924,0 1 0,29-14 0,-6 3-1253,-18 8-4374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63 15887,'-3'-6'1537,"3"-7"289,13 0 384,15 0-1089,13 4 385,8 2-513,5 5-769,4 2-224,-3 0-1313,-4 0-4357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20 7335,'0'0'19982,"-13"-5"-19684,6 3-242,1-1 22,0 1 1,1 0-1,-1 1 1,0 0-1,0-1 1,0 2-1,0-1 1,0 1 0,-1 0-1,1 0 1,0 1-1,0-1 1,0 1-1,-11 4 1,-51 28 1130,64-31-1183,0 0 0,0 1 0,1 0 0,-1-1 0,1 1 1,0 0-1,0 1 0,0-1 0,0 1 0,0-1 0,1 1 1,0 0-1,-1 0 0,-1 6 0,4-10-27,0 1-1,-1-1 0,1 1 1,0-1-1,0 1 1,0-1-1,1 0 1,-1 1-1,0-1 0,0 1 1,0-1-1,0 1 1,0-1-1,0 0 0,0 1 1,1-1-1,-1 0 1,0 1-1,0-1 1,1 1-1,-1-1 0,0 0 1,0 0-1,1 1 1,-1-1-1,0 0 1,1 1-1,-1-1 0,1 0 1,-1 0-1,0 0 1,1 0-1,-1 1 0,1-1 1,-1 0-1,0 0 1,1 0-1,-1 0 1,1 0-1,-1 0 0,1 0 1,23 1-28,-19-1 23,191-5-1409,-193 5 1407,0 0-1,-1 0 1,1 0-1,0 0 1,-1 0-1,1 1 1,0-1 0,-1 1-1,1 0 1,-1 0-1,1 0 1,-1 0-1,1 0 1,-1 0 0,0 1-1,0-1 1,1 1-1,-1 0 1,0-1-1,-1 1 1,1 0 0,0 0-1,0 0 1,-1 0-1,1 1 1,-1-1-1,0 0 1,1 1 0,-1-1-1,0 1 1,-1-1-1,1 1 1,0-1 0,-1 1-1,1 0 1,-1-1-1,0 1 1,0 3-1,-1-1 131,1 0 1,-1 1-1,0-1 0,-1 0 0,1 0 0,-1 0 0,0 0 0,-1 0 0,1-1 0,-1 1 0,0 0 1,0-1-1,0 0 0,0 0 0,-1 0 0,0 0 0,0-1 0,-7 6 0,3-3 20,-1-1 0,0 0-1,0-1 1,0 0 0,0 0-1,-1 0 1,0-2 0,0 1-1,0-1 1,0 0 0,0-1-1,-17 0 1,25-1-251,1 0 0,-1-1 0,1 1 0,-1 0 1,1-1-1,0 1 0,-1-1 0,1 1 0,-1-1 0,1 1 0,0-1 0,0 0 0,-1 0 1,1 0-1,0 0 0,0 0 0,0 0 0,0 0 0,0 0 0,0 0 0,0 0 0,0-1 1,1 1-1,-1 0 0,0 0 0,1-1 0,-1 1 0,1-1 0,0 1 0,-1 0 0,1-1 1,0 1-1,0-3 0,-1 0-492,1 0 0,0 0 0,1 0 1,-1 0-1,1 0 0,0 0 0,0 0 1,0 1-1,0-1 0,1 0 0,2-5 0,13-15-7353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17232,'0'0'2942,"12"-1"704,4-2-3063,-1 1 0,0-2-1,0 0 1,-1-1 0,1 0 0,-1-1 0,0-1 0,0 0 0,-1-1-1,15-11 1,18-21-59,-43 37-473,0 0-1,-1 0 0,1-1 1,-1 1-1,0 0 1,0-1-1,0 1 1,0-1-1,-1 0 1,1 0-1,-1 0 1,1-5-1,-2 8-30,0 0 1,0 0-1,-1 0 0,1 0 0,0 0 1,-1 0-1,1 0 0,-1 0 0,0 0 1,1 1-1,-1-1 0,1 0 1,-1 0-1,0 0 0,0 1 0,1-1 1,-1 0-1,0 1 0,0-1 0,0 1 1,0-1-1,0 1 0,0-1 1,0 1-1,0 0 0,0 0 0,0-1 1,0 1-1,0 0 0,0 0 0,0 0 1,0 0-1,0 0 0,0 0 1,0 0-1,-1 1 0,-44 2 586,36 0-606,1 0 0,-1 0 0,1 1 0,-1 0 0,1 1 0,0 0 0,1 0 0,-1 1 0,1 0 0,0 0 0,1 1 0,0 0 0,-12 14 0,12-12 0,0 0 0,1 1 0,0 0 0,0-1 0,1 2 0,0-1 0,1 1 0,0-1 0,1 1 0,0 0 0,1 1 0,-1 11 0,3-21-13,0 0-1,0 1 1,1-1-1,-1 0 1,1 0-1,-1 0 1,1 0-1,0 1 1,0-1-1,0 0 1,0-1-1,0 1 1,0 0-1,0 0 1,1 0-1,-1-1 1,1 1-1,0-1 1,-1 1-1,1-1 1,0 1-1,0-1 1,0 0-1,0 0 1,0 0-1,0 0 1,0 0-1,0-1 1,0 1-1,0 0 1,0-1-1,0 0 1,1 0-1,-1 1 1,3-1-1,10 1-468,0-1 1,0 0-1,30-4 0,-28 1-1605,1-1-1,-1-1 1,0-1 0,26-12 0,13-8-7709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 10250,'0'0'18524,"-12"-4"-17654,4 1-746,5 2-84,0 0 0,0-1 1,-1 1-1,1 1 1,0-1-1,-1 0 1,1 1-1,0-1 1,-1 1-1,1 0 1,-1 0-1,1 1 0,0-1 1,-1 1-1,1-1 1,0 1-1,0 0 1,-1 0-1,1 1 1,0-1-1,0 1 1,0-1-1,-3 3 0,-13 12 347,0 0-1,-23 26 0,38-37-328,0 0 0,0 0 0,0 0 0,1 0 0,-1 1 0,1-1 0,1 1 0,-1 0 0,1 0 0,0 0 0,0 0 0,1 0 0,0 0 0,-1 13 0,2-18-58,0 1 0,1-1 0,-1 1 0,1-1 1,0 0-1,0 1 0,-1-1 0,1 0 0,0 0 0,0 1 0,0-1 0,0 0 1,0 0-1,0 0 0,1 0 0,-1 0 0,0 0 0,0-1 0,1 1 0,-1 0 1,0-1-1,1 1 0,-1-1 0,1 1 0,-1-1 0,1 0 0,-1 1 0,1-1 1,-1 0-1,1 0 0,-1 0 0,3 0 0,55-4-20,-45 2-487,0-2 0,-1 1 0,0-2 0,1 0 0,13-7 0,-6 0-3735,0 0-1,22-18 0,-5 1-10015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9929,'0'0'17788,"-5"10"-16854,-7 19-470,1 0-1,1 0 1,2 0 0,-9 60-1,-4 135 977,20-202-1374,0 50 130,1-67-187,1 0-1,-1 0 1,1 0 0,0 0 0,1 0-1,-1 0 1,1 0 0,0 0 0,0-1-1,5 8 1,-7-11-9,1 1 0,0-1 0,0 0 0,-1 0 0,1 0 0,0 0 0,0 0 0,0 0 0,0 0 0,0-1 0,0 1 0,0 0 0,0 0 0,1-1 0,-1 1 0,0-1 0,0 1 0,1-1 0,-1 1 0,0-1 0,0 0 0,1 0 0,1 1 0,-1-2 0,-1 0 0,0 1 0,1-1 0,-1 1 0,0-1 0,0 0 0,0 0 0,0 0 0,0 0 0,0 0 0,0 0 0,0 0 0,0 0 0,0 0 0,0 0 0,-1-1 0,1 1 0,0-2 0,2-4 0,0 0 0,0-1 0,-1 0 0,0 1 0,0-1 0,0-12 0,-1 9 0,-1 0 0,0 0 0,-1 0 0,0 0 0,-1 0 0,0 1 0,-1-1 0,0 0 0,-1 1 0,0 0 0,0 0 0,-1 0 0,0 1 0,-1-1 0,0 1 0,-1 0 0,0 1 0,0 0 0,-1 0 0,1 0 0,-11-6 0,18 14-16,0-1 0,-1 1 1,1-1-1,0 1 0,-1-1 0,1 1 0,-1-1 0,1 1 1,-1 0-1,1-1 0,-1 1 0,1 0 0,-1-1 1,0 1-1,1 0 0,-1 0 0,1 0 0,-1 0 0,0-1 1,1 1-1,-1 0 0,0 0 0,1 0 0,-1 0 1,1 0-1,-1 0 0,0 1 0,1-1 0,-1 0 0,1 0 1,-1 0-1,0 1 0,0-1 0,2 1-40,-1 0 0,0 0 0,1-1 0,-1 1 0,1 0 0,-1 0-1,1-1 1,-1 1 0,1 0 0,0-1 0,-1 1 0,1 0 0,0-1 0,-1 1 0,1-1-1,0 1 1,0-1 0,0 0 0,-1 1 0,1-1 0,0 0 0,0 1 0,1-1 0,11 3-1498,0 0 1,1 0 0,-1-2-1,1 0 1,20-1 0,-10 1-1753,16-1-3228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0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94 213 10634,'0'0'19715,"-10"-4"-18813,-33-9-438,41 13-443,1 0 0,-1 1 0,1-1 0,-1 0 0,1 1 0,0-1-1,-1 1 1,1-1 0,0 1 0,-1 0 0,1 0 0,0-1 0,0 1-1,-1 0 1,1 0 0,0 0 0,0 0 0,0 1 0,0-1 0,1 0-1,-1 0 1,0 1 0,0-1 0,1 0 0,-1 1 0,1-1 0,-1 0 0,1 1-1,-1 1 1,-7 41 405,8-43-429,1 0 1,-1 0-1,1 0 0,-1 1 1,1-1-1,-1 0 0,1 0 0,0-1 1,-1 1-1,1 0 0,0 0 1,0 0-1,0 0 0,0-1 1,0 1-1,0 0 0,0-1 0,0 1 1,0-1-1,0 1 0,0-1 1,0 1-1,0-1 0,1 0 1,-1 0-1,0 1 0,0-1 1,0 0-1,0 0 0,2 0 0,46 1-290,-39-1 158,197 0 257,-213-4-78,1-1-1,0 0 0,0 0 0,1 0 1,0-1-1,-1 1 0,2-1 1,-5-7-1,2 2-43,-1 0 0,2 0 0,-1 0 0,2-1 0,0 0 0,0 0 0,1 0 0,0 0 0,1-1 0,-1-19 0,4 30 0,0 0 0,-1 1 0,1-1 0,0 0 0,0 0 0,0 0 0,0 0 0,0 1 0,0-1 0,1 1 0,-1-1 0,1 1 0,-1-1 0,1 1 0,-1 0 0,1-1 0,0 1 0,0 0 0,-1 0 0,1 0 0,0 1 0,0-1 0,0 0 0,0 1 0,0-1 0,0 1 0,0 0 0,4-1 0,72-6 0,-63 6 0,25-1-189,53-5-2231,0-9-3993,-36-1-7146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6 142 10634,'-6'-2'6283,"8"-5"-4034,12-5-1343,7 4-235,1 2 1,0 1-1,-1 0 0,43-2 0,95 3 1596,-125 4-1921,243 2 1658,312-5-645,-411-10-1291,-150 9-44,0-1 0,0-1-1,-1-2 1,32-12 0,-57 20-13,-1-1 0,0 1 0,1-1 0,-1 1 0,0-1 0,1 1 0,-1-1 0,0 0 0,0 0 0,0 0 0,0 1 0,1-1 0,-1 0 0,0 0 0,-1 0 0,1-1 0,0 1 0,1-1 0,-3 1 0,1 0-1,0 1 0,-1-1 1,1 1-1,-1-1 0,1 1 1,-1-1-1,0 1 0,1-1 1,-1 1-1,1-1 0,-1 1 1,0 0-1,1-1 0,-1 1 1,0 0-1,0 0 0,1 0 1,-1-1-1,0 1 0,1 0 1,-1 0-1,-1 0 0,-62-3 179,60 3-216,-132 7-273,-187 32 0,143-13 185,42-6 84,28-4-26,-150 4 0,287-22 21,0-2-1,38-9 0,32-6 41,493-23-423,-258 24 336,-295 13 140,-33 2 66,-24 2 22,-116 3 98,-270 39 0,-125 74-216,475-99-249,5-1-1785,17-7-3323,29-7-2085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92 8136,'-31'11'5268,"31"-11"-5217,0 0 0,0 0-1,0 0 1,0 0 0,1 0 0,-1 0 0,0 0 0,0 0 0,0 0 0,0 0 0,0 0 0,0 0 0,0 1 0,0-1 0,0 0 0,0 0 0,0 0 0,1 0 0,-1 0 0,0 0-1,0 0 1,0 0 0,0 1 0,0-1 0,0 0 0,0 0 0,0 0 0,0 0 0,0 0 0,0 0 0,0 1 0,0-1 0,0 0 0,0 0 0,0 0 0,0 0 0,0 0 0,0 0-1,-1 0 1,1 1 0,0-1 0,0 0 0,0 0 0,0 0 0,0 0 0,0 0 0,0 0 0,0 0 0,0 0 0,0 0 0,0 1 0,-1-1 0,1 0 0,0 0 0,0 0 0,0 0 0,0 0-1,0 0 1,0 0 0,-1 0 0,54 2 2071,-32-2-1991,415-13 1928,219-36-3115,-590 43 1089,-56 5-28,362-40 727,-458 53 2477,-9 1-3002,-140 22 1173,-428 8 0,869-67-2907,113 6 127,135-12-2378,-436 29 3646,-14 1 102,0 0 0,0 0 0,0-1 0,0 1 0,0-1-1,0 1 1,0-1 0,0 0 0,-1 0 0,1 0 0,0-1 0,3-1 0,-6 3 32,0 0 1,0 0-1,0 0 1,0 0-1,0 0 0,-1 0 1,1 0-1,0 0 1,0 1-1,0-1 0,0 0 1,0 0-1,-1 0 1,1 0-1,0 0 0,0 0 1,0 0-1,0 0 1,0 0-1,-1 0 0,1 0 1,0 0-1,0 0 1,0-1-1,0 1 0,0 0 1,-1 0-1,1 0 1,0 0-1,0 0 0,0 0 1,0 0-1,0 0 1,0 0-1,-1 0 0,1-1 1,0 1-1,0 0 1,0 0-1,0 0 0,0 0 1,0 0-1,0-1 1,0 1-1,0 0 0,0 0 1,0 0-1,0 0 1,0 0-1,0-1 0,0 1 1,0 0-1,0 0 1,0 0-1,0 0 0,0 0 1,0-1-1,0 1 1,0 0-1,0 0 0,0 0 1,0 0-1,0 0 1,0-1-1,0 1 0,0 0 1,0 0-1,0 0 1,-47-4 426,-1 3 0,0 1 0,0 3 0,-75 14 1,-211 47 11,188-34-1797,1-3-3468,51-12-4796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8072,'29'19'1675,"56"28"1,-70-40-1213,0-2 0,0 0 0,0-1 0,0 0 0,1-1 0,21 1 1,12 2 50,-1 2 1,0 2 0,77 27 0,-69-19-53,115 22 1,482 60 1941,-401-59-1894,449 128 223,-636-150-606,1273 298 1608,-311-36-1420,-1006-275-310,101 34 106,-1 6 1,-3 5-1,-2 6 0,-3 4 0,163 116 1,-213-132 101,28 17-82,-4 5 1,153 148 0,71 136 103,-284-318-174,-2 2 1,0 0-1,-3 2 1,-1 0-1,29 74 0,-28-52 334,-25-71 2392,2 9-2761,0-1-1,0 1 1,0-1-1,-1 0 1,1 1-1,-1 0 1,1-1-1,-4-3 1,-1-4 43,5 10-48,1-1 1,0 1-1,-1 0 0,0 0 1,1 0-1,-1 0 0,0-1 1,0 1-1,1 0 0,-1 1 1,0-1-1,0 0 1,0 0-1,0 0 0,-3-1 1,4 2-24,0-1 1,0 1 0,-1-1 0,1 1 0,0-1 0,0 1 0,0-1 0,-1 1 0,1-1-1,0 1 1,0-1 0,0 1 0,0-1 0,0 1 0,0-1 0,0 1 0,0-1-1,0 0 1,0 1 0,1-1 0,-1 1 0,0-1 0,0 1 0,0-1 0,1 1-1,-1 0 1,0-1 0,0 1 0,1-1 0,-1 1 0,0-1 0,1 1 0,-1 0-1,1-1 1,-1 1 0,1 0 0,0-1 0,15-13-42,-16 14-74,-1 1-462,0-1 0,0 1 0,0-1 0,0 0 0,-1 1-1,1-1 1,0 0 0,0 0 0,0 0 0,0 0 0,0 0 0,0 0 0,0 0 0,-1-1 0,1 1 0,0 0 0,0-1-1,-1 0 1,-3-9-5736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0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42 9961,'19'-18'1854,"-18"16"-1628,0 0 0,-1 1 0,1-1 0,1 1 0,-1 0 0,0-1 0,0 1 0,0 0 0,1 0 0,-1 0 0,0 0 0,1 0 0,-1 0 0,1 0 0,0 0 0,-1 1 0,1-1 0,0 0 0,-1 1 0,1 0 0,0-1 0,2 1 0,-3 0-128,0 0 0,0 0 0,0 0 0,1 0 0,-1 0 0,0 1 0,0-1 0,0 0 0,0 1 0,1-1 0,-1 1 0,0-1 0,0 1 0,0 0 0,0-1 0,0 1 0,0 0 0,-1 0-1,1-1 1,0 1 0,0 0 0,0 0 0,-1 0 0,1 0 0,0 0 0,0 2 0,0 0 47,0 1 0,0-1 0,0 1 0,-1-1 0,1 1-1,-1 0 1,0-1 0,0 8 0,-2 3 200,0 0 0,0 0-1,-10 26 1,-16 34 213,-4-1 0,-79 132 0,-118 115 1324,-147 98-1066,306-342-618,-65 94 0,83-103-76,92-135-3207,78-81-3,-57 76 2289,-59 71 837,0 0 0,0 0 0,-1-1 0,1 1 1,-1-1-1,1 1 0,-1-1 0,0 1 0,0-1 0,0 0 0,0 0 0,0 0 0,0 1 0,-1-5 0,-3 6 159,0 1-1,0 0 0,0-1 1,0 1-1,0 0 0,0 1 1,0-1-1,-5 2 0,0 1-70,-1 1 0,1 1-1,0-1 1,1 1-1,-1 1 1,1-1-1,-12 13 1,-44 53 301,51-56-327,-23 26-48,2 0 0,3 3-1,1 0 1,2 2 0,-33 77-1,57-104-101,13-20-124,18-25 14,8-21-207,54-95 0,-12 18-95,-68 102 329,-23 29 148,-27 27-73,-50 69 421,-94 137 0,183-239-382,-2 3-33,0 0 1,0 0-1,0 0 1,1 1 0,-1-1-1,1 0 1,0 1-1,0 0 1,1 0 0,-1-1-1,1 1 1,0 0 0,1 0-1,-1 7 1,1-12-75,0 1 1,0-1 0,1 1-1,-1-1 1,0 0 0,1 1-1,-1-1 1,0 0-1,1 1 1,-1-1 0,0 0-1,1 1 1,-1-1 0,1 0-1,-1 0 1,1 1 0,-1-1-1,0 0 1,1 0 0,-1 0-1,1 0 1,-1 1-1,1-1 1,-1 0 0,1 0-1,-1 0 1,1 0 0,-1 0-1,1 0 1,-1 0 0,1-1-1,-1 1 1,1 0-1,-1 0 1,1 0 0,-1 0-1,1-1 1,-1 1 0,0 0-1,1 0 1,0-1 0,19-11-5298,1-12-3593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1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299 125 5701,'1'-10'1128,"0"0"-1,0 0 1,1 0-1,6-18 1,4-26 4285,-15 52-2141,-5 8-2498,-5 10-640,-104 192 1178,32-51-137,72-136-965,-45 85 239,53-96-450,1 0 0,0 0 0,1 0 1,0 1-1,1-1 0,0 1 0,0 0 1,1 17-1,1-27-7,0-1 0,1 1 1,-1-1-1,1 1 1,-1 0-1,0-1 0,1 1 1,-1-1-1,1 1 0,0-1 1,-1 1-1,1-1 0,-1 0 1,1 1-1,0-1 1,-1 0-1,1 1 0,-1-1 1,1 0-1,0 0 0,0 0 1,-1 1-1,1-1 0,0 0 1,-1 0-1,1 0 0,0 0 1,1 0-1,29-1-36,-21 1 48,10-1 0,1-1 0,-1-1 0,0-1 0,0 0-1,0-2 1,-1 0 0,0-1 0,0-1 0,20-12 0,23-16-36,72-56 0,-70 46 111,-20 14-56,-21 14-14,1 1 0,0 2-1,41-20 1,-74 41 242,0 0 0,0 0 0,0 1 0,-13 14-1,10-10-1229,0 0-1,-1-1 1,-15 11-1,23-22-4027,5-11-3075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17 7271,'-1'-14'5157,"-4"11"-1958,-13 21-906,-17 37-1710,10-1-231,3 1 1,-25 98-1,13-34-208,17-81-485,16-37 218,1-1 0,-1 1 0,1 0 1,-1-1-1,1 1 0,-1-1 0,1 1 0,-1-1 0,1 1 0,-1-1 0,1 1 0,-1-1 0,0 1 1,1-1-1,-1 0 0,0 1 0,0-1 0,1 0 0,-1 0 0,0 0 0,0 0 0,1 1 0,-1-1 1,0 0-1,0 0 0,1 0 0,-1 0 0,0-1 0,0 1 0,1 0 0,-1 0 0,0 0 0,1-1 0,-1 1 1,0 0-1,0 0 0,1-1 0,-1 1 0,1-1 0,-1 1 0,0-1 0,1 1 0,-1-1 0,1 1 1,-1-1-1,1 0 0,-1 1 0,1-1 0,0 1 0,-1-1 0,0-1 0,-12-20-4500,-2-8-3214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45 139 8808,'0'0'7874,"-7"10"-7249,2-4-547,1-1 0,1 1 0,-1 0 0,1 0 0,0 0-1,0 0 1,0 1 0,1-1 0,0 1 0,1-1 0,-1 1 0,1 0 0,1 0 0,-1 0-1,1-1 1,0 1 0,1 0 0,-1 0 0,1 0 0,1 0 0,1 6 0,0-6-60,0 0 1,0-1 0,0 1-1,1-1 1,0 0 0,0 0-1,0 0 1,1 0 0,0-1-1,0 0 1,1 0-1,-1 0 1,1-1 0,0 0-1,13 7 1,-15-9-1,1 0 0,0-1 0,0 1 0,0-1 0,0 0 0,0-1 0,0 1 0,0-1 0,0 0 0,0 0 1,0-1-1,0 0 0,0 1 0,0-2 0,0 1 0,0 0 0,0-1 0,-1 0 0,1 0 0,-1-1 0,1 1 0,-1-1 0,7-6 0,217-185 240,-137 106-2614,-48 42-2828,-6 0-5973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14830,'0'8'2002,"-3"91"1493,0-55-2766,2-1 0,2 1 0,2 0 0,1-1 0,12 47 0,-10-71-146,4 22 110,-13-42-704,0 0 0,1-1 1,-1 1-1,0-1 0,1 1 1,-1-1-1,1 0 0,0 0 0,-1 0 1,-2-4-1,-13-13-427,0 0 1,1-2-1,1 0 0,-22-39 0,83 57 177,64 3-2600,-36 0-6722,-36 0-1286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79 8360,'0'0'15967,"-9"-2"-14696,-31-4-471,38 6-742,0 0 0,-1 0 0,1 1 0,0-1 0,0 1 0,0-1-1,0 1 1,0 0 0,0 0 0,0 0 0,0 0 0,0 0 0,0 1-1,0-1 1,0 0 0,1 1 0,-1-1 0,1 1 0,-1 0 0,1 0-1,0-1 1,-1 1 0,1 0 0,0 0 0,0 0 0,1 0 0,-1 0 0,0 1-1,1-1 1,-1 0 0,0 4 0,0-4-36,1 0-1,-1 0 1,1 0 0,-1 0 0,1 0-1,0 0 1,0 0 0,0 0-1,0 0 1,0 0 0,0 0 0,0 0-1,1 0 1,-1 0 0,1 0 0,-1 0-1,1 0 1,0 0 0,0 0-1,0-1 1,0 1 0,0 0 0,0 0-1,0-1 1,1 1 0,-1-1-1,1 1 1,-1-1 0,1 0 0,2 2-1,1-2 6,0 0-1,1 0 0,-1-1 1,0 1-1,0-2 0,1 1 1,-1 0-1,0-1 0,0 0 1,0 0-1,1 0 0,-1-1 1,0 0-1,-1 0 0,1 0 1,0-1-1,-1 1 0,1-1 1,-1 0-1,0-1 0,5-3 1,-4 2-9,-1 1 1,1-1-1,-1-1 0,0 1 1,0 0-1,-1-1 0,0 0 1,0 0-1,0 0 0,-1 0 1,1 0-1,-1 0 0,-1-1 1,0 1-1,1-1 1,-1-10-1,-1 15-13,0 1 0,0 0 0,-1-1 0,1 1 0,0 0 0,-1-1 0,1 1 0,-1 0 0,1-1 0,-1 1 0,0 0 0,1 0 0,-1 0 0,0-1 0,0 1-1,0 0 1,0 0 0,0 0 0,0 0 0,0 1 0,0-1 0,0 0 0,-1 0 0,1 1 0,0-1 0,0 1 0,-2-1 0,0 0-104,-1 0-1,1 0 1,0 0-1,-1 1 1,1-1-1,0 1 0,-1 0 1,1 0-1,0 0 1,-6 1-1,9-1-2,0 0 0,-1 0-1,1 0 1,0 0-1,-1 0 1,1 0 0,0 0-1,0 0 1,-1 0 0,1 0-1,0 0 1,0 0-1,-1 0 1,1 1 0,0-1-1,0 0 1,-1 0-1,1 0 1,0 0 0,0 0-1,-1 1 1,1-1 0,0 0-1,0 0 1,0 0-1,0 0 1,-1 1 0,1-1-1,0 0 1,0 0 0,0 1-1,0-1 1,0 0-1,-1 0 1,1 1 0,0-1-1,0 0 1,0 0 0,0 1-1,0-1 1,0 0-1,0 0 1,0 1 0,0-1-1,0 0 1,0 1-1,0-1 1,0 0 0,0 0-1,1 1 1,-1-1 0,0 0-1,0 0 1,0 1-1,0-1 1,1 0 0,14 8-7612,6-8-69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13164,'0'0'12199,"-10"13"-10592,4-4-1303,0-1-96,0 0 0,1-1 0,0 2 0,1-1 1,0 0-1,0 1 0,0 0 0,1 0 1,1 0-1,-3 14 0,3-4-19,1 0 1,0 0 0,1 0-1,1 0 1,5 26-1,-4-37-150,0-1-1,0 1 1,1-1 0,0 0-1,0 0 1,0 0-1,1 0 1,0-1 0,1 1-1,0-1 1,0 0 0,0-1-1,0 1 1,1-1-1,0 0 1,7 5 0,-13-10-39,1 0 0,-1 1 0,0-1 0,1 0 0,-1 1 0,1-1 0,-1 0-1,1 1 1,-1-1 0,1 0 0,-1 0 0,1 1 0,-1-1 0,1 0 0,-1 0 0,1 0 0,-1 0 0,1 0 0,-1 0 0,1 0 0,0 0 0,-1 0 0,1 0 0,-1 0 0,1 0 0,-1 0 0,1 0 0,-1 0 0,1-1 0,0 1 0,1-16-1,-13-24 8,3 22-107,0 1 1,-2-1-1,0 1 0,0 1 1,-25-29-1,77 57-1911,-29-10 1214,6 1-1986,-1 0 1,1-1-1,37-2 1,-14-2-4948</inkml:trace>
  <inkml:trace contextRef="#ctx0" brushRef="#br0" timeOffset="1">288 191 3748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116 267 4164,'0'-1'604,"0"0"0,1 0 0,-1 0 0,0 0-1,0 0 1,0 0 0,0-1 0,0 1 0,0 0 0,-1 0 0,1 0 0,0 0 0,0 0 0,-1 0 0,1 0-1,-1 0 1,1 0 0,-1 0 0,1 0 0,-1 0 0,-1-1 0,1 1-243,0 0 0,0 1-1,0-1 1,0 1 0,0 0 0,0-1 0,0 1-1,0 0 1,-1-1 0,1 1 0,0 0 0,0 0 0,0 0-1,0 0 1,0 0 0,-1 0 0,0 1 0,-2 0 23,0 0 0,0 0 0,0 1 0,0-1 1,0 1-1,1 0 0,-1 0 0,0 1 0,1-1 1,0 1-1,-3 2 0,1 0-152,1-1 0,0 1 0,1 0 0,-1 1 0,1-1 0,0 0-1,0 1 1,1 0 0,0 0 0,0 0 0,0 0 0,1 0 0,0 0 0,0 0 0,0 0 0,1 0 0,0 12 0,1-17-231,0 1 1,0-1 0,0 0 0,1 0-1,-1 0 1,0 0 0,0 0-1,1 0 1,-1-1 0,0 1 0,1 0-1,-1-1 1,1 1 0,-1-1 0,1 1-1,-1-1 1,1 0 0,-1 1 0,1-1-1,-1 0 1,1 0 0,0 0-1,-1 0 1,1-1 0,-1 1 0,1 0-1,1-1 1,45-10-109,-40 7-47,0 0 0,0-1 0,-1 0 1,0 0-1,1 0 0,-2-1 0,1 0 0,-1 0 0,0-1 0,0 0 1,-1 0-1,0 0 0,0-1 0,-1 0 0,0 0 0,0 0 1,-1 0-1,0 0 0,0-1 0,-1 1 0,2-18 0,-22 59 1179,14-23-851,1 1-1,0-1 1,1 1-1,0 0 1,1 0 0,0 0-1,0 16 1,2-24-152,-1-1-1,0 1 1,1 0 0,-1-1 0,1 1 0,0-1 0,0 1 0,0-1 0,0 1 0,1-1 0,-1 0 0,0 0 0,1 1 0,0-1 0,-1 0 0,1 0 0,0 0-1,0-1 1,0 1 0,1 0 0,-1-1 0,0 0 0,0 1 0,1-1 0,-1 0 0,1 0 0,-1 0 0,1 0 0,0-1 0,-1 1 0,1-1 0,-1 0 0,1 1 0,0-1-1,3-1 1,4 1-15,-1-1 1,1 0-1,-1 0 0,1-1 0,-1-1 0,0 1 0,0-1 0,0-1 0,0 0 0,0 0 0,-1-1 0,0 0 0,0 0 1,0-1-1,-1 0 0,1-1 0,-2 1 0,1-1 0,-1-1 0,0 1 0,0-1 0,8-15 0,-4 6 4,-1-1-1,-1 0 1,0-1-1,-2 0 0,0 0 1,-1 0-1,-1 0 1,0-1-1,-2 0 1,0-21-1,-2 37-10,0-1 0,0 1 0,-1 0 0,0 0 0,1 0 0,-2 0 0,1 0 0,0 0 0,-4-6 0,5 9 0,-1 0 0,1 0 0,-1 1 0,0-1 0,0 0 0,1 0 0,-1 1 0,0-1 0,0 0 0,0 1 0,0-1 0,0 0 0,0 1 0,0 0 0,0-1 0,0 1 0,0-1 0,0 1 0,0 0 0,0 0 0,0 0 0,0 0 0,0 0 0,0 0 0,0 0 0,0 0 0,0 0 0,0 0 0,0 0 0,0 1 0,0-1 0,0 0 0,0 1 0,0-1 0,0 1 0,0-1 0,0 1 0,0 0 0,0-1 0,0 1 0,0 0 0,1-1 0,-2 2 0,-4 4 0,0 0 0,0 1 0,0-1 0,1 1 0,0 1 0,0-1 0,1 1 0,0-1 0,-3 11 0,-25 76 0,29-83 0,0 0 0,1 1 0,1-1 0,-1 1 0,2-1 0,-1 1 0,3 12 0,-2-20 0,1-1 0,0 1 0,0-1 0,0 1 0,0-1 0,1 0 0,-1 0 0,1 0 0,0 0 0,0 0 0,0 0 0,0 0 0,0-1 0,1 1 0,-1-1 0,1 1 0,0-1 0,0 0 0,-1 0 0,1 0 0,1-1 0,-1 1 0,0-1 0,0 1 0,1-1 0,5 1 0,12 3-706,0-2 1,0 0-1,28 0 0,-29-3-1082,0-1-1,0-1 0,33-7 1,6-12-9663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11371,'0'0'12652,"31"79"-9770,-31-32-896,0 4-320,0 4-641,-3-3-545,2-4-320,1-6-63,0-12-97,6-9-32,9-9-609,3-12-800,3 0-1026,2-13-2337,1-12-2755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11371,'0'0'7367,"-10"6"-3305,-4 4-2612,1 1 0,0 0-1,-21 25 1,29-31-1155,0 1 1,1 0-1,0 0 1,0 0-1,0 1 1,1-1-1,0 1 0,0 0 1,1 0-1,-1 0 1,2 0-1,-1 0 1,0 12-1,2-18-294,0 0 0,0 0 0,0 0 0,0-1 0,0 1 0,1 0 0,-1 0 0,0 0 0,1 0-1,-1-1 1,0 1 0,1 0 0,-1 0 0,1-1 0,-1 1 0,1 0 0,0-1 0,-1 1 0,1-1 0,0 1 0,-1-1 0,1 1 0,0-1 0,0 1 0,-1-1 0,1 0 0,0 1 0,0-1 0,1 1 0,35 1 7,-26-3-14,0-1-1,1 0 1,-1-1 0,13-5-1,-12 2-154,1 0-1,-2-1 1,1-1 0,-1 0-1,0 0 1,13-14-1,-19 17 97,0 0 0,-1 1 0,0-1 0,0-1-1,-1 1 1,1-1 0,-1 1 0,0-1 0,-1 0 0,1 0-1,-1 0 1,0 0 0,-1-1 0,0 1 0,1-10 0,-15 19 332,9 2-228,-1 1 0,1 0 1,0 0-1,0 1 1,1-1-1,0 1 1,0 0-1,1 0 1,-1 0-1,2 0 1,-2 7-1,1-5-23,0 0 0,1 0 1,0 0-1,0 0 0,1 0 0,1 0 0,-1 0 1,4 16-1,-2-23-77,-1 0 1,1 0 0,0 0-1,-1 0 1,1 0 0,0 0-1,0 0 1,0 0 0,0-1-1,1 1 1,-1-1 0,0 1-1,1-1 1,-1 0 0,1 0-1,-1 0 1,1-1-1,-1 1 1,1 0 0,0-1-1,-1 0 1,1 0 0,0 1-1,-1-2 1,1 1 0,4-1-1,3 1-530,-1-1 1,0 0-1,1-1 0,-1 0 0,0 0 0,14-6 0,-15 4-627,-1-1 0,1 0 1,-1 0-1,0 0 0,0-1 0,12-12 0,7-15-5343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6758,'0'0'16742,"-10"7"-14484,3-1-1937,1 0 0,0 0 0,0 1 0,0 0 0,1 0 1,0 1-1,0-1 0,1 1 0,0 0 0,0 0 0,1 0 0,0 1 1,0-1-1,1 1 0,1 0 0,-1-1 0,1 1 0,0 10 0,1-16-286,0 0-1,-1 0 0,1 0 0,0 1 1,1-1-1,-1 0 0,1 0 0,-1 0 1,1 0-1,0 0 0,0 0 0,0 0 1,0-1-1,1 1 0,-1 0 0,1-1 1,3 5-1,-3-6-68,0 0 0,1 1 0,-1-1 0,1 0 0,-1 0 0,1 0 0,-1 0 1,1-1-1,0 1 0,-1-1 0,1 1 0,0-1 0,-1 0 0,1 0 0,0 0 0,0-1 0,-1 1 0,1-1 0,0 1 0,3-2 0,3-1-437,0-1 0,0 0 0,-1 0 0,1 0 0,-1-1 0,0-1-1,-1 1 1,12-11 0,-10 8-131,0 1 0,1 0 1,-1 0-1,21-9 0,-30 16 648,1 0 1,-1-1 0,0 1-1,0 0 1,1 0-1,-1 0 1,0 0-1,1-1 1,-1 1-1,0 0 1,0 0 0,1 0-1,-1 0 1,0 0-1,1 0 1,-1 0-1,0 0 1,1 0 0,-1 0-1,0 0 1,1 0-1,-1 0 1,0 0-1,1 0 1,-1 1-1,0-1 1,1 0 0,-1 0-1,0 0 1,0 0-1,1 0 1,-1 1-1,0-1 1,0 0 0,1 0-1,-1 1 1,0-1-1,0 0 1,1 0-1,-1 1 1,0-1 0,0 0-1,0 1 1,0-1-1,0 0 1,0 0-1,1 1 1,-5 21 1392,-15 23 231,19-45-1668,-11 20 556,-1 0 1,-16 22-1,25-39-502,1 0 0,0 0 0,-1 0 0,1 0 0,-1 0 0,0 0 0,0-1 0,0 1 0,-1-1 0,1 0 0,0 0 0,-1 0 0,1 0 0,-1-1 0,0 1 0,0-1 0,1 0 0,-1 0 0,0 0 0,0-1 0,-6 1 0,10-2-98,-1 1 0,1-1 1,-1 1-1,1-1 0,-1 1 0,1-1 0,-1 0 1,1 1-1,0-1 0,-1 1 0,1-1 0,0 0 1,0 1-1,-1-1 0,1 0 0,0 0 1,0 1-1,0-1 0,0 0 0,0 0 0,0 1 1,0-1-1,0 0 0,0 0 0,0 1 0,0-1 1,0 0-1,1 1 0,-1-1 0,0 0 0,1 1 1,-1-1-1,0 0 0,1 0 0,12-25-3214,23-9-5681,-17 21 2862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68 107 7815,'0'0'9684,"6"-1"-10650,-5 1 937,54-12-1092,-52 11 1400,-1 1-1,0-1 1,1 1-1,-1-1 1,0 0-1,0 0 1,1 0-1,-1 0 1,0 0-1,0 0 1,0-1-1,0 1 1,0-1 0,0 1-1,-1-1 1,1 0-1,-1 0 1,1 0-1,-1 1 1,1-2-1,-1 1 1,0 0-1,0 0 1,1-2-1,-3 3-66,1 1-1,-1-1 1,0 1-1,1-1 0,-1 1 1,0 0-1,1-1 1,-1 1-1,0 0 0,0-1 1,1 1-1,-1 0 1,0 0-1,0 0 0,0 0 1,1 0-1,-1 0 1,0 0-1,0 0 0,1 0 1,-1 0-1,0 1 0,0-1 1,-1 0-1,-22 6 1322,14-1-1270,0 1 1,0 0 0,1 0 0,-1 1-1,2 0 1,-1 1 0,-13 16 0,17-19-158,0 0 1,1 1 0,0 0-1,0 0 1,1 0 0,0 1-1,0-1 1,0 1 0,0 0-1,1-1 1,1 1 0,-1 0-1,0 11 1,2-17-107,0-1 0,0 1 0,0 0 0,0-1 0,0 1 0,0 0 0,1-1 0,-1 1 0,0 0 0,0-1 0,1 1 0,-1 0 0,0-1 0,1 1 0,-1-1 0,1 1 0,-1-1 0,1 1 0,-1-1 0,1 1 0,-1-1 0,1 0 0,-1 1 0,1-1 0,0 0 0,-1 1 0,1-1 0,0 0 0,0 0 0,28 2 0,26-14 0,-35 2 0,0 0 0,19-13 0,-24 13 0,0 0 0,1 2 0,0 0 0,20-7 0,-36 15 0,1 0 0,0 0 0,0 0 0,0-1 0,0 1 0,0 0 0,0 0 0,0 0 0,0 1 0,-1-1 0,1 0 0,0 0 0,0 0 0,0 1 0,0-1 0,0 0 0,-1 1 0,1-1 0,0 1 0,0-1 0,-1 1 0,1-1 0,0 1 0,-1 0 0,1-1 0,0 1 0,-1 0 0,1-1 0,-1 1 0,1 0 0,-1 0 0,1 0 0,-1-1 0,0 1 0,1 0 0,-1 0 0,0 0 0,0 0 0,0 0 0,0 0 0,0-1 0,0 1 0,0 0 0,0 0 0,0 0 0,0 1 0,-5 59 0,3-36 0,12-94 0,-18-44 0,3 68 0,6 43-13,-1 1 0,0 0 0,1 0-1,-1 0 1,1 0 0,-1 0 0,1 0 0,-1 0 0,1 0-1,0 0 1,0 0 0,-1 1 0,1-1 0,0 0 0,0 0 0,0 1-1,0-1 1,0 0 0,0 1 0,0-1 0,0 1 0,0-1-1,0 1 1,0 0 0,0-1 0,0 1 0,1 0 0,-1 0-1,0 0 1,0 0 0,0 0 0,0 0 0,1 0 0,0 0 0,58 1-1716,-43 0 576,27 0-4820,3 0-4923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 13933,'0'0'8627,"-9"-2"-5050,3 0-3284,-1 1-1,1 1 1,0-1 0,0 1 0,-1 0 0,1 1-1,0 0 1,-1 0 0,1 0 0,0 0 0,0 1-1,0 0 1,0 0 0,0 1 0,1 0 0,-1 0 0,1 0-1,-1 1 1,-7 6 0,9-7-209,-45 35 393,47-36-469,-1 0 0,1 0 0,-1 1 0,1-1 0,0 1 0,0-1 0,0 1 0,1 0 0,-1 0 0,0 0 0,1 0 0,0 0 0,0 0 0,0 0 0,-1 5 0,4-8-21,-1 1 1,1-1 0,0 0-1,-1 1 1,1-1 0,0 0-1,-1 0 1,1 0 0,0 0-1,-1 0 1,1-1 0,2 0-1,45-11-431,-36 8 327,0 0 0,0 1-1,0 0 1,0 2 0,0-1-1,0 2 1,19 0 0,-29 1 129,-1-1 1,0 1-1,1 0 0,-1 0 1,0 0-1,1 0 0,-1 0 1,0 0-1,0 1 0,0-1 1,0 1-1,0-1 1,0 1-1,0 0 0,-1 0 1,1 0-1,-1 0 0,1 0 1,-1 0-1,0 0 0,0 0 1,0 1-1,0-1 1,0 0-1,0 1 0,-1-1 1,1 1-1,-1-1 0,0 1 1,1-1-1,-1 1 0,0-1 1,-1 1-1,1-1 0,-1 4 1,1 2 115,-1 1 1,-1 0-1,0-1 1,0 1-1,0-1 1,-1 1-1,0-1 1,-9 14-1,-32 35-94,42-55-35,0 1 1,-1-1 0,1 1-1,-1-1 1,1 0 0,-1 0-1,0 0 1,0 0 0,0-1-1,0 1 1,0-1-1,0 0 1,-1 0 0,1 0-1,0 0 1,-1 0 0,1-1-1,-4 1 1,6-2-4,0 0 0,1 0 0,-1 0 0,1 0 0,0 0 0,-1 0 0,1 0 0,0 0-1,-1 0 1,1 0 0,0 0 0,0 0 0,0 0 0,0 0 0,0 0 0,0 0 0,0 0 0,0 0 0,0 0 0,1 0 0,-1 0 0,1-1 0,5-27-1195,22-27-5079,9 3-4276,-9 17-2391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51 14446,'0'0'3774,"-2"9"-187,-4 10-2016,1-8-474,1 0-1,1 1 1,0 0-1,1-1 1,0 1-1,0 16 0,3-27-1092,-1 0 1,1 0-1,0 0 0,-1 0 0,1 0 0,0 0 0,0 0 0,0 0 0,0-1 0,0 1 1,0 0-1,0-1 0,0 1 0,0 0 0,0-1 0,0 1 0,0-1 0,0 0 0,1 1 1,-1-1-1,0 0 0,0 0 0,0 0 0,1 1 0,-1-1 0,0 0 0,0-1 0,2 1 0,37-2 6,-33 0-78,1 0 0,-1-1 0,0 0 0,0 0 0,0 0 1,-1-1-1,1 0 0,-1 0 0,0 0 0,0-1 0,0 0 1,-1 0-1,1-1 0,8-11 0,-9 10 72,0-1 1,0 1-1,-1-1 0,0 0 1,0 0-1,0 0 0,-1-1 1,-1 1-1,1-1 1,-1 1-1,-1-1 0,1-13 1,-22 49 811,-2 46-410,20-67-384,1 0-1,0 0 0,0 0 1,1 1-1,0-1 0,0 0 1,1 0-1,-1 0 0,1 0 1,3 9-1,-4-14-109,1 0 0,0 1 0,0-1 0,0 0 0,0 0 0,0 0 0,1 0 0,-1-1 0,0 1 0,0 0 0,1 0 0,-1-1-1,0 1 1,1-1 0,-1 1 0,0-1 0,1 0 0,-1 1 0,1-1 0,-1 0 0,1 0 0,-1 0 0,3 0 0,0 0-845,0 0 0,0 0 0,0-1 0,0 1 0,0-1 0,0 0 0,6-3 0,14-12-6979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76 16720,'0'0'2947,"-5"12"208,-2 6-2504,1 0 0,0 1 0,1-1 1,2 1-1,-1 0 0,2 0 1,1 0-1,1 29 0,9 21-629,-3-25 48,1 55-1,-7-88 225,0 0-1,-1 1 1,0-1-1,-1 0 1,0 0-1,-1 0 1,0 0-1,-1 0 1,-9 19-1,10-100 695,13-44-2096,43-186 1,-49 284 863,0 1 1,1-1 0,1 1 0,14-28 0,-19 41 206,0-1-1,0 1 1,1 0 0,-1-1-1,1 1 1,-1 0 0,1 0 0,0 0-1,0 1 1,0-1 0,0 0 0,0 1-1,0-1 1,0 1 0,0-1-1,1 1 1,-1 0 0,0 0 0,1 0-1,-1 0 1,1 1 0,0-1 0,-1 1-1,1 0 1,-1-1 0,1 1 0,0 0-1,-1 0 1,1 1 0,-1-1-1,1 0 1,-1 1 0,1 0 0,-1 0-1,1-1 1,-1 1 0,1 1 0,-1-1-1,4 3 1,-3-2 53,0 0 0,0 0 0,0 0 0,0 1 1,0-1-1,-1 1 0,1 0 0,-1 0 0,0 0 0,1 0 0,-2 0 0,1 0 0,0 1 1,-1-1-1,1 1 0,-1-1 0,0 1 0,0-1 0,0 1 0,-1 0 0,1 0 0,-1-1 1,0 1-1,0 0 0,0-1 0,-1 1 0,1 0 0,-1 0 0,0-1 0,-2 7 0,0-2 281,-1 0 0,1 0-1,-1 0 1,-1-1 0,1 0-1,-1 0 1,-1 0 0,1 0-1,-1-1 1,0 0 0,-1 0-1,-7 6 1,8-8-259,1-1 0,0 1-1,-1-1 1,0 0 0,0-1 0,0 1-1,0-1 1,0 0 0,0-1 0,-1 1-1,1-1 1,0 0 0,-12-1 0,17 0-108,1 0 1,-1 0-1,1 0 1,-1 0-1,1 0 1,-1 0-1,1 0 0,-1-1 1,1 1-1,-1 0 1,1 0-1,-1-1 1,1 1-1,0 0 1,-1 0-1,1-1 1,-1 1-1,1-1 1,0 1-1,-1 0 1,1-1-1,0 1 1,-1-1-1,1 1 1,0-1-1,0 1 1,-1-1-1,1 1 1,0-1-1,0 1 0,0-1 1,0 0-1,5-21-3413,19-15-3509,21-5-3290,-20 20 604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15022,'0'0'11446,"-2"12"-9508,-40 183 407,-10 58-329,83-378-2414,-11 54 102,-13 39 68,-1 6-75,0-1-1,2 1 0,0 1 1,2 0-1,22-40 0,-31 62 300,0 1 0,1 0 0,-1 0 0,1 0 0,0 0 0,0 0 0,-1 1 0,1-1 0,0 0 0,1 1 0,-1-1 0,0 1 0,4-2 0,-5 3 0,0 0-1,0 0 0,0-1 1,0 1-1,1 0 1,-1 0-1,0 0 0,0 0 1,0 0-1,0 1 0,0-1 1,1 0-1,-1 1 1,0-1-1,0 0 0,0 1 1,0-1-1,0 1 0,0-1 1,0 1-1,1 1 1,1 1-6,-1 0 1,1 0-1,-1 0 1,1 1-1,-1-1 1,0 1 0,-1-1-1,1 1 1,0 0-1,-1 0 1,0 0-1,0 0 1,0 0 0,0 6-1,0 5 155,-2 0 0,1-1 0,-2 1 0,0-1 0,0 1 0,-2-1-1,1 0 1,-2 0 0,0 0 0,-1-1 0,0 1 0,-1-1 0,0-1 0,-1 0 0,-1 0 0,0 0-1,0-1 1,-1 0 0,-1-1 0,-20 17 0,28-25-145,1 0 0,0 0 0,-1-1 0,0 1 0,1 0 0,-1-1 0,0 0 0,1 0 0,-1 1 0,0-2 0,0 1 0,0 0 0,0-1 0,0 1 0,-4-1 0,6 0 0,0-1 0,-1 1 0,1-1 0,0 1 0,-1-1 0,1 1 0,0-1 0,0 0 0,0 0 0,0 0 0,0 0 0,0 0 0,0 0 0,0 0 0,0 0 0,0 0 0,0 0 0,1 0 0,-1-1 0,0 1 0,1 0 0,-1-1 0,1 1 0,0 0 0,-1-1 0,1 1 0,0 0 0,0-1 0,0 1 0,0-1 0,0 1 0,0-3 0,2-59-2491,-1 50 1131,1 0 0,1 1 1,0 0-1,1-1 0,1 1 0,0 0 0,0 1 0,1-1 0,9-13 0,8-8-8334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9:3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13068,'0'0'15973,"-9"7"-15290,1 0-550,1 0 0,0 1 0,0 0 0,1 0 0,0 0 0,0 1 0,1 0 0,0 0 0,1 0 0,0 1 0,0-1 0,1 1-1,0 0 1,1 0 0,0 0 0,1 0 0,0 1 0,0-1 0,1 0 0,1 13 0,0-20-134,0-1 0,0 1 0,1 0 0,-1-1 0,0 1 0,1-1 0,0 0 0,-1 1 0,1-1 0,0 0 0,0 0 0,0 0 0,0 0-1,1 0 1,-1-1 0,1 1 0,-1-1 0,1 0 0,-1 1 0,1-1 0,0 0 0,-1-1 0,1 1 0,0 0 0,0-1 0,0 1 0,-1-1 0,1 0 0,0 0 0,4-1 0,0 1-144,1 0 1,0-1-1,0 0 0,-1 0 1,1-1-1,-1 0 1,1 0-1,-1-1 0,0 0 1,8-4-1,-8 3 17,0 0-1,-1-1 0,0 0 1,0 0-1,0-1 0,0 0 1,-1 1-1,0-2 1,0 1-1,0-1 0,-1 1 1,0-1-1,-1-1 0,1 1 1,-1 0-1,-1-1 1,0 0-1,0 1 0,0-1 1,1-14-1,-11 25 1245,3 3-960,1 1 0,0 0 0,1-1 0,-1 2 0,1-1 1,0 0-1,1 0 0,0 1 0,0 0 0,1-1 0,0 1 1,0 0-1,1 0 0,0-1 0,1 15 0,0-20-155,0-1-1,0 0 1,0 1 0,0-1-1,0 0 1,0 0 0,0 0-1,0 1 1,0-1 0,0-1 0,1 1-1,-1 0 1,0 0 0,1 0-1,-1-1 1,1 1 0,-1 0-1,1-1 1,-1 0 0,1 1-1,-1-1 1,1 0 0,-1 0-1,1 0 1,-1 0 0,1 0-1,-1 0 1,1 0 0,0 0-1,-1-1 1,1 1 0,-1 0-1,1-1 1,1 0 0,4-1-139,1 0 1,0 0-1,-1-1 1,0 0 0,11-6-1,22-20-708,-30 20 645,1 0 1,0 1-1,1 1 1,-1 0-1,23-9 0,-33 15 213,-1 1-1,1 0 1,0 0-1,-1 0 1,1 0-1,0 0 1,0 0-1,-1 0 0,1 0 1,0 0-1,-1 0 1,1 1-1,0-1 1,-1 0-1,1 0 1,-1 1-1,1-1 0,0 0 1,-1 1-1,1-1 1,-1 0-1,1 1 1,-1-1-1,1 1 1,-1-1-1,1 1 0,-1-1 1,1 1-1,-1 0 1,0-1-1,1 1 1,-1-1-1,0 1 1,0 0-1,1-1 0,-1 1 1,0 0-1,0-1 1,0 1-1,0 0 1,0-1-1,0 1 1,0 0-1,0 0 0,0 43 760,-1-28-578,1 15 150,-1 41 532,17 129 0,-10-164-851,-1 1 1,-1-1-1,-3 1 1,-3 55 0,1-88-20,0-1 1,0 0-1,-1 0 1,1 0-1,-1 0 1,0 0-1,0 0 1,0-1-1,-1 1 1,1 0-1,-1-1 1,0 0-1,0 0 1,-5 5-1,7-7-4,-1 0 0,1 0 0,0 0 0,-1 0 0,1 0 0,-1-1 0,0 1-1,1 0 1,-1-1 0,0 1 0,1-1 0,-1 1 0,0-1 0,1 0 0,-1 0 0,0 0-1,0 0 1,1 0 0,-1 0 0,0 0 0,0-1 0,1 1 0,-1-1 0,0 1 0,1-1-1,-1 0 1,1 1 0,-1-1 0,1 0 0,-1 0 0,1 0 0,-1 0 0,1 0 0,0-1-1,0 1 1,0 0 0,0-1 0,-2-1 0,-4-8-1,0 0 0,1 0 0,1-1 0,-1 1 0,2-1 0,0-1 0,0 1 0,1 0 0,-2-17 0,1-10 0,0-69 0,4 92 0,1 0 0,1-1 0,0 1 0,1 0 0,1 0 0,0 0 0,1 1 0,1-1 0,0 1 0,1 1 0,1-1 0,0 1 0,1 0 0,1 1 0,0 0 0,0 1 0,1 0 0,1 0 0,0 1 0,1 1 0,0 0 0,15-8 0,15-5-833,0 2 1,84-29-1,-105 43-107,63-25-7025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1281,'0'0'-32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529 153 2050,'-36'-11'59,"35"11"20,1 0 1,-1 0-1,1 0 1,-1-1 0,1 1-1,-1 0 1,1 0-1,0 0 1,-1 0 0,1-1-1,-1 1 1,1 0 0,0 0-1,-1-1 1,1 1-1,-1 0 1,1-1 0,0 1-1,0 0 1,-1-1-1,1 1 1,0 0 0,0-1-1,-1 1 1,1-1-1,0 1 1,0 0 0,0-1-1,0 1 1,-1-1-1,1 1 1,0-1 0,0 1-1,0-1 1,0 1-1,0-1 1,0 1 0,0-1-1,0 1 1,1 0-1,-1-1 1,0 1 0,0-1-1,0 1 1,0-1-1,1 1 1,-1 0 0,0-1-1,0 1 1,1-1-1,-1 1 1,0 0 0,0-1-1,1 1 1,-1 0-1,1 0 1,-1-1 0,0 1-1,1 0 1,-1 0-1,1-1 1,0 1 0,14-10 1763,-10 8-3907,-8 1 2258,-1 0 0,0 0 1,1 0-1,-1 0 0,0 0 1,0 1-1,0 0 1,0-1-1,0 2 0,0-1 1,-4 1-1,2-1 52,-48 0 699,-25 1 1399,-105-13-1,124 11-1786,47 1-250,1 0 0,0 0 0,0-1 0,-14-2 1,27 3-284,-1-1 0,0 1 0,0 0 0,0 0 0,1 0 0,-1 0 0,0 0 0,0 0 0,0 0 0,1-1 0,-1 1 0,0 0 0,0 0 0,0 0 0,0 0 0,0-1 0,1 1 0,-1 0 0,0 0 0,0 0 0,0-1 0,0 1 0,0 0 0,0 0 0,0 0 0,0-1 0,0 1 0,0 0 0,0 0 0,0-1 0,0 1 0,0 0 0,0 0 0,0 0 0,0-1 0,0 1 0,0 0 0,0 0 0,0-1 0,0 1 0,0 0 0,0 0 0,-1 0 0,1 0 0,0-1 0,0 1 0,0 0 0,0 0 0,0 0 0,-1 0 0,1-1 0,0 1 0,0 0 0,0 0 0,-1 0 0,1 0 0,0 0 0,0 0 0,0 0 0,-1 0 0,1 0 0,0-1 0,0 1 0,-1 0 0,1 0 0,0 0 0,16-7 268,45 2-52,0 2 0,82 7 0,-16-1-47,742 0 1606,-840-4-1643,49-10 1,-50 7-28,51-3 0,-11 7-70,-80 13-54,2-9 16,1 0 1,-1 0-1,0-1 0,-1-1 0,1 1 0,0-2 0,-16 2 0,-80-3 43,57-1-46,-625 30-13,583-22 17,710-78-410,-132 22-4,-684 56 446,-242 31 103,-404 41 230,808-74-444,32-4-5,9 0-12,58-1-210,-52 0 260,389-29-173,-201 10 100,565-43-613,-950 95 1232,24-2-446,-203 20 41,-152 27-2071,514-78-252,5-2-1454,20-9-7973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38:5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5894,'-76'3'7217,"86"-6"-4218,12-5-2774,149 3 1024,213 20 0,-130-1-1115,1254-34 389,-1014 13 65,-1563-21 672,730 27-1196,-422 54 0,962-66-38,476-17-426,3 29-637,-576 2 867,452 16 10,-1163-19 1038,-746 7 727,922 18-1071,411-20-620,32-3-312,36-1-394,684-63-2193,-380 49 1583,141-11 402,-470 24 1094,-21 0 95,-16 2 361,-222 7 576,-290 45 0,-230 88-1077,547-97-1165,25-12-2183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481 165 8136,'-9'0'827,"-232"-10"6957,235 10-7676,0 0 0,0 1 0,0 0 0,0 0 0,1 0 0,-1 1 0,0 0 0,0 0 0,1 1 0,-1-1 0,1 1 0,0 0 0,-9 8 0,6-4-40,0 0 1,1 1-1,0 0 0,0 1 0,1-1 0,0 1 0,-6 13 0,-1 5 161,2 1 0,1 0 0,1 1 0,-8 52 1,4 23 280,4 0 1,10 194 0,1-257-503,2 0 0,1 0 0,2 0 1,2 0-1,20 53 0,-22-75-1,0-2 0,2 1 0,0-1 1,1 0-1,1-1 0,0 0 0,1-1 0,1 0 0,1-1 1,0-1-1,0 0 0,1 0 0,27 15 0,-26-19 33,-1 0 0,2-2 1,-1 0-1,1 0 0,0-2 0,0 0 0,1-1 0,0-1 0,29 2 0,-34-5-19,0-1-1,0 0 1,1-1 0,-1 0-1,0-1 1,-1 0-1,1-1 1,-1 0-1,1-1 1,-1-1-1,0 0 1,-1 0-1,20-16 1,2-5 133,-2-2 0,-1-1 0,-2-2 0,-1 0 0,-1-2 0,-2-1 0,-1-1 0,-2-1 0,31-76 0,-27 46 155,-2-2 1,-4-1-1,-2 0 0,-4-1 0,5-76 0,-14 102 3,-2 1 1,-2-1-1,-1 1 1,-3-1-1,-2 1 1,-13-52-1,15 82-234,-1-1-1,-1 1 1,0 0-1,-1 1 1,0-1 0,-1 1-1,-1 1 1,0-1-1,-14-14 1,14 19-54,0 0-1,-1 1 1,1 0 0,-1 0-1,-1 1 1,1 0-1,-1 1 1,0 1 0,0-1-1,-1 2 1,1 0 0,-1 0-1,-17-1 1,8 2-1,-1 2 0,0 0 1,0 2-1,1 0 0,-1 1 1,1 2-1,0 0 0,0 1 1,0 1-1,1 1 0,0 1 1,-29 17-1,-11 12-282,1 2-1,-79 70 1,83-59-1358,21-15-2927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567 103 8104,'-2'-10'1729,"2"10"-1723,-1-5 222,0 0 1,0 0-1,0 0 0,-1 0 1,0 0-1,0 1 0,0-1 1,-3-4-1,4 7-121,-1 0 0,0 0-1,0 0 1,0 1 0,0-1 0,-1 0-1,1 1 1,0-1 0,-1 1 0,1 0-1,-1 0 1,1 0 0,-1 0 0,0 0 0,1 1-1,-1-1 1,0 1 0,1 0 0,-1 0-1,0 0 1,1 0 0,-4 0 0,-4 2 57,-1 0 0,1 0-1,0 1 1,0 0 0,0 1 0,1 0 0,-1 0 0,1 1 0,0 1 0,0-1 0,1 1 0,0 1 0,-14 13 0,-2 4 147,2 1 0,0 1 0,-19 30 0,11-8-88,2 1 0,2 2 0,2 0 1,3 2-1,-29 106 0,32-76-19,3 1 1,4 0-1,-2 112 1,13-158-183,2 0 1,1 0-1,2 0 1,1 0-1,2-1 0,2 0 1,1-1-1,22 48 1,-26-68 13,1 0 1,1 0-1,0-1 0,2 0 1,-1-1-1,2 0 0,0-1 1,0 0-1,1-1 0,1 0 1,0-1-1,0-1 0,1 0 1,1-1-1,0 0 0,0-2 0,0 0 1,1 0-1,33 7 1,-35-12-32,0 0 1,1-1 0,-1-1 0,1 0-1,-1-1 1,0 0 0,1-2 0,-1 0 0,0 0-1,0-2 1,-1 1 0,1-2 0,-1 0 0,0-1-1,-1 0 1,1-1 0,19-16 0,4-7 137,-1-1 1,-2-2-1,-2-1 1,41-56 0,-17 14 380,-3-3 0,-3-1-1,57-130 1,-81 149-448,-2 0 0,-4-2 0,-2 0 0,-3-2 0,12-119 0,-25 156-57,-1 1-1,-1 0 0,-1 0 0,-2 0 0,-1 0 0,-1 0 1,-2 1-1,-14-39 0,17 56-13,-1-1-1,0 1 1,-1 0 0,0 0 0,0 1-1,-1 0 1,0 0 0,-1 0 0,0 1-1,-1 0 1,1 1 0,-1 0 0,-1 0-1,1 1 1,-1 0 0,0 1 0,-1 0-1,1 0 1,-1 1 0,0 1 0,0 0-1,0 0 1,-15-1 0,10 3-40,0 0 0,0 1 0,0 1 0,0 1-1,0 0 1,1 1 0,-1 1 0,1 0 0,-1 1 0,1 1 0,1 0 0,-1 1-1,1 0 1,0 2 0,1-1 0,-13 12 0,-20 18-1358,1 3-1,-73 87 1,93-100 383,-46 52-3196,5-12-2291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9033,'0'0'5301,"7"-8"-4058,-2 3-1119,0 0 0,-1 1 0,2 0 0,-1 0 0,0 0 0,1 1 0,0 0 0,-1 0 0,1 0-1,1 1 1,-1 0 0,0 0 0,0 0 0,1 1 0,-1 0 0,1 0 0,-1 1 0,12 0 0,312 5 588,-91 2-31,325-32 1915,-235 5-1637,690-50 1513,57 12-1827,1 47-217,-700 15-391,141 0 22,-337-26-9022,-211 22 2712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7847,'112'2'6992,"32"3"-4839,205 5-1923,997-50 1456,-798 15 215,-143 14-1506,360-21-43,-742 30-193,-15 3-84,-1-1 0,0-1 0,0 1 0,1-1 0,-1 0-1,0-1 1,0 0 0,0 0 0,0 0 0,8-5 0,-15 7-63,0-1 0,0 1 0,0 0 0,0 0 0,0-1 0,0 1 0,0 0 0,0 0 0,0-1 0,0 1 0,0 0 1,0 0-1,0-1 0,0 1 0,0 0 0,0 0 0,0 0 0,0-1 0,0 1 0,-1 0 0,1 0 0,0-1 0,0 1 0,0 0 1,0 0-1,-1 0 0,1 0 0,0-1 0,0 1 0,0 0 0,-1 0 0,1 0 0,0 0 0,0 0 0,-1 0 0,1 0 0,0-1 1,0 1-1,-1 0 0,1 0 0,0 0 0,0 0 0,-1 0 0,1 0 0,0 0 0,0 0 0,-1 0 0,1 1 0,0-1 0,0 0 1,-1 0-1,-16-3-26,-94 2-321,75 3-2680,-64-7 1,54-6-2404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2248 8395 7111,'0'0'587,"0"11"-534,0-9-166,-1 60 751,0-49 88,0 1 0,-1-1-1,-1 0 1,0 0 0,-1 0 0,-5 15 0,-4-5-276,0-1 1,-2 0-1,0-2 1,-1 1 0,-1-2-1,-1 0 1,-1-1-1,0-1 1,-37 24 0,5-7 463,-2-3 1,-109 48-1,143-71-768,0-1 0,-1-1 1,1 0-1,-1-1 0,-1-2 0,1 0 0,0-1 0,-1 0 0,1-2 1,-1-1-1,0 0 0,1-2 0,0 0 0,0-1 0,-38-14 0,58 18-146,-108-45-33,-101-60 0,176 86 22,1-2 1,1-2 0,1 0-1,1-2 1,0-2 0,3 0-1,-27-34 1,-23-46 21,4-2-1,6-4 1,-58-132 0,55 80-23,-84-302 1,16-194-25,57-1 36,40-227-11,51-4-3,-2 361-68,17-214-212,60 6 6,131-276 267,-187 912 24,4 0 0,4 3 0,5 1 0,80-136 0,-94 188-4,2 2 0,3 1 0,1 2 0,2 1 0,2 2 0,1 1 1,3 3-1,0 1 0,3 2 0,71-39 0,-80 54 55,0 3 0,0 1 0,2 2 0,-1 1 0,66-8 1,-38 11 162,1 3 1,106 7-1,-160-1-206,0 2-1,-1-1 1,1 2 0,-1 0-1,20 9 1,-24-9-329,0 0-1,0-1 1,1 0-1,-1 0 1,1-1 0,0 0-1,0 0 1,0-1 0,0 0-1,0-1 1,0 0-1,0-1 1,14-1 0,-12-2-1213,-1-1 0,0 1 0,0-1-1,18-13 1,3-5-4731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11115,'0'0'53,"0"0"0,0 0 0,-1 0 0,1 0 0,0 0 0,0 0 0,-1 0 0,1 0 0,0 0 0,0 0 0,0 0 0,-1 0 0,1 0 0,0 0 0,0 0 0,0 0 0,-1 0 0,1 0 0,0 0 0,0 0 0,0 0 0,-1 0 0,1-1 0,0 1 0,0 0 0,0 0 0,0 0 0,-1 0 0,1 0 0,0-1 0,0 1 0,0 0 0,0 0 0,0 0 0,-1 0 0,1-1 0,0 1 0,0 0 0,0 0 0,0 0 0,0-1 0,0 1 0,0 0 0,0 0 0,0 0 1,0-1-1,0 1 0,0 0 0,0 0 0,0 0 0,0-1 0,10-11 376,19-9-258,-1 12 586,1 1 0,0 1-1,0 2 1,0 0 0,1 3-1,40 0 1,14-2-523,-10-3-119,-1-4-1,0-2 1,72-24 0,-144 36-113,1 0 1,0 1-1,0-1 0,-1 0 1,1 1-1,0-1 0,0 1 0,0 0 1,0 0-1,0-1 0,0 1 1,0 0-1,0 1 0,0-1 1,-1 0-1,1 1 0,2 0 0,-4-1 40,0 1-1,0 0 1,0 0-1,0 0 1,0 0-1,0 0 0,0 0 1,0 0-1,0-1 1,-1 1-1,1 0 1,0 0-1,-1 0 0,1-1 1,0 1-1,-1 0 1,1 0-1,-1-1 1,1 1-1,-1 0 0,0-1 1,1 1-1,-1 0 1,-1 0-1,-56 51 1920,-14 4-1260,-78 66 145,131-103-1641,1 0 0,-27 36-1,39-43-4312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83 14670,'0'0'2888,"5"-8"-107,1-1-1695,9-20 762,-10 0 3023,-6 29-4777,1-1-1,-1 0 1,0 1-1,1-1 1,-1 1-1,0-1 1,0 1 0,0-1-1,1 1 1,-1-1-1,0 1 1,0 0-1,0 0 1,0-1 0,0 1-1,0 0 1,0 0-1,0 0 1,1 0-1,-1 0 1,0 0 0,0 0-1,0 0 1,0 0-1,0 1 1,0-1-1,-1 1 1,-31 7-40,21 0-17,0 0-1,1 2 0,0-1 0,0 1 0,1 0 0,0 1 0,1 1 0,0-1 0,1 1 0,0 1 1,1 0-1,0 0 0,1 0 0,1 0 0,0 1 0,1 0 0,0 0 0,1 1 0,1-1 0,-2 25 1,4-37-42,0 1 0,1-1 1,-1 0-1,0 1 0,1-1 0,0 0 1,-1 1-1,1-1 0,0 0 1,0 0-1,0 0 0,0 0 1,0 0-1,1 0 0,-1 0 1,1 0-1,-1-1 0,1 1 1,0 0-1,3 1 0,-1 0-100,0-1-1,1 1 0,-1-1 1,1-1-1,-1 1 0,1-1 1,0 1-1,0-1 0,7 0 1,52-2-3420,-12-12-3978,-5-7-4140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47 20980,'-9'2'1356,"7"-1"-1273,-60 18 2663,58-18-2583,-1 1 1,1-1 0,1 1 0,-1 0-1,0 1 1,0-1 0,1 0 0,-1 1-1,1 0 1,0 0 0,0 0 0,0 0-1,0 0 1,-3 7 0,5-9-143,1 0 0,-1-1-1,1 1 1,0 0 0,0 0 0,-1 0 0,1 0 0,0-1 0,0 1 0,0 0-1,0 0 1,0 0 0,0 0 0,0 0 0,0-1 0,0 1 0,1 0 0,-1 0 0,0 0-1,0 0 1,1-1 0,-1 1 0,1 0 0,-1 0 0,1-1 0,-1 1 0,1 0-1,-1-1 1,1 1 0,-1-1 0,1 1 0,0 0 0,-1-1 0,1 1 0,0-1-1,0 0 1,-1 1 0,1-1 0,0 0 0,0 1 0,0-1 0,0 0 0,-1 0-1,3 1 888,-3-10-355,1 8-502,-1 0 0,1 0 0,-1 0 0,0 0 1,0 0-1,0 0 0,1 0 0,-1 0 1,0 0-1,0 0 0,0 0 0,0 0 0,0 0 1,-1 0-1,1 0 0,0 0 0,0 0 1,-1 0-1,1 0 0,-1 0 0,1 0 0,-1 0 1,1 0-1,-1 0 0,1 0 0,-1 1 0,0-1 1,1 0-1,-1 0 0,0 1 0,0-1 1,0 1-1,1-1 0,-1 1 0,-2-2 0,3 43-77,0-38 25,0 0 0,0-1 0,0 1 0,1 0-1,-1 0 1,1 0 0,0 0 0,0-1 0,0 1 0,0 0 0,0-1 0,1 1 0,-1-1 0,1 1 0,0-1 0,-1 0 0,1 1 0,0-1 0,0 0 0,1 0 0,-1-1 0,0 1-1,1 0 1,-1-1 0,1 1 0,-1-1 0,1 0 0,0 0 0,-1 0 0,4 0 0,-1 0 16,0 0-1,-1-1 1,1 1 0,0-1-1,-1 0 1,1-1 0,0 1-1,-1-1 1,1 0-1,-1 0 1,1 0 0,-1-1-1,0 0 1,1 0 0,-1 0-1,0 0 1,0-1 0,4-3-1,10-10 64,-1 0 0,27-35-1,-3 3 53,-41 48-128,0 0 0,0-1-1,1 1 1,-1-1 0,0 1-1,0 0 1,1 0-1,-1-1 1,0 1 0,1 0-1,-1-1 1,0 1 0,1 0-1,-1 0 1,1 0 0,-1-1-1,0 1 1,1 0-1,-1 0 1,1 0 0,-1 0-1,1 0 1,-1 0 0,0 0-1,1 0 1,-1 0-1,1 0 1,-1 0 0,1 0-1,-1 0 1,1 0 0,5 14 74,-4 41 82,-2-23-103,1-32-55,-1 1 0,1 0 0,-1 0 0,1 0 0,-1-1 0,1 1 0,0 0 0,-1-1 0,1 1 0,0 0 0,0-1 0,-1 1 0,1-1 0,0 1 0,0-1 0,0 0 0,0 1 0,-1-1 0,1 0 0,0 1 0,0-1 0,0 0 0,0 0 0,0 0 0,0 0 0,0 0 0,0 0 0,0 0 0,0 0 0,0 0 0,1-1 0,32-8 0,20-23-296,-47 26 222,1 0 0,0 1 0,1 0 0,-1 0 0,1 1 0,0 0 0,0 1 0,1 0 0,-1 0 0,17-2 0,-25 5 84,0 1 0,-1-1 0,1 0 0,0 1 0,-1-1 0,1 1 0,-1-1-1,1 0 1,0 1 0,-1 0 0,0-1 0,1 1 0,-1-1 0,1 1 0,-1-1 0,1 1 0,-1 0 0,0-1 0,0 1 0,1 0 0,-1-1 0,0 1 0,0 0 0,0-1 0,0 1 0,0 0 0,0 0 0,0-1 0,0 1 0,0 1 0,0 34 558,0-15-335,1-20-233,-1 0 0,1-1 0,-1 1 0,1-1 0,0 1 0,-1-1 0,1 1 0,-1-1 0,1 1 0,0-1 0,0 1 0,-1-1 0,1 0 0,0 0 0,0 1 0,-1-1 0,1 0 0,0 0 0,0 0 0,0 0 0,-1 0 0,1 0 0,0 0 0,0 0 0,0 0 0,-1 0 0,2-1 0,26-4 0,40-30-5424,6-4-4106,-67 37 9149,-1 0 1,0 0 0,0 1-1,1-1 1,-1 2 0,9-1-1,-12-2 509,1 0 0,0-1 0,-1 1 0,1-1 0,-1 1 0,0-1 0,5-8 0,-4 6-15,-2 4-18,-1-1-1,1 1 0,0 0 0,0 0 0,0 0 1,0 0-1,0 0 0,1 1 0,-1-1 0,1 1 0,4-3 1,4 9 2250,-7 16 73,-7 26-665,-2 1 0,-2-1 0,-19 66 0,14-67-1213,2 1 0,2 0 0,-2 67-1,11-121-353,0 1 0,0 0 0,0-1 0,1 1 0,5-12 0,2-7-15,17-98-24,-22 90-350,3 0 1,0 1 0,2 0-1,2 0 1,20-43-1,-28 70 143,0 1 0,0 0 1,1 0-1,0 0 0,0 1 0,0-1 0,0 1 0,0 0 0,1 0 1,-1 0-1,1 0 0,7-2 0,-11 4 43,0 1 1,1-1-1,-1 1 0,0-1 1,1 1-1,-1 0 0,0-1 1,1 1-1,-1 0 0,1 0 1,-1 0-1,0 0 0,1 0 1,-1 0-1,1 1 0,-1-1 1,0 0-1,1 1 0,-1-1 1,0 1-1,1-1 0,-1 1 1,0 0-1,0-1 0,0 1 1,0 0-1,1 0 0,-1 0 1,0 0-1,0 0 0,-1 0 1,1 0-1,0 0 0,0 1 1,0-1-1,-1 0 0,1 0 1,-1 1-1,1-1 0,-1 0 1,1 1-1,-1-1 0,0 0 1,0 1-1,0-1 0,1 0 1,-1 1-1,-1-1 0,1 1 1,0 1-1,0 0 83,0 1 0,0 0 0,-1 0 0,1-1 0,-1 1 0,0 0 0,0-1-1,0 1 1,-1-1 0,1 1 0,-1-1 0,0 0 0,0 0 0,0 1 0,0-1 0,0-1 0,-1 1 0,0 0 0,1 0 0,-1-1-1,-5 4 1,-18 11-3038,25-17 2796,57-35-15897,-30 22 6720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5189,'5'-3'3122,"16"-14"6903,-18 5-3319,-9 10-2999,-16 5-2422,17 0-1144,1 0 0,-1 0 0,0 0 0,1 1 0,0 0 1,0 0-1,0 0 0,0 0 0,0 0 0,1 1 0,0 0 0,0 0 0,0 0 1,1 0-1,-4 8 0,8-12-129,-1 0 0,1 0 0,-1 0 0,1-1 0,-1 1 1,1 0-1,0-1 0,-1 0 0,1 1 0,0-1 0,-1 0 0,1 0 0,0 1 1,-1-1-1,1-1 0,0 1 0,0 0 0,2-1 0,2 1 19,225-14-1098,-225 18 1731,-8-17-47,1 3-619,1 7-3,-1 0 0,1 0 0,0 0 1,0 1-1,1-1 0,-1 0 0,0 0 0,1 0 0,1-4 0,-1 6 1,0-1 0,0 1 0,0 1 0,0-1 0,0 0 0,1 0-1,-1 0 1,0 0 0,0 1 0,1-1 0,-1 1 0,0-1 0,1 1 0,-1-1 0,0 1-1,1 0 1,-1 0 0,1-1 0,-1 1 0,0 0 0,1 0 0,-1 1 0,2-1 0,81 5-239,-60-3 142,0 0 0,0-1 0,0-2 0,40-5 0,-59 4 151,-1 0 0,0 0 0,1-1-1,-1 1 1,0-1 0,0 0 0,-1 0 0,7-7 0,2-12 258,-12 21-304,0 1 1,0-1-1,0 0 1,0 1-1,0-1 1,0 0 0,0 1-1,-1-1 1,1 0-1,0 1 1,0-1-1,-1 0 1,1 1-1,0-1 1,-1 1-1,1-1 1,-1 0-1,1 1 1,-1-1-1,1 1 1,-1 0-1,1-1 1,-1 1-1,0-1 1,1 1-1,-1 0 1,1-1-1,-1 1 1,0 0 0,0-1-1,-2 0-4,-1 0 0,1 0 0,0 1 0,0-1 0,0 1 0,-1-1 0,1 1 0,0 0 0,-1 0 0,1 0 0,0 1 0,0-1 0,-1 1 0,1 0 0,0 0 0,0 0 0,0 0 0,0 0 0,0 1 0,0 0 0,0-1 0,0 1 0,1 0 0,-1 0 0,1 0 0,-4 4 0,3-2 0,0-1 0,0 1 0,0 0 0,1 0 0,-1 0 0,1 1 0,0-1 0,0 1 0,1-1 0,-1 1 0,1-1 0,0 1 0,0 0 0,1 0 0,-1-1 0,1 1 0,1 8 0,-1-11 5,1 1-1,0-1 1,0 0 0,1 0 0,-1 1-1,0-1 1,1 0 0,-1 0 0,1 0-1,0 0 1,-1-1 0,1 1 0,0 0-1,0-1 1,0 1 0,0-1 0,1 0-1,-1 0 1,0 1 0,0-1 0,1-1-1,-1 1 1,1 0 0,-1-1-1,1 1 1,4-1 0,10 3-299,0-1-1,28-1 1,-39-1 45,40-3-5164,3-10-6427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21396,'0'0'3716,"-14"72"-1826,7-27-1122,1 7-447,4 5-97,1-1-192,1-5-481,0-8-1184,0-3-769,0-12-705,1-6 320,-1-9-2114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3 217 8136,'-1'-12'1319,"0"0"1,1 0-1,0 0 1,1 0-1,0 0 1,1 0-1,3-13 1,-3 20-1001,0 0-1,1 0 1,-1 0 0,1 0-1,0 1 1,1-1 0,-1 1-1,1 0 1,0 0 0,0 0 0,0 0-1,0 1 1,1 0 0,0 0-1,-1 0 1,1 0 0,9-3-1,3-1-45,1 1-1,-1 1 0,1 1 0,0 0 1,0 1-1,0 1 0,1 1 0,-1 0 1,0 1-1,1 2 0,29 4 1,-45-5-281,0 0 0,0 0 0,-1 0 0,1 0 0,0 0 0,0 0 0,-1 1 1,1-1-1,-1 1 0,0 0 0,1 0 0,-1 0 0,0 0 0,0 0 1,0 0-1,0 1 0,-1-1 0,1 1 0,2 3 0,-3-1 46,0-1 1,0 0-1,0 0 0,0 1 0,-1-1 0,0 1 1,0-1-1,0 0 0,0 1 0,-1-1 0,-1 9 0,-4 7 337,-1 0-1,-1 0 0,-1-1 1,-14 24-1,17-33-134,-1 3-67,2-6-96,1-1-1,0 1 1,0 0-1,1 0 1,0 1-1,0-1 1,1 1-1,0-1 1,0 1-1,1 0 1,0 0-1,0-1 1,1 14-1,0-20-76,1 1 0,0-1 0,0 1 0,0-1 0,0 0 0,0 1 0,1-1 0,-1 0 0,0 0 0,1 0-1,-1 0 1,0 0 0,1 0 0,-1 0 0,1 0 0,0-1 0,-1 1 0,1-1 0,0 1 0,-1-1 0,1 0 0,0 1 0,-1-1-1,1 0 1,0 0 0,2 0 0,52-2 92,-51 2-86,7-2-169,-1 0-1,0-1 1,0 0-1,0-1 0,0 0 1,-1-1-1,0 0 0,19-12 1,-23 13 228,-1 1 0,0 0 1,0-1-1,-1 0 0,1 0 0,-1-1 1,0 1-1,0-1 0,0 0 0,-1 0 1,0 0-1,0 0 0,0-1 1,0 1-1,-1-1 0,2-8 0,-7 53 750,0 54-1,3-92-813,1 1 1,-1 0 0,0-1 0,0 1-1,0 0 1,1-1 0,-1 1 0,1-1-1,0 1 1,-1 0 0,1-1 0,0 1 0,0-1-1,0 0 1,0 1 0,0-1 0,0 0-1,0 0 1,0 1 0,0-1 0,1 0-1,-1 0 1,1 0 0,-1-1 0,2 2-1,1-1 1,0 0 0,-1 0 0,1 0-1,0 0 1,0-1 0,0 1-1,0-1 1,0 0 0,0 0 0,6-2-1,0 1-10,-1-1-1,0 0 1,1-1-1,-1 0 0,0 0 1,-1-1-1,1-1 1,13-8-1,-19 11-209,0-1 0,0 0 0,0 0-1,-1 0 1,1 0 0,-1-1 0,0 1 0,1-1-1,-2 1 1,1-1 0,0 0 0,1-3-1,-2 0-1396,0 0-1,0 1 0,0-1 0,0 0 0,-1 0 0,-1-10 0,-4-19-10181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3683,'0'0'26105,"74"31"-28027,-42-21-3235,-2-2-4259</inkml:trace>
  <inkml:trace contextRef="#ctx0" brushRef="#br0" timeOffset="1">412 173 19923,'0'0'7175,"-54"11"-5189,29 3-1474,0 6-192,2 6 33,7 2-225,3 5-64,11-4-32,2-2 0,9-4-32,15-9 0,9-10-449,6-4-479,5-5-1411,1-17-2369,-4-6-2979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67 8232,'0'0'20622,"-7"4"-20040,2-1-415,-1 0-1,1 1 1,0 0 0,0 0-1,1 0 1,-1 1 0,1-1-1,0 1 1,0 0 0,0 0-1,1 1 1,0-1 0,0 1-1,0 0 1,1-1 0,-1 1-1,-1 10 1,4-15-158,-1 0 0,1 0 1,0 0-1,-1 0 0,1 0 0,0 0 0,0 0 1,0 0-1,0 0 0,0 0 0,0 0 0,0 0 1,0 0-1,0 0 0,0 0 0,1 0 0,-1 0 1,0 0-1,1 0 0,-1 0 0,1-1 0,-1 1 1,1 0-1,-1 0 0,1 0 0,0 0 0,-1-1 0,1 1 1,0 0-1,-1-1 0,1 1 0,2 0 0,-1 0-3,1 0 0,0-1 0,-1 0-1,1 1 1,0-1 0,0 0-1,-1-1 1,1 1 0,0 0-1,-1-1 1,6-1 0,9-4-64,1 0 0,25-14 0,-12 2-514,-21 11 470,-1 1 0,1 1 0,-1 0 0,1 0 0,1 1 0,-1 0 0,1 1 0,21-4 0,-32 9 174,0-1 0,-1 0-1,1 1 1,0-1 0,0 0 0,-1 1-1,1-1 1,0 0 0,-1 1-1,0-1 1,1 0 0,-1 0 0,0 1-1,1-1 1,-2 1 0,-21 18 298,14-22-290,6-14-55,3 8-24,0 1 3,-1 0-1,2 1 1,-1-1 0,1 0-1,0 0 1,3-10-1,-3 15-9,1 0 0,-1-1 0,0 1 0,1 0 0,-1 0 0,1 0 0,0 0 0,0 0 0,0 1 0,0-1 0,0 1 0,0-1 0,0 1 0,0-1 0,0 1 0,1 0 0,-1 0-1,1 0 1,-1 0 0,1 1 0,3-1 0,57-9-3003,1 5-3739,-11 1-1982,-14 0-2272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176 137 7751,'0'0'15935,"-11"-4"-13719,-40-12-540,48 16-1594,0-1 1,-1 1-1,1 0 1,0 0-1,-1 0 0,1 1 1,0-1-1,-1 1 0,1 0 1,0-1-1,-1 2 1,1-1-1,0 0 0,0 1 1,0-1-1,0 1 0,0 0 1,1 0-1,-1 0 1,0 0-1,1 0 0,0 1 1,-1-1-1,1 1 0,0 0 1,-2 3-1,-1 1 10,1-1 0,1 1 0,-1 0 0,1 0 0,0 0 0,1 1 0,0-1 0,0 0 0,-2 13 0,4-18-87,0 0-1,0-1 1,0 1-1,0 0 0,0-1 1,0 1-1,1 0 1,-1-1-1,0 1 1,1-1-1,-1 1 0,1 0 1,0-1-1,-1 1 1,1-1-1,0 0 0,0 1 1,0-1-1,0 0 1,0 1-1,1-1 1,-1 0-1,1 1 0,1-1-4,0 1-1,-1-1 1,1 0 0,0 0-1,0 0 1,-1-1-1,1 1 1,0-1-1,0 1 1,0-1-1,0 0 1,4 0-1,0-1-5,1 0-1,0 0 0,0-1 0,-1 0 0,1 0 1,-1-1-1,1 0 0,-1 0 0,8-5 0,1-5-21,-1 0 0,-1-1-1,0 0 1,0-1 0,-2-1-1,0 0 1,0-1 0,-2 0-1,0-1 1,-1 0 0,-1-1-1,9-28 1,-14 26 186,-14 32 48,-15 31 119,17-23-168,1-1 0,-11 38 1,17-48-92,0 0 0,1 0 0,0 1 0,0-1 0,1 1 0,0-1 0,0 1 0,1-1 0,2 15-1,-1-20-76,0 1 1,0-1-1,0 0 0,0 1 0,0-1 0,0 0 0,1 0 0,0 0 0,-1-1 0,1 1 0,0-1 0,0 1 0,1-1 0,-1 0 0,0 0 0,1 0 0,-1-1 0,1 1 0,0-1 0,-1 0 0,1 0 0,0 0 0,0-1 0,0 1 0,0-1 0,0 0 0,5 0 0,0 0-122,1 0 0,-1-1-1,0 0 1,1 0 0,-1-1 0,0 0 0,0 0 0,0-1-1,0 0 1,11-7 0,-11 5 92,-1-1 0,0 0-1,0-1 1,0 0 0,8-9-1,-14 12 174,1 1 0,0 0 0,-1-1 0,0 0 0,0 0-1,0 1 1,0-1 0,-1 0 0,1 0 0,-1 0-1,0-1 1,0 1 0,-1 0 0,1-8 0,-1 11-122,0 0 1,0 0 0,0 1-1,-1-1 1,1 0-1,0 0 1,0 1 0,-1-1-1,1 0 1,0 1-1,-1-1 1,1 0 0,-1 1-1,1-1 1,-1 1-1,1-1 1,-1 0 0,1 1-1,-1 0 1,1-1-1,-1 1 1,0-1 0,1 1-1,-1 0 1,0-1-1,0 1 1,0-1 0,-29-1 174,23 3-165,-1 0 0,1 0 0,0 1 1,-1 0-1,-10 4 0,13-3-20,1 0 0,-1-1 0,0 2 0,1-1 0,-1 0 0,1 1 0,0 0 0,0 0 0,1 0 0,-1 1 0,1-1 0,0 1 0,0-1 0,0 1 0,1 0 0,0 0 0,0 1 0,0-1 0,1 0 0,-1 1 0,0 10 0,2-15 0,1 1 0,-1 0 0,1 0 0,-1-1 0,1 1 0,0-1 0,0 1 0,0-1 0,0 1 0,0-1 0,0 1 0,0-1 0,1 0 0,-1 0 0,0 1 0,1-1 0,-1 0 0,1 0 0,-1 0 0,1-1 0,-1 1 0,1 0 0,0-1 0,-1 1 0,1-1 0,0 1 0,0-1 0,-1 0 0,1 1 0,3-1 0,65 2 0,-54-2 0,31-4-1318,-16-4-2537,7-10-5097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94 12268,'1'-1'379,"-1"0"0,1 0 1,-1 1-1,0-1 1,1 0-1,-1 0 0,0 0 1,0 0-1,1 0 1,-1 0-1,0 0 0,0 0 1,0 0-1,0 0 0,0 0 1,0 0-1,-1 0 1,1 0-1,0 0 0,0 0 1,-1 0-1,1 0 1,0 0-1,-1 0 0,1 1 1,-2-3-1,1 2-179,0 0 0,-1 1 0,1-1 1,-1 0-1,1 0 0,-1 1 0,1-1 0,-1 0 0,1 1 0,-1 0 0,1-1 0,-1 1 0,0 0 0,-2 0 1,-2 0-124,1 0 0,-1 0 1,1 1-1,-1 0 0,1 0 1,0 0-1,-1 1 0,1 0 1,-7 3-1,6-1 20,0 1-1,1 0 0,-1 0 1,1 1-1,0-1 0,1 1 1,-1 0-1,1 1 0,0-1 1,1 1-1,-1-1 0,1 1 1,1 0-1,-1 0 0,1 0 1,0 1-1,1-1 0,0 0 1,0 1-1,0-1 0,2 14 1,-1-20-82,0 1 1,0-1-1,1 1 1,-1-1 0,1 1-1,-1-1 1,1 0 0,-1 1-1,1-1 1,0 0 0,0 1-1,0-1 1,-1 0 0,1 0-1,0 0 1,0 0 0,1 0-1,-1 0 1,0 0 0,0 0-1,0-1 1,3 2 0,-1 0 5,1-2 0,-1 1 1,0 0-1,0-1 0,1 1 1,-1-1-1,0 0 0,1 0 1,-1 0-1,4-1 0,0 0 25,-1 0 0,1-1 0,0 0-1,-1 0 1,1 0 0,-1-1-1,0 0 1,1 0 0,8-7-1,-9 4 98,0-1-1,0 0 1,-1 0 0,0-1-1,0 1 1,-1-1-1,0 0 1,0 0-1,-1-1 1,0 1 0,4-17-1,-6 20-80,0 1-1,0 0 1,0 0-1,-1-1 1,0 1-1,0-1 1,0 1-1,0 0 1,0-1-1,-1 1 1,0 0-1,0-1 1,0 1-1,-1 0 1,1 0-1,-1 0 1,0 0-1,0 0 1,-1 1-1,1-1 1,-1 0-1,1 1 1,-1 0-1,0 0 1,-6-5-1,8 7-83,0 0-1,-1 0 1,1 0-1,-1 0 1,1 0 0,-1 0-1,1 0 1,-1 1-1,0-1 1,1 1 0,-1-1-1,0 1 1,1-1-1,-1 1 1,0 0 0,0 0-1,0 0 1,1 0 0,-1 0-1,0 0 1,1 1-1,-1-1 1,0 1 0,-2 0-1,2 1-57,0-1-1,1 1 1,-1-1-1,1 1 1,-1 0-1,1 0 1,0-1-1,-1 1 1,1 0-1,0 0 1,0 0-1,1 1 1,-1-1-1,0 0 1,1 0-1,-1 4 0,0 1-193,0 0-1,0 0 0,1 1 0,0-1 0,0 0 1,1 1-1,0-1 0,0 0 0,1 0 0,0 0 1,3 7-1,-3-10-363,1 0-1,0 0 1,0 0 0,0-1 0,0 1 0,0-1 0,1 0 0,0 0-1,-1 0 1,1-1 0,0 1 0,8 2 0,25 6-5891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19218,'0'0'9022,"-4"8"-7671,-2 4-1063,1 0 1,0 1 0,1 0 0,0 0-1,1 0 1,1 0 0,0 1 0,0-1-1,2 0 1,0 21 0,0-33-289,1-1 0,-1 1 0,0 0 0,0-1 0,0 1 0,1 0 0,-1-1 0,0 1 0,0 0 0,1-1 0,-1 1 0,1-1 0,-1 1 0,1-1 0,-1 1 0,1-1 0,-1 1 0,1-1 0,-1 1 0,1-1 0,-1 1 0,1-1 0,0 0 0,-1 0 0,1 1 0,0-1 0,-1 0 0,1 0 0,0 1 0,25-6 0,20-20 0,-5-13 0,-34 30 0,0 0 0,1 1 0,0 0 0,0 0 0,1 1 0,-1 0 0,1 0 0,1 1 0,10-5 0,-19 10 0,0 0 0,0 0 0,-1 0 0,1 0 0,0 1 0,0-1 0,-1 0 0,1 0 0,0 0 0,0 1 0,-1-1 0,1 0 0,0 1 0,-1-1 0,1 1 0,-1-1 0,1 1 0,0-1 0,-1 1 0,1-1 0,-1 1 0,1 0 0,-1-1 0,0 1 0,1-1 0,-1 1 0,1 0 0,-1 0 0,0-1 0,0 1 0,1 0 0,-1 0 0,0-1 0,0 1 0,0 0 0,0 0 0,0 0 0,4 42 0,-3-24 0,-1-17 0,0-1 0,0 1 0,1-1 0,-1 1 0,0-1 0,1 1 0,-1 0 0,1-1 0,0 0 0,0 1 0,-1-1 0,1 1 0,0-1 0,0 0 0,0 1 0,0-1 0,0 0 0,1 0 0,-1 0 0,0 0 0,0 0 0,1 0 0,-1 0 0,1-1 0,1 2 0,-1-2 0,1 0 0,-1 1 0,1-1 0,0 0 0,-1-1 0,1 1 0,0 0 0,-1-1 0,1 1 0,-1-1 0,1 0 0,-1 0 0,5-2 0,6-5 0,0 0 0,0 0 0,22-21 0,-24 18 0,24-19 0,-33 29 0,-1-1 0,1 1 0,0 0 0,0-1 0,0 1 0,0 0 0,0 0 0,0 1 0,0-1 0,0 0 0,1 1 0,-1-1 0,0 1 0,0 0 0,3 0 0,-3 1 0,-1 1 0,0 0 0,0-1 0,0 1 0,0 0 0,0 0 0,-1 0 0,1 0 0,0 0 0,-1 0 0,0 0 0,1 0 0,-1 0 0,0 0 0,0 3 0,1 1 0,0-1-492,0-1 0,0 0 0,0 1 0,1-1 1,0 0-1,0 0 0,0 0 0,0 0 0,1 0 0,-1 0 0,1-1 0,0 1 0,6 5 0,-6-7 111,-1-1-1,0 1 0,1-1 0,-1 0 0,0 0 0,1 0 0,0 0 0,-1 0 0,1 0 0,0-1 1,-1 1-1,1-1 0,0 0 0,-1 0 0,1 0 0,0 0 0,-1 0 0,1-1 0,0 1 0,0-1 1,-1 0-1,1 1 0,-1-1 0,1 0 0,2-2 0,19-13-6536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13389,'0'0'14168,"-11"7"-12492,0 0-1332,0 1 0,0 1 0,1 0 0,1 0-1,-13 15 1,19-20-262,-1 1 0,0-1-1,1 1 1,0 0 0,0 1 0,1-1-1,-1 0 1,1 1 0,0-1-1,1 1 1,-1 0 0,1-1-1,0 1 1,1 0 0,-1 0 0,1 0-1,1 9 1,0-13-82,-1-1 0,1 0 0,0 0 0,0 0 0,0 1 0,0-1 0,0 0 0,0 0 0,0 0 0,0-1 0,0 1 0,0 0 0,1 0 0,-1 0 0,0-1 0,0 1 0,1-1 0,-1 1 0,1-1 0,-1 0 0,0 1 0,1-1 0,-1 0 0,1 0 0,-1 0 0,1 0 0,-1 0 0,0 0 0,1 0 0,-1-1 0,1 1 0,1-1 0,3 0 0,-1 0 0,1 0 0,-1-1 0,0 1 0,1-1 0,-1 0 0,6-4 0,-5 1-17,-1 0-1,1 0 1,-1-1 0,-1 0-1,1 0 1,-1 0 0,0 0-1,0-1 1,5-13 0,-7 17 8,-1-1 0,1 1 1,-1-1-1,0 1 0,0-1 1,0 1-1,-1-1 1,1 0-1,-1 1 0,0-1 1,0 0-1,0 0 1,-1 1-1,1-1 0,-1 0 1,0 1-1,0-1 0,0 1 1,0-1-1,-1 1 1,-2-6-1,3 8 1,1 0 0,-1 0 1,0 0-1,1 0 0,-1 1 0,0-1 0,1 0 0,-1 0 1,0 1-1,0-1 0,0 0 0,0 1 0,0-1 1,1 1-1,-1-1 0,0 1 0,0-1 0,0 1 0,0 0 1,0 0-1,-1-1 0,1 1 0,0 0 0,0 0 1,0 0-1,0 0 0,0 0 0,0 0 0,0 0 1,0 1-1,0-1 0,0 0 0,0 1 0,0-1 0,0 0 1,0 1-1,0-1 0,0 1 0,0 0 0,0-1 1,1 1-1,-2 1 0,0 0-57,0 0 0,0 1-1,0-1 1,1 0 0,-1 1 0,1-1 0,0 1 0,0 0 0,0 0-1,0-1 1,0 1 0,0 0 0,1 0 0,-1 3 0,1-4-118,0 0-1,0-1 1,0 1 0,0 0 0,0-1 0,0 1 0,1 0 0,-1-1 0,0 1-1,1-1 1,0 1 0,-1 0 0,1-1 0,0 1 0,0-1 0,-1 0-1,1 1 1,0-1 0,1 0 0,-1 1 0,0-1 0,0 0 0,0 0-1,1 0 1,-1 0 0,0 0 0,1 0 0,-1-1 0,3 2 0,2 0-1182,1-1 0,-1 0 0,1 0 0,0 0 0,-1-1 0,8 0 0,-9 0 409,33 0-8941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161 214 20115,'-8'1'2979,"0"1"-2511,0-1-1,0 2 1,0-1 0,1 1 0,-1 0 0,1 0-1,0 1 1,0 0 0,0 0 0,1 1-1,-9 7 1,10-8-214,0 1 0,0-1-1,1 1 1,-1 0 0,1 0 0,1 1-1,-1-1 1,1 1 0,0 0 0,0 0-1,0 0 1,1 0 0,0 1 0,0-1-1,-1 12 1,3-16-254,0-1 0,0 0 0,-1 0 0,1 0 0,1 0 0,-1 0 0,0 0 0,0 0 0,0 0 0,0 0 0,1 0 0,-1 0 0,1 0 0,-1 0 0,1 0 0,-1 0 0,1 0 0,-1 0 0,1 0 0,0 0 0,-1 0 0,1-1 0,0 1 0,0 0 0,0-1 0,0 1 0,0 0 0,0-1 0,1 1 0,1 0 0,0 0 0,0 0 0,1-1 0,-1 0 0,0 1 0,0-1 0,1 0 0,-1-1 0,0 1 0,4-1 0,3-1 0,-1-1 0,0 1 0,0-2 0,-1 1 0,1-1 0,12-8 0,-7 0 0,0-1 0,-1 0 0,0-1 0,-1-1 0,-1 0 0,0-1 0,-1 0 0,13-30 0,-9 15 0,-3 1 0,0-1 0,-2-1 0,6-37 0,-15 61 0,-3 9 0,-4 7 0,-6 11 0,1 2 0,0 0 0,2 0 0,0 1 0,2 0 0,0 0 0,2 1 0,0 0 0,2 0 0,0 1 0,2-1 0,0 25 0,2-46-65,0 1 0,1-1 1,-1 0-1,1 0 0,0 0 0,-1 0 1,1 1-1,0-1 0,0 0 0,1-1 0,-1 1 1,0 0-1,1 0 0,-1 0 0,1-1 1,-1 1-1,1-1 0,0 1 0,0-1 0,0 0 1,-1 1-1,1-1 0,1 0 0,-1 0 1,4 1-1,-2-1-443,1 0 0,-1 0 0,0 0 1,1-1-1,-1 1 0,1-1 0,-1 0 1,0 0-1,1-1 0,-1 1 0,1-1 1,7-2-1,15-14-11867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7399,'0'0'13202,"2"9"-10165,-1-6-2897,-1-1-1,1 1 1,-1-1-1,1 0 1,0 1-1,0-1 1,0 0-1,0 1 1,0-1-1,0 0 1,1 0-1,-1 0 1,1 0-1,-1 0 1,1 0-1,0-1 1,0 1-1,0 0 1,0-1-1,0 0 0,0 1 1,0-1-1,1 0 1,-1 0-1,0 0 1,1 0-1,-1-1 1,0 1-1,1-1 1,-1 1-1,1-1 1,-1 0-1,1 0 1,-1 0-1,1 0 1,-1 0-1,1-1 1,2 0-1,10-2 9,0 0 1,0-1-1,-1-1 0,0 0 0,0-1 0,0 0 1,-1-1-1,0-1 0,0 0 0,-1 0 0,0-2 1,0 1-1,-1-2 0,0 1 0,-1-2 0,-1 1 1,1-1-1,-2-1 0,0 1 0,10-21 0,-17 31-137,0 0 0,0 0 0,-1 0-1,1 0 1,0-1 0,-1 1 0,1 0-1,-1 0 1,0 0 0,0-1 0,0 1 0,0 0-1,0 0 1,0-1 0,0 1 0,-1 0-1,1 0 1,-1 0 0,0-1 0,0 1-1,0 0 1,0 0 0,0 0 0,0 0-1,0 1 1,-1-1 0,1 0 0,0 0-1,-1 1 1,0-1 0,1 1 0,-1-1-1,0 1 1,-2-2 0,-1 2 2,0-1 1,0 0-1,0 1 0,0 0 1,0 0-1,0 1 0,-1 0 1,1-1-1,0 2 0,0-1 1,0 1-1,-1-1 0,1 1 1,-7 3-1,2 0-13,-1 1 0,1 0 0,-1 0 0,1 1 0,1 1 0,-1-1 0,1 2 0,1-1 0,-1 1 0,-10 13 0,9-9 0,0 1 0,1-1 0,0 1 0,1 1 0,1 0 0,0 0 0,-6 18 0,11-29 0,1 0 0,0 0 0,1 0 0,-1 0 0,0 0 0,1 1 0,0-1 0,0 0 0,0 0 0,0 0 0,0 0 0,0 1 0,1-1 0,0 0 0,0 0 0,0 0 0,2 4 0,-2-4 0,1-1 0,1 0 0,-1 0 0,0 0 0,0-1 0,1 1 0,-1 0 0,1-1 0,-1 0 0,1 1 0,0-1 0,0 0 0,-1 0 0,1-1 0,0 1 0,0-1 0,0 1 0,0-1 0,4 0 0,33 2-720,-1-2 0,60-7 1,-50 0-3796,78-21 0,-63 7-13155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16976,'0'0'4975,"10"-6"-3031,3 0-1379,0 0 0,1 0 0,-1 2 0,23-6 0,-31 9-449,0-1 1,1 1-1,0 1 1,-1-1-1,1 1 1,-1 0-1,1 0 1,0 0-1,-1 1 1,1 0-1,-1 0 1,1 0-1,-1 1 1,0-1-1,1 1 1,-1 1-1,6 3 1,-9-5-116,0 1 0,-1 0 0,1 0 0,-1 0 0,1 0 0,-1 0 0,0 0 0,1 0 0,-1 0 0,0 0 0,0 1 0,-1-1 1,1 0-1,0 1 0,-1-1 0,0 0 0,1 1 0,-1-1 0,0 1 0,0-1 0,0 1 0,-1-1 0,1 0 0,0 1 0,-1-1 0,0 0 0,1 1 1,-1-1-1,0 0 0,0 0 0,-1 1 0,1-1 0,0 0 0,-2 2 0,-5 7 43,-1 1 0,0-2-1,0 1 1,-15 12 0,-22 16 301,30-27 117,0 1 0,1 1 1,-25 29-1,39-41-420,0-1-1,0 0 1,0 1-1,0-1 1,0 1 0,0-1-1,0 1 1,0-1-1,1 1 1,-1 0 0,0-1-1,1 1 1,0 0-1,-1 0 1,1-1 0,0 1-1,0 0 1,0 0-1,0-1 1,0 1 0,1 0-1,0 3 1,0-4-21,0 1-1,0 0 1,0-1 0,1 0 0,-1 1-1,1-1 1,-1 0 0,1 1-1,0-1 1,-1 0 0,1 0 0,0-1-1,0 1 1,-1 0 0,1 0 0,0-1-1,2 1 1,12 2 3,0-1 1,1 0-1,31-2 0,-36 0 33,164-8-1923,-117 1-1795,0-4-3523,6-4-10614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17136,'0'0'7944,"-54"41"-7464,29-13 193,-2 2-161,5 2-287,1 0-97,1-5 160,7-1 32,3-5-192,5-6-128,2-7-1857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10954,'0'0'13293,"50"2"-12108,-24 8 96,3 3-512,6 0-673,1 5-192,5-1-1762,-2-2-2242,0-2-3875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44 19314,'0'0'2669,"10"-6"97,0 0-2330,0 1-1,1 0 1,0 0 0,0 1 0,0 1 0,13-3 0,-21 5-396,-1 0 0,0 1 0,1-1 0,-1 1 0,0-1 0,1 1 0,-1 0 0,1 0 0,-1 0 0,0 1 0,1-1 0,-1 0 0,1 1 0,-1 0 0,0-1 0,0 1 0,1 0 0,-1 0 0,0 0 0,0 1 0,0-1 0,0 0 1,0 1-1,0-1 0,0 1 0,-1 0 0,1 0 0,-1 0 0,1-1 0,-1 1 0,0 1 0,1-1 0,-1 0 0,0 0 0,0 0 0,-1 1 0,1-1 0,0 0 0,-1 1 0,1-1 0,-1 0 0,0 5 0,0-2 0,0 0-1,-1 0 1,0 0-1,0 0 1,0-1-1,0 1 1,-1 0-1,0 0 1,0-1-1,0 1 0,0-1 1,-1 0-1,0 1 1,0-1-1,-4 4 1,-8 9 314,-1-1-1,-19 15 1,19-17-157,-8 6 198,17-16-315,1 0 0,1 0 0,-1 1 0,1 0 1,-1 0-1,1 1 0,1-1 0,-1 1 0,1 0 0,0 0 0,-4 11 0,7-16-80,1-1 0,1 1 0,-1 0 0,0 0 0,0 0 0,0 0 0,0 0 0,0-1 0,1 1 0,-1 0 0,0 0 0,1 0 0,-1-1 0,1 1 0,-1 0 0,1 0 0,-1-1 0,1 1 0,0-1 0,-1 1 0,1 0 0,0-1 0,-1 1 0,1-1 0,0 1 0,-1-1 0,1 0 0,0 1 0,0-1 0,0 0 0,0 1 0,-1-1 0,1 0 0,0 0 0,0 0 0,0 0 0,0 0 0,1 0 0,45 2 0,-39-2 0,-6 0-2,96 0-2229,-75-1 554,0-1 0,0-1 0,0-1 0,29-9 0,-9-3-8236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19955,'0'0'10442,"-54"23"-9834,30 2-159,-4 7-65,-1 5-288,0 0-64,2 0 0,3-2-32,0-4-32,6-3-288,-3-5-673,3-7-1249,3-7-2370,3-9-2147,-3 0-6886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12908,'0'0'15022,"58"15"-13196,-25-3-384,6 1-161,4 0-993,7 0-288,0 0 0,-4 1-1505,-7-2-2980,-5 0-4675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1 385 13869,'0'0'281,"0"1"1,0-1-1,0 0 0,0 0 1,0 1-1,0-1 0,-1 0 0,1 0 1,0 1-1,0-1 0,0 0 1,0 0-1,0 1 0,0-1 0,0 0 1,0 1-1,0-1 0,1 0 1,-1 0-1,0 1 0,0-1 0,0 0 1,0 0-1,0 1 0,0-1 1,0 0-1,1 0 0,-1 0 0,0 1 1,0-1-1,0 0 0,0 0 1,1 0-1,-1 0 0,0 1 0,0-1 1,1 0-1,-1 0 0,0 0 1,0 0-1,1 0 0,-1 0 0,1 1 1,13-8 3827,20-23-3577,-31 26 408,57-52-705,-2-3 0,-3-2 0,79-117 0,-135 200-235,-7 16 0,-6 3 0,2 0 0,2 0 0,1 1 0,3 0 0,1 1 0,1 64 0,5-104-97,-1 0-1,0 0 1,1 0 0,-1 0-1,1 0 1,0-1-1,0 1 1,0 0 0,0-1-1,0 1 1,1-1 0,-1 1-1,1-1 1,0 1 0,-1-1-1,1 0 1,0 0-1,0 0 1,1 0 0,2 2-1,-2-3-257,0 1 0,0-1 0,-1 0 0,1-1 0,0 1 0,0 0-1,0-1 1,0 0 0,0 1 0,0-1 0,0-1 0,0 1 0,0 0 0,0-1-1,0 1 1,0-1 0,-1 0 0,1 0 0,0 0 0,3-2 0,32-22-13525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14 104 7079,'-1'-1'322,"1"1"0,-1 0 0,0-1 0,0 1 0,1 0 0,-1-1 0,0 1 0,1-1 0,-1 1 0,0-1 0,1 1 0,-1-1 0,1 0 0,-1 1 0,1-1 0,-1 0 0,1 1 0,-1-1 0,1 0 0,0 0 0,0 1 0,-1-1 0,1-1 0,0-22 3598,1 20-3604,-1 0 0,1 1 0,1-1 0,-1 1 0,0 0 0,1-1-1,0 1 1,-1 0 0,1 0 0,4-5 0,-3 5-166,1 1 0,-1 0 0,0 0 0,1 0 0,-1 0 0,1 0-1,0 1 1,-1-1 0,1 1 0,0 0 0,0 0 0,0 1 0,0-1-1,0 1 1,0 0 0,0 0 0,6 1 0,-8-1-148,0 1 1,1-1-1,-1 1 1,0 0 0,0 0-1,0 0 1,0 0-1,0 0 1,0 0-1,0 1 1,-1-1-1,1 1 1,0-1-1,-1 1 1,1 0-1,-1 0 1,1-1-1,-1 1 1,0 0-1,0 0 1,0 0 0,0 0-1,0 1 1,0-1-1,-1 0 1,1 0-1,-1 0 1,1 1-1,-1-1 1,0 4-1,0 1 7,0 1-1,0 0 1,-1-1 0,0 1-1,-1-1 1,0 1-1,0-1 1,0 0-1,-1 0 1,0 0-1,0 0 1,-9 12 0,3-5 85,-1-1 0,-1-1 0,-1 0 0,-24 21 0,35-27 351,12-2-261,24-3-246,-25-1 2,-9 0 57,63 2-2833,-19-3-2642,-7-3-2727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10890,'0'0'1591,"-9"8"251,1-2-1932,-8 6 1690,0 1 1,1 0-1,-14 17 0,26-27-1318,0 0 1,0 1-1,0-1 0,0 1 1,1 0-1,0 0 1,-1 0-1,2 0 0,-1 0 1,0 1-1,1-1 1,0 0-1,0 1 0,0-1 1,0 1-1,1-1 1,-1 1-1,1-1 0,1 1 1,-1 0-1,2 6 1,-1-8-284,1-1-1,0 1 1,0-1 0,0 1 0,0-1 0,0 0 0,0 0 0,1 0-1,-1-1 1,1 1 0,-1 0 0,1-1 0,0 0 0,-1 1 0,1-1-1,0 0 1,0 0 0,0-1 0,0 1 0,0-1 0,0 1 0,0-1-1,0 0 1,4 0 0,0 0-462,0 0 1,0 0-1,0-1 1,0 1-1,0-2 0,0 1 1,-1-1-1,1 0 0,9-4 1,-11 3-646,-1 1 1,0-1 0,0-1-1,-1 1 1,1 0 0,5-8-1,0-3-5485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 7911,'0'0'16971,"-4"2"-16085,2-1-811,0 0 0,1-1 1,-1 2-1,1-1 0,-1 0 0,1 0 0,-1 0 0,1 1 0,0-1 0,-1 0 0,1 1 0,0 0 0,0-1 0,0 1 0,1-1 0,-1 1 0,0 0 0,0 0 1,1 0-1,-1-1 0,1 1 0,0 0 0,-1 0 0,1 0 0,0 0 0,0 0 0,0-1 0,1 1 0,-1 0 0,0 0 0,1 0 0,0 3 0,0-5-40,0 1 0,0 0 0,0-1 0,1 1 0,-1-1 0,0 1 0,0-1 0,0 1 0,1-1 0,-1 0 0,0 0 0,0 1 0,1-1 0,-1 0 0,0 0 0,0 0 0,1-1 0,-1 1 0,0 0 0,3-1 0,25-7 330,-20 4-344,-1-1 1,0 0-1,-1-1 0,14-12 1,12-9-481,-32 75 293,-1-47 199,0 1 0,-1-1 0,1 1 0,0-1 0,0 1 0,0-1 0,0 1 0,0-1 0,1 1 0,-1-1 0,0 1 0,1-1 0,-1 1 0,1-1 0,-1 0 0,1 1 0,0-1 0,-1 0 0,1 1 0,0-1 0,0 0 0,0 0 0,0 0 0,2 2 0,-1-4-9,0 1 1,0 0-1,0-1 1,0 1-1,1-1 1,-1 0-1,0 1 1,0-1-1,0 0 1,0 0-1,-1 0 1,1-1-1,0 1 1,0 0-1,-1-1 0,1 1 1,2-4-1,9-7-512,21-17-643,-16 22-3542,2 8-5514,-6 0 2190,-3-2 4207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3 116 384,'2'-8'4068,"8"-48"2277,-1 4 7174,-19 89-12681,7-30-783,1 0 0,-1 0 0,2 0 0,-1 1 0,1-1-1,0 0 1,0 1 0,1-1 0,0 1 0,1 9 0,2-15-39,-1 0 1,0-1 0,0 1-1,1-1 1,-1 0 0,1 1-1,-1-1 1,1-1 0,0 1-1,3 1 1,8 3-19,-11-4-6,0 0 0,0 1 0,-1 0-1,1-1 1,0 1 0,-1 0 0,1 1-1,-1-1 1,1 0 0,-1 1 0,0-1-1,0 1 1,0 0 0,0-1 0,-1 1 0,3 4-1,-2 0 68,-1 0 0,1 0 0,-1 0 0,0 1 0,-1-1 0,0 10-1,18-94 1517,-17 53-1572,-2 31-107,1-6 129,0 1 0,0 0 1,0-1-1,0 1 0,0-1 0,0 1 1,1 0-1,-1-1 0,0 1 0,1-1 1,0 1-1,-1-1 0,1 0 0,0 1 1,0-1-1,-1 1 0,1-1 0,0 0 1,0 0-1,1 0 0,-1 0 0,0 1 1,0-1-1,1-1 0,0 2 0,3-1 61,-1 0-1,0 0 0,0-1 0,1 1 0,-1-1 0,0 0 0,0-1 0,1 1 0,-1-1 0,0 1 0,0-1 0,0-1 0,1 1 0,-1-1 0,0 1 0,-1-1 0,7-3 0,-5 1-75,1 0 0,-1 0 0,0 0 0,0 0-1,0-1 1,-1 1 0,1-1 0,-1-1 0,0 1 0,5-10-1,-12 24 220,0 1 0,1-1 0,0 1 0,1-1 0,0 1 0,0 0 0,2 15-1,-1-24-216,1-1 0,0 1 0,-1-1-1,1 1 1,-1 0 0,1-1 0,0 0-1,-1 1 1,1-1 0,0 1 0,0-1-1,-1 0 1,1 1 0,0-1 0,0 0-1,0 0 1,-1 0 0,1 0 0,0 0 0,0 0-1,0 0 1,0 0 0,-1 0 0,1 0-1,0 0 1,0 0 0,1-1 0,25-5 155,-20 2-270,0 0 0,0 0 0,0 0 0,0-1 0,-1 0-1,0 0 1,0-1 0,0 0 0,-1 0 0,1 0 0,-2-1 0,5-6 0,-7 8 34,-13 37 543,9-28-374,1 0-1,-1 0 1,0 0-1,1 0 1,0 0-1,0 0 1,0 0 0,1 0-1,0 1 1,-1-1-1,1 0 1,1 1-1,0 7 1,0-11-175,-1-1 0,1 1 0,-1 0 0,1 0 1,-1-1-1,1 1 0,-1 0 0,1-1 0,0 1 0,-1-1 0,1 1 0,0 0 0,0-1 1,-1 0-1,1 1 0,0-1 0,0 0 0,0 1 0,0-1 0,-1 0 0,1 0 0,0 1 1,0-1-1,0 0 0,0 0 0,0 0 0,0 0 0,0 0 0,-1-1 0,1 1 0,0 0 1,0 0-1,0 0 0,1-1 0,0 0-260,0 1 0,-1-1 0,1 1 0,0-1 0,-1 0-1,1 0 1,0 0 0,-1 0 0,1 0 0,-1 0 0,0 0 0,1 0 0,-1 0 0,0-1 0,0 1 0,2-3 0,2-14-6691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16303,'0'0'12813,"54"6"-17906,-35 7 961,1-1-1570,-1-3-3010</inkml:trace>
  <inkml:trace contextRef="#ctx0" brushRef="#br0" timeOffset="1">194 50 9417,'0'0'15246,"-50"0"-15214,42 1-128,4 3-576,2-3-449,0 0-449,1-1-704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69 13229,'0'0'8450,"1"-9"-6256,1-28-197,-3 36-1909,1 0 0,0 0 0,0 0 0,0 0 0,-1 0 0,1 0 0,0 0 0,-1 0 1,1 0-1,-1 0 0,1 0 0,-1 1 0,1-1 0,-1 0 0,0 0 0,1 1 0,-1-1 0,0 0 0,1 1 0,-1-1 0,0 0 1,0 1-1,0-1 0,0 1 0,0 0 0,0-1 0,1 1 0,-1 0 0,0-1 0,0 1 0,0 0 0,0 0 0,0 0 0,0 0 1,0 0-1,0 0 0,0 0 0,0 0 0,0 0 0,0 1 0,-2-1 0,-1 1-2,0 0 0,-1 0 0,1 0 1,0 0-1,-1 1 0,1 0 0,-5 2 0,1 4-19,-1 0 1,2 0 0,-1 1-1,1 0 1,1 0-1,-1 1 1,2-1-1,-1 1 1,1 1-1,1-1 1,0 1-1,0 0 1,1 0-1,1 0 1,0 0-1,-1 13 1,3-23-65,0 1 1,0-1 0,0 1-1,0-1 1,0 0-1,0 1 1,0-1 0,1 1-1,-1-1 1,0 0-1,1 1 1,-1-1 0,1 0-1,0 1 1,-1-1-1,1 0 1,0 0 0,0 0-1,0 1 1,0-1 0,0 0-1,0 0 1,0-1-1,0 1 1,0 0 0,2 1-1,0-1 6,0 0 0,0-1 0,0 1 0,0-1 0,0 1 0,0-1 0,0 0 0,0 0 0,0 0 0,0-1 0,0 1 0,3-1 0,5-2 21,-1 0-1,0-1 1,0 0 0,0 0-1,0-1 1,12-8-1,-11 6-49,-1-1 0,0 0-1,0 0 1,-1-1 0,0-1-1,-1 1 1,0-1-1,0-1 1,-1 0 0,8-16-1,-14 26-54,-1 19-410,0 26 503,1 45 550,-4-1 1,-15 94 0,17-176-569,0 0 0,-1 0 0,1-1 0,-1 1 0,0-1 0,-1 1 0,1-1 0,-1 0 0,0 1 0,-7 7 0,9-12 0,-1 1 0,0 0 0,0-1 0,0 0 0,0 1 0,0-1 0,0 0 0,0 0 0,-1 0 0,1-1 0,0 1 0,-1 0 0,1-1 0,0 1 0,-1-1 0,1 0 0,0 0 0,-1 0 0,1 0 0,-1 0 0,1-1 0,0 1 0,-1-1 0,1 1 0,0-1 0,0 0 0,-1 0 0,1 0 0,-2-2 0,-3-1 0,0 0 0,1-1 0,-1 0 0,1 0 0,0-1 0,1 0 0,-1 0 0,1 0 0,0-1 0,1 0 0,-6-11 0,3 6 0,1-1 0,0 1 0,2-1 0,-1-1 0,-4-26 0,8 36-48,0 0-1,0 0 1,1 0-1,0 0 1,0 0-1,0-1 1,0 1-1,1 0 1,0 0 0,-1 0-1,2 0 1,-1 0-1,0 0 1,1 0-1,0 0 1,-1 1-1,2-1 1,-1 1 0,5-7-1,-1 5-226,1 0 1,0 0-1,-1 1 0,2 0 1,-1 0-1,0 0 0,1 1 1,0 0-1,9-1 0,65-21-10076,-41 12 1676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69 15022,'0'0'8622,"-4"-8"-5531,3 4-2851,-1 0 0,0 1 1,0-1-1,0 0 0,0 1 1,-1 0-1,0 0 1,1 0-1,-4-3 0,5 5-179,0 1-1,0-1 0,0 0 0,0 1 0,0-1 1,0 1-1,0 0 0,0-1 0,0 1 0,0 0 1,0 0-1,0 0 0,0-1 0,0 1 0,0 0 1,0 0-1,0 0 0,0 1 0,-2-1 0,1 1-37,1 0-1,-1 0 1,0 0-1,0 0 1,1 0-1,-1 1 1,0-1-1,1 0 1,0 1-1,-1 0 1,1-1-1,0 1 1,0 0-1,-2 2 1,-1 4 105,0 0 0,0 0 0,1 1 0,0-1 0,0 1 0,1 0 1,0 0-1,1 0 0,0 0 0,0 0 0,1 0 0,1 16 0,-1-23-121,0-1-1,1 0 1,-1 1-1,0-1 0,1 0 1,-1 1-1,1-1 1,-1 0-1,1 0 0,0 0 1,0 1-1,-1-1 1,1 0-1,0 0 1,0 0-1,0 0 0,0 0 1,0 0-1,0-1 1,0 1-1,1 0 1,-1 0-1,0-1 0,2 2 1,1-1 6,-1-1 1,1 1-1,-1-1 1,1 1-1,-1-1 0,1 0 1,-1 0-1,0-1 1,7 0-1,-2-1 3,0 0 0,0 0 0,0-1 0,0 0-1,-1-1 1,1 1 0,12-10 0,-15 8-16,1 1 0,-1-1 0,0 0 0,-1-1 0,1 1 0,-1-1 0,-1 0 0,1 0 0,-1 0 0,0-1 0,0 1 0,0-1 0,-1 1 0,0-1 0,-1 0 0,1 0 0,-1 0 0,-1 0 0,1 0 0,-1-10 0,-1 16 0,1-1 0,0 1 0,0 0 0,0 0 0,-1 0 0,1 0 0,-1 0 0,1 0 0,-1-1 0,1 1 0,-1 0 0,1 0 0,-1 1 0,0-1 0,0 0 0,1 0 0,-1 0 0,0 0 0,0 1 0,0-1 0,0 0 0,0 1 0,0-1 0,-2 0 0,1 0 0,-1 0 0,0 0 0,0 1 0,-1-1 0,1 1 0,0 0 0,0 0 0,0 0 0,-5 0 0,3 1 0,0 0 0,-1 0 0,1 0 0,0 1 0,0 0 0,0 0 0,0 0 0,0 0 0,0 1 0,-8 5 0,11-5-47,0-1 0,-1 1 0,1-1 0,0 1 1,0 0-1,1 0 0,-1 0 0,1 0 0,-1 0 0,1 0 0,0 0 0,0 0 0,0 1 1,0 3-1,1-6 1,0 1 0,1-1-1,-1 0 1,0 1 0,0-1 0,1 0 0,-1 0 0,1 1 0,-1-1 0,1 0 0,-1 0 0,1 0 0,0 0 0,0 1 0,0-1 0,-1 0 0,1 0 0,0-1 0,0 1-1,0 0 1,0 0 0,1 0 0,-1-1 0,0 1 0,0-1 0,0 1 0,1-1 0,-1 1 0,0-1 0,0 1 0,1-1 0,-1 0 0,0 0 0,1 0 0,-1 0-1,2 0 1,12 1-1964,-1 0 1,0-1-1,0-1 0,0 0 0,16-3 0,6-9-5272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 13741,'0'0'16608,"-9"5"-16219,9-4-386,-6 2 73,1 1 0,-1-1-1,1 1 1,1 1 0,-9 8-1,11-11-43,0 0 0,1 0 0,-1 0 0,1 1 0,0-1 0,0 0 0,0 1-1,0-1 1,0 1 0,0-1 0,1 1 0,-1 0 0,1-1 0,0 1 0,0 0 0,0-1 0,0 1-1,0 0 1,0-1 0,1 1 0,-1-1 0,3 6 0,-2-6-29,0-1 0,0 1 0,0-1 0,0 1 0,1-1 1,-1 1-1,0-1 0,1 1 0,0-1 0,-1 0 0,1 0 0,0 0 0,-1 0 0,1 0 1,0 0-1,0-1 0,0 1 0,0-1 0,0 1 0,0-1 0,-1 0 0,1 1 0,0-1 1,0 0-1,0 0 0,0 0 0,0-1 0,0 1 0,0 0 0,0-1 0,0 0 1,2 0-1,1 0 2,1-1 0,-1 1 0,0-1 1,0 0-1,0 0 0,-1-1 0,1 1 0,0-1 1,-1 0-1,0-1 0,5-3 0,15-37 312,-23 42-300,0 0 0,0 0 0,0 0 0,-1 0 0,1 0 0,0 0 0,-1-1 0,0 1 0,1 0 0,-1 0 0,0-1 0,0 1 0,0 0 0,-1-1 0,1 1 0,0 0 0,-1 0 0,0 0 0,-1-4 0,2 5-16,-1 0-1,1 1 1,-1-1-1,0 1 1,0-1 0,1 0-1,-1 1 1,0-1 0,0 1-1,1 0 1,-1-1-1,0 1 1,0 0 0,0-1-1,0 1 1,0 0-1,0 0 1,0 0 0,1 0-1,-1 0 1,0 0 0,0 0-1,0 0 1,0 0-1,-2 1 1,-23 14 3,-12 30-8,36-42 4,-1-1 0,1 1 0,0 0 0,1 0 0,-1-1 0,0 1 0,1 0 0,0 1 0,-1-1 0,1 0 0,0 3 0,1-5 0,0-1 0,1 0 0,-1 0 0,0 0 0,0 1 0,1-1 0,-1 0 0,1 0 0,-1 0 0,0 0 0,1 0 0,-1 0 0,0 0 0,1 0 0,-1 0 0,0 0 0,1 0 0,-1 0 0,1 0 0,-1 0 0,0 0 0,1 0 0,-1-1 0,0 1 0,1 0 0,-1 0 0,0 0 0,1 0 0,-1-1 0,0 1 0,0 0 0,1 0 0,-1-1 0,0 1 0,0 0 0,1 0 0,-1-1 0,0 1 0,0 0 0,0-1 0,1 0 0,12-10 0,-4-2-1948,-8 10 1035,1 1 0,-1-1 0,0 0 0,1 0 0,-1 1 0,-1-1 1,1 0-1,0 0 0,-1 0 0,1-5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152 219 13581,'0'0'11883,"-1"-9"-9966,-4-26-449,5 34-1422,0 0-1,-1 1 1,1-1 0,-1 0 0,1 0 0,-1 0 0,0 1 0,1-1 0,-1 0 0,0 1 0,0-1 0,1 0 0,-1 1-1,0-1 1,0 1 0,0-1 0,0 1 0,1 0 0,-1-1 0,0 1 0,0 0 0,0 0 0,0-1 0,0 1 0,0 0 0,0 0-1,0 0 1,0 0 0,0 0 0,0 0 0,0 1 0,0-1 0,0 0 0,0 0 0,0 1 0,0-1 0,-1 1-1,-30 16 58,23-8 46,0 1 0,1 0 0,1 0 0,-1 1 0,2-1 0,0 2 0,0-1 0,1 1 0,0 0 0,1 0 0,-4 15 0,8-26-146,0 0 1,-1 0-1,1-1 1,0 1-1,0 0 1,0 0-1,0 0 0,0-1 1,0 1-1,0 0 1,0 0-1,0 0 1,1-1-1,-1 1 0,0 0 1,0 0-1,1-1 1,-1 1-1,1 0 1,-1-1-1,0 1 0,1 0 1,-1-1-1,1 1 1,-1 0-1,1-1 1,0 1-1,-1-1 0,2 1 1,-1 0 2,1-1 1,0 1-1,-1-1 1,1 0-1,0 0 1,-1 0-1,1 0 1,0 0-1,0 0 1,-1 0-1,1 0 1,0-1-1,1 0 1,4-1 7,0 0 1,0-1 0,0 0 0,-1 0 0,11-8 0,-2-2-15,0-1 0,-1 0 0,-1-1 0,0-1 0,-1 0 0,-1-1 0,0 0 0,8-19 0,0-6 0,27-82 0,-82 214 0,27-72 0,1 1 0,1-1 0,0 2 0,1-1 0,2 0 0,0 1 0,-2 26 0,6-45-14,0 0 0,1-1 1,-1 1-1,0 0 0,1-1 0,-1 1 1,1-1-1,-1 1 0,0 0 0,1-1 1,0 1-1,-1-1 0,1 1 0,-1-1 1,1 0-1,-1 1 0,1-1 0,0 0 1,-1 1-1,1-1 0,0 0 0,0 0 1,-1 1-1,1-1 0,0 0 0,-1 0 0,1 0 1,0 0-1,0 0 0,-1 0 0,1 0 1,0 0-1,0 0 0,-1-1 0,1 1 1,0 0-1,-1 0 0,1-1 0,0 1 1,-1 0-1,2-1 0,31-13-2253,15-31-9809,-25 17 956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11403,'0'0'11931,"-10"6"-8787,-107 80 3145,165-92-6289,-30 1-151,0 1 0,1 1 0,0 1 0,-1 0 0,1 2 0,37 3 0,-55-3 161,0 0 0,0 0 0,0 0 0,0 0 0,0 0 0,0 1 0,0-1 0,0 0 0,-1 1 0,1-1 0,0 1 0,0-1 0,0 1 0,0-1 0,-1 1 0,1-1 0,0 1 0,-1 0-1,1 0 1,0-1 0,-1 1 0,1 0 0,-1 0 0,1 0 0,-1-1 0,0 1 0,1 0 0,-1 0 0,0 0 0,1 0 0,-1 0 0,0 0 0,0 0 0,0 0 0,0 0 0,0 0 0,0 0 0,0 0 0,0 0 0,0-1 0,-1 1 0,1 0 0,0 0 0,-1 0 0,1 0 0,0 0 0,-1 0 0,1 0 0,-1-1 0,1 1 0,-1 0 0,0 0-1,-3 5 80,0-1-1,0 0 0,0 1 0,0-2 0,-11 10 0,-30 12-1037,43-25 647,-1 0 0,1-1 0,-1 1-1,0 0 1,1-1 0,-1 0 0,1 0 0,-1 0 0,1 0-1,-1 0 1,-2-1 0,-7-4-9120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35 12812,'-1'-10'541,"-4"-14"12354,4 35-12526,-25 278 2290,26-289-2604,0 0 0,0 0 1,0 0-1,0 0 1,0 0-1,1 0 0,-1 0 1,0 1-1,0-1 1,0 0-1,0 0 0,0 0 1,0 0-1,0 0 1,0 0-1,0 0 0,0 0 1,0 0-1,0 0 0,1 0 1,-1 0-1,0 0 1,0 0-1,0 0 0,0 0 1,0 0-1,0 0 1,0 1-1,0-1 0,0 0 1,0 0-1,0 0 0,0 0 1,0 0-1,7-16 409,4-27-432,-15-15 92,3 47-188,-1-1-1,1 0 0,1 0 0,0 0 0,1 1 0,3-16 0,-3 24 65,0 1 0,0-1 0,0 0-1,0 1 1,1-1 0,-1 1 0,1-1 0,-1 1-1,1 0 1,0 0 0,0-1 0,0 1 0,1 1-1,-1-1 1,0 0 0,1 0 0,-1 1-1,1 0 1,-1-1 0,1 1 0,0 0 0,-1 0-1,1 0 1,0 1 0,0-1 0,0 1 0,0-1-1,-1 1 1,1 0 0,5 1 0,-5-1 22,1-1 0,-1 2 0,1-1 1,-1 0-1,0 1 0,1-1 1,-1 1-1,0 0 0,1 0 0,-1 1 1,0-1-1,0 1 0,0-1 0,0 1 1,0 0-1,0 0 0,0 0 0,-1 0 1,1 1-1,-1-1 0,0 1 0,0 0 1,0-1-1,0 1 0,0 0 1,0 0-1,-1 0 0,1 1 0,-1-1 1,0 0-1,0 0 0,0 1 0,0-1 1,-1 1-1,0-1 0,1 1 0,-1-1 1,0 0-1,-1 1 0,1-1 0,-1 1 1,1-1-1,-1 0 0,0 1 1,0-1-1,-2 4 0,-5 9 26,0 1 1,-2-2-1,0 0 0,0 0 1,-1 0-1,-23 21 1,16-16-41,-130 142-8,147-161 0,1 0 0,-1 0 0,0 0 0,0 0 0,0 0 0,1 0 0,-1 0 0,0 0 0,1 1 0,-1-1 0,1 0 0,-1 0 0,1 0 0,0 1 0,0-1 0,-1 0 0,1 1 0,0-1 0,0 0 0,0 0 0,1 2 0,-1-2 0,1 0 0,-1 0 0,1 0 0,0 0 0,-1-1 0,1 1 0,0 0 0,0 0 0,0-1 0,0 1 0,0 0 0,-1-1 0,1 1 0,0-1 0,0 1 0,0-1 0,1 0 0,-1 1 0,2-1 0,8 2 0,1-1 0,0 0 0,21-2 0,-17 1 0,41 1-52,-18 0-495,-1-1-1,1-2 0,39-7 1,-58 2-4156,-9 0-1292,0-4-3742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113 114 4324,'13'-30'13251,"-9"20"-11483,-2 1-1,1-1 1,-1 0 0,-1 0 0,1-17-1,-2 26-1707,-1 1-1,1-1 1,0 1 0,-1-1-1,1 1 1,-1-1-1,1 1 1,-1-1-1,1 1 1,-1-1 0,0 1-1,1 0 1,-1-1-1,1 1 1,-1 0 0,0 0-1,1 0 1,-1-1-1,0 1 1,1 0-1,-1 0 1,0 0 0,1 0-1,-1 0 1,0 0-1,1 0 1,-1 0-1,0 1 1,1-1 0,-2 0-1,-26 7 844,22-3-828,-1 1 0,1 0 1,0 0-1,0 1 0,1-1 0,-1 1 1,1 1-1,1-1 0,-1 1 1,1-1-1,0 1 0,1 0 1,-5 12-1,5-10-10,0 0 0,0 0 0,1 0 1,0 0-1,0 1 0,1-1 0,0 1 0,1-1 0,0 1 1,1-1-1,1 12 0,-1-19-73,-1-1 1,1 1-1,0 0 1,0 0-1,0-1 1,0 1-1,0 0 1,0-1-1,1 1 0,-1-1 1,0 0-1,1 1 1,-1-1-1,1 0 1,0 0-1,-1 0 0,1 0 1,0 0-1,-1 0 1,1 0-1,0-1 1,0 1-1,0-1 1,0 1-1,0-1 0,0 0 1,0 1-1,-1-1 1,1 0-1,0-1 1,0 1-1,0 0 0,0 0 1,0-1-1,3 0 1,2-1-80,0 1-1,-1-1 1,1-1 0,0 1 0,-1-1 0,1 0-1,-1 0 1,10-8 0,-9 5-727,0 0 1,-1-1-1,0 1 1,0-1-1,-1-1 1,1 1-1,-2-1 1,6-10-1,-7 11-1035,0 0-1,-1 0 0,0 0 0,0-1 1,-1 1-1,1-10 0,-2 4-5971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0:5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 14830,'0'0'10810,"-5"-1"-10842,-1-1-825,-5 0 1856,5 1-5684,-1 1-5041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0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13 153 9577,'0'0'12940,"15"2"-7025,-19 5-5784,0-1-1,1 1 1,0-1 0,0 1-1,1 0 1,-1 0 0,2 1-1,-1-1 1,1 0-1,0 1 1,1-1 0,-1 0-1,1 1 1,3 13-1,-3-20-122,0 0 0,1 0-1,-1 0 1,1 0 0,0-1-1,-1 1 1,1 0 0,0 0 0,-1-1-1,1 1 1,0 0 0,0-1-1,0 1 1,-1-1 0,1 1-1,0-1 1,0 1 0,0-1-1,0 0 1,0 1 0,0-1-1,0 0 1,0 0 0,0 0-1,0 0 1,0 0 0,0 0-1,0 0 1,0 0 0,0 0-1,0 0 1,0-1 0,0 1-1,0 0 1,1-1 0,2 0 17,0 0 0,0-1-1,0 1 1,-1-1 0,1 0 0,0 0 0,5-4 0,4-8 72,0-1 1,-1 0-1,0-1 1,-2 0 0,0-1-1,13-28 1,-15 129 697,-8-83-792,1 0 0,-1 0 0,1-1 0,-1 1 0,1 0 0,-1-1-1,1 1 1,-1-1 0,1 1 0,0 0 0,-1-1 0,1 1 0,0-1 0,-1 0-1,1 1 1,0-1 0,0 0 0,-1 1 0,1-1 0,0 0 0,0 0 0,0 0-1,-1 1 1,1-1 0,0 0 0,0 0 0,0 0 0,0 0 0,-1-1 0,1 1 0,0 0-1,0 0 1,0 0 0,-1-1 0,1 1 0,0 0 0,0-1 0,-1 1 0,1-1-1,0 1 1,-1-1 0,1 1 0,0-1 0,-1 1 0,1-1 0,0 0 0,39-34 111,-31 27-156,-7 5 19,1 1-1,-1 0 0,1 0 1,-1 1-1,1-1 0,0 0 1,0 1-1,0 0 0,-1-1 1,7 0-1,-8 2 15,0 0 1,0 0-1,0 1 0,0-1 0,0 1 0,0-1 1,0 1-1,0-1 0,-1 1 0,1 0 1,0-1-1,0 1 0,0 0 0,-1-1 0,1 1 1,0 0-1,-1 0 0,1 0 0,-1 0 0,1 0 1,-1 0-1,0 0 0,1 0 0,-1 0 1,0 0-1,1 0 0,-1 0 0,0 0 0,0 0 1,0 0-1,0 0 0,0 0 0,0 0 0,0 0 1,-1 1-1,1-1 5,0 1 1,0-1-1,0 0 1,0 1-1,0-1 0,0 0 1,0 1-1,1-1 0,-1 0 1,0 0-1,1 1 1,-1-1-1,1 0 0,-1 0 1,1 1-1,0-1 1,0 0-1,-1 0 0,1 0 1,0 0-1,0 0 1,0 0-1,0 0 0,0-1 1,0 1-1,0 0 1,1 0-1,-1-1 0,2 2 1,-1-3-37,0 1 0,0-1 0,0 1 0,0-1 0,0 0 0,0 1 0,0-1 0,0 0 0,-1 0 0,1-1 0,0 1 0,0 0 0,-1 0 0,1-1 0,-1 1 0,1-1 0,-1 0 0,0 1 0,2-3 0,47-73-5038,-12-7-5095,-27 49 3740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5541,'0'0'11921,"-7"10"-9455,-40 69 1562,42-70-3425,0 1 0,1 0 0,1 0 0,-1 1 0,2-1 0,-1 1-1,-1 20 1,5-30-597,-1 0 1,1 0-1,-1 1 0,1-1 0,0 0 1,0 0-1,-1 0 0,1 0 0,0-1 1,0 1-1,0 0 0,0 0 0,0 0 1,0-1-1,0 1 0,0-1 0,0 1 0,0-1 1,0 1-1,1-1 0,-1 1 0,0-1 1,0 0-1,0 0 0,1 0 0,-1 1 1,0-1-1,0-1 0,1 1 0,0 0 0,54 0-591,-40-1-26,-15 1 597,1 0 0,-1-1 0,1 1 1,-1 1-1,1-1 0,-1 0 1,1 0-1,-1 1 0,0-1 0,1 0 1,-1 1-1,1 0 0,-1-1 0,0 1 1,1 0-1,-1 0 0,0 0 1,0-1-1,0 1 0,1 0 0,-1 1 1,0-1-1,0 0 0,-1 0 1,1 0-1,0 1 0,0-1 0,-1 0 1,2 2-1,-1 3 178,0 0 0,0-1 0,0 1 1,-1 0-1,0 0 0,-1 7 0,1 5 246,3-11-251,6-14 71,6-15 209,-9 10-261,-1-1 1,0 0-1,-1 0 1,-1-1-1,0 1 1,2-25-1,-5 37-242,0 33-182,0-30 252,-1 0 0,1-1-1,0 1 1,0 0-1,0 0 1,0 0 0,1 0-1,-1-1 1,0 1-1,1 0 1,-1 0 0,1-1-1,0 1 1,-1 0-1,1-1 1,0 1-1,0-1 1,0 1 0,0-1-1,0 1 1,1-1-1,-1 0 1,0 1 0,1-1-1,-1 0 1,1 0-1,-1 0 1,1 0 0,-1 0-1,1 0 1,0-1-1,-1 1 1,1-1 0,0 1-1,0-1 1,-1 1-1,1-1 1,0 0 0,0 0-1,0 0 1,0 0-1,-1 0 1,1 0 0,3-1-1,0 0 62,0-1-1,0 1 1,0-1-1,0 0 1,0 0-1,0 0 1,-1-1-1,1 0 1,-1 0-1,1 0 1,-1 0-1,0-1 1,-1 1-1,6-7 1,-8 8-53,3-3 0,0 0 0,0 0 0,0-1 1,-1 1-1,0-1 0,0 0 0,-1 0 1,0 0-1,0 0 0,2-11 0,-18 38-30,9-11 84,1-1-1,0 1 0,0 0 0,1 1 1,0-1-1,1 0 0,0 1 0,1-1 1,0 20-1,1-30-67,0 1 0,0-1 0,0 1 0,0-1 0,0 0 0,1 1 0,-1-1 0,0 1 0,0-1 0,0 1 0,1-1 0,-1 0 0,0 1 0,0-1 0,1 1 0,-1-1 0,0 0 0,1 1 0,-1-1 0,0 0 0,1 0 0,-1 1 0,1-1 0,-1 0 0,0 0 0,1 0 0,-1 1 0,1-1 0,-1 0 0,1 0 0,-1 0 0,1 0 0,0 0 0,21-4 0,16-17 0,-29 14-41,0 0 1,0-1-1,-1 0 1,11-15-1,-17 20 37,0-1 0,1 1 0,-1 0 0,-1-1-1,1 1 1,0-1 0,-1 1 0,0-1 0,0 0 0,0 0-1,0 0 1,0 1 0,-1-1 0,0 0 0,0 0 0,0 0 0,-1-5-1,1 9 8,0-1 1,0 1-1,0 0 0,0-1 0,0 1 0,0 0 0,0-1 0,0 1 0,0 0 0,-1 0 0,1-1 0,0 1 0,0 0 0,0-1 1,-1 1-1,1 0 0,0 0 0,0-1 0,-1 1 0,1 0 0,0 0 0,0 0 0,-1-1 0,1 1 0,0 0 0,-1 0 0,1 0 0,0 0 1,-1 0-1,1 0 0,0 0 0,-1 0 0,1 0 0,0 0 0,-1 0 0,1 0 0,0 0 0,-1 0 0,1 0 0,0 0 0,-1 0 1,1 0-1,0 0 0,-1 0 0,1 0 0,0 1 0,-1-1 0,1 0 0,0 0 0,0 0 0,-1 1 0,1-1 0,0 0 0,0 0 0,-1 1 1,1-1-1,0 0 0,0 0 0,0 1 0,0-1 0,-1 0 0,1 1 0,0-1 0,0 0 0,0 1 0,-13 20 72,12-16-74,-1-1-1,1 1 1,0 0-1,0-1 1,1 1-1,-1 0 1,1 0-1,0 0 1,1-1 0,-1 1-1,2 6 1,-1-9-3,0 0 1,0-1 0,1 1 0,-1 0 0,0-1 0,1 0-1,-1 1 1,1-1 0,0 0 0,-1 1 0,1-1-1,0 0 1,0 0 0,-1-1 0,1 1 0,0 0-1,0 0 1,0-1 0,0 0 0,0 1 0,0-1-1,0 0 1,0 0 0,0 0 0,0 0 0,1 0 0,1-1-1,-3 1-162,1 0-1,-1 0 1,1 0-1,0 0 1,-1-1-1,1 1 1,-1 0-1,1-1 0,-1 1 1,1-1-1,-1 0 1,1 0-1,-1 1 1,0-1-1,1 0 1,-1 0-1,2-2 1,-2 1-743,1 0 0,0 0 1,-1-1-1,0 1 1,1 0-1,-1-1 1,0 1-1,0-1 0,1-5 1,1-13-7251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10186,'0'0'21588,"46"21"-42023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13741,'0'0'13773,"-10"4"-11798,6-3-1839,-35 17 1525,37-17-1607,1 0 0,-1 1 0,0-1 1,1 0-1,-1 1 0,0-1 0,1 1 0,0-1 1,-1 1-1,1 0 0,0 0 0,0 0 1,0-1-1,0 1 0,0 0 0,0 0 1,1 0-1,-1 1 0,1-1 0,-1 0 1,1 2-1,0-3-105,0-1 0,1 1-1,-1-1 1,0 1 0,1-1 0,-1 1 0,1-1 0,-1 1 0,1-1 0,-1 0 0,1 1 0,-1-1 0,1 0 0,-1 1-1,1-1 1,0 0 0,-1 0 0,1 1 0,-1-1 0,1 0 0,0 0 0,-1 0 0,1 0 0,-1 0 0,1 0 0,0 0 0,-1 0-1,2 0 1,26 0-1123,-20-1 584,25 0-1067,-23-1 1449,-1 1 0,1 1 0,-1 0 0,1 0 0,-1 1 0,1 0 0,-1 1 0,0 0 0,12 3 0,-20-4 280,0-1 0,0 1-1,0-1 1,0 1 0,-1-1-1,1 1 1,0 0 0,0 0 0,0-1-1,0 1 1,-1 0 0,1 0 0,0 0-1,-1 0 1,1 0 0,-1 0 0,1 0-1,-1 0 1,1 0 0,-1 0-1,0 0 1,0 0 0,1 0 0,-1 0-1,0 0 1,0 0 0,0 0 0,0 3-1,-1-2 29,0 1-1,0 0 0,0-1 0,-1 1 1,1-1-1,-1 0 0,1 1 1,-1-1-1,0 0 0,0 0 1,-2 3-1,-7 4 60,0 0 0,-1 0 0,-16 8 0,2-4-1108,8-8-3734,3-4-6821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44 8360,'0'0'11093,"-8"-6"-9235,5 4-1864,-3-2 693,-1-1 1,0 1-1,0 1 1,-14-6 0,18 8-486,1 0 1,-1 0 0,0 1 0,1-1 0,-1 1 0,0 0 0,1 0 0,-1 0 0,0 0 0,1 0-1,-1 0 1,0 1 0,1-1 0,-1 1 0,1 0 0,-1 0 0,1 0 0,-1 0 0,1 0-1,0 1 1,-1-1 0,-2 3 0,-2 3-125,1 0-1,-1 1 0,1 0 1,1 0-1,0 0 1,0 1-1,0 0 0,1 0 1,0 0-1,1 0 1,0 1-1,1-1 0,-1 1 1,2 0-1,0-1 1,0 1-1,1 13 0,0-22-73,0 1-1,0-1 1,0 0-1,1 0 1,-1 1-1,0-1 1,1 0-1,-1 0 1,1 1-1,0-1 0,-1 0 1,1 0-1,0 0 1,-1 0-1,1 0 1,0 0-1,0 0 1,0 0-1,0 0 1,0 0-1,0-1 0,1 1 1,-1 0-1,0-1 1,0 1-1,0-1 1,1 1-1,-1-1 1,0 0-1,0 1 1,1-1-1,-1 0 0,0 0 1,1 0-1,-1 0 1,0 0-1,1 0 1,-1 0-1,0 0 1,1-1-1,-1 1 1,0-1-1,2 0 1,3 0 24,1-1 0,-1 0 1,0 0-1,1-1 0,-1 0 1,0 0-1,8-6 1,-5 2 59,0 0 0,-1-1 0,0-1 0,0 1 0,-1-1 0,0-1 0,0 1 0,-1-1 0,-1 0 0,1 0 0,-2-1 1,1 0-1,-1 0 0,-1 0 0,0 0 0,-1 0 0,2-15 0,-4 25-88,-1 1 0,1 0 0,0 0 0,0-1 0,0 1 0,0 0 0,0 0 0,0 0 0,-1-1 0,1 1 0,0 0 0,0 0 0,0 0 0,-1 0 0,1-1 0,0 1 0,0 0 0,0 0 0,-1 0 0,1 0 0,0 0 0,0 0 0,-1 0 0,1 0 0,0-1 0,0 1 0,-1 0 0,1 0 0,0 0 0,0 0 0,-1 0 0,1 0 0,0 1 0,0-1 0,-1 0 0,1 0 0,0 0 0,0 0 0,-1 0 0,1 0 0,0 0 0,0 0 0,0 1 0,-1-1 0,1 0 0,0 0 0,0 0 0,0 0 0,-1 1 0,1-1 0,0 0 0,0 0 0,0 0 0,0 1 0,0-1 0,0 0 0,-1 1 0,-11 10 0,8-5 0,0 0 0,1 0 0,0 0 0,0 1 0,-4 11 0,7-17 0,1-1 0,-1 1 0,0-1 0,0 1 0,1-1 0,-1 0 0,0 1 0,1-1 0,-1 0 0,0 1 0,1-1 0,-1 0 0,1 0 0,-1 1 0,1-1 0,-1 0 0,0 0 0,1 0 0,-1 0 0,1 1 0,-1-1 0,1 0 0,-1 0 0,1 0 0,-1 0 0,1 0 0,-1 0 0,1 0 0,-1 0 0,1 0 0,-1-1 0,2 1 0,15-2 0,32-8-84,-33 6 27,1 0 0,-1 1 1,1 1-1,23 0 0,-39 2 61,-1 0-1,1 0 1,0 0 0,0 1 0,-1-1 0,1 0 0,0 1-1,-1-1 1,1 0 0,0 1 0,-1-1 0,1 1 0,-1-1 0,1 1-1,0-1 1,-1 1 0,1-1 0,-1 1 0,0-1 0,1 1 0,-1 0-1,1-1 1,-1 1 0,0 0 0,0-1 0,1 1 0,-1 0-1,0 0 1,0-1 0,0 1 0,0 1 0,1 29 209,-2-21-181,30-33-32,-16 11 0,1-1 0,25-16 0,-35 26 0,0 0 0,1 1 0,-1-1 0,1 1 0,0 0 0,-1 0 0,1 0 0,0 1 0,0 0 0,1 0 0,-1 0 0,0 0 0,0 1 0,6 0 0,-10 1 0,-1-1 0,1 1 0,0 0 0,0-1 0,-1 1 0,1 0 0,0 0 0,-1 0 0,1-1 0,-1 1 0,1 0 0,-1 0 0,1 0 0,-1 0 0,0 0 0,1 0 0,-1 0 0,0 0 0,0 0 0,0 0 0,0 0 0,0 0 0,0 0 0,0 1 0,-1 35 0,1-28 0,3 14-3286,1-24-374,2-13-946,-3 6-7384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49 420 4837,'-19'14'13271,"17"-12"-12483,-1-1 1,1 1 0,0 0-1,0 1 1,0-1-1,0 0 1,0 1 0,0-1-1,1 1 1,-1-1-1,1 1 1,0 0 0,-1-1-1,1 1 1,1 0-1,-1 0 1,-1 4 0,17-14-325,34-38-464,69-82 0,-43 44 0,120-129 0,-195 211 0,0 1 0,0 0 0,0-1 0,0 1 0,0-1 0,0 1 0,0 0 0,1-1 0,-1 1 0,0 0 0,0 0 0,0-1 0,1 1 0,-1 0 0,0-1 0,1 1 0,-1 0 0,0 0 0,0 0 0,1-1 0,-1 1 0,0 0 0,1 0 0,-1 0 0,0 0 0,1 0 0,-1-1 0,1 1 0,-1 0 0,0 0 0,1 0 0,-1 0 0,0 0 0,1 0 0,-1 0 0,1 0 0,-1 0 0,0 1 0,1-1 0,-1 0 0,0 0 0,1 0 0,-1 0 0,0 0 0,1 1 0,-1-1 0,0 0 0,1 0 0,-1 1 0,0-1 0,0 26 0,-15 35 0,-5-14 0,-27 47 0,25-53 0,-28 72 0,41-74 4,10-38-5,-1 0 1,0 0-1,0 0 1,0 0-1,1-1 1,-1 1-1,0 0 1,1 0-1,-1 0 1,1-1-1,-1 1 1,1 0-1,-1-1 1,1 1-1,-1 0 1,1-1-1,0 1 1,-1-1-1,1 1 0,0-1 1,0 1-1,-1-1 1,1 1-1,0-1 1,0 0-1,0 1 1,0-1-1,-1 0 1,1 0-1,0 0 1,0 1-1,0-1 1,0 0-1,0 0 1,0 0-1,-1-1 1,2 1-1,1-15-6861,-3 12 4222,0-10-5202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41 392 7399,'0'0'15086,"-8"4"-13607,-25 13-128,40-17 2556,12-7-2930,22-28-557,-2-1-1,-1-2 1,-2-2-1,52-75 1,20-22 50,-108 137-470,0 0 0,0-1 0,0 1 0,0 0 0,0 0 0,0-1 0,0 1 0,0 0 0,0 0 0,1 0 0,-1-1 0,0 1 0,0 0 0,0 0 0,0 0 0,1 0 0,-1-1 0,0 1 0,0 0 0,0 0 0,1 0 0,-1 0 0,0 0 0,0 0 0,1 0 0,-1 0 0,0 0 0,0-1 0,0 1 0,1 0 0,-1 0 0,0 0 0,0 0 0,1 0 0,-1 0 0,0 1 0,0-1 0,1 0 0,-1 0 0,0 0 0,0 0 0,1 0 0,-1 0 0,0 0 0,0 0 0,0 1 0,1-1 0,-1 0 0,0 0 0,0 0 0,0 0 0,0 1 0,1-1 0,1 20 0,-7 24 0,-6-11 0,-2-1 0,-29 53 0,29-62 0,1 0 0,0 1 0,2 1 0,1 0 0,1 0 0,-5 31 0,13-35-570,1-21 484,-1 1 0,0-1 0,0 1-1,0-1 1,1 0 0,-1 1 0,0-1-1,1 0 1,-1 0 0,0 1 0,1-1 0,-1 0-1,0 0 1,1 1 0,-1-1 0,0 0 0,1 0-1,-1 0 1,1 0 0,-1 0 0,0 1 0,1-1-1,-1 0 1,1 0 0,-1 0 0,0 0 0,1 0-1,-1 0 1,1 0 0,-1 0 0,1-1-1,-1 1 1,0 0 0,1 0 0,-1 0 0,0 0-1,1 0 1,-1-1 0,1 1 0,-1 0 0,1-1-1,8-7-7926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6662,'0'0'20340,"-2"10"-18979,-40 151 909,24-104-2121,4 1 0,-9 63 0,21-108-2880,0-20-5902,1-6 2566,-2 4 4835,-5-17-7694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9545,'1'-11'3128,"-1"3"-2621,0 1 0,1-1 0,0 1 0,1-1 0,0 1 0,0 0 0,0 0 0,1 0-1,0 0 1,0 0 0,1 0 0,0 1 0,0-1 0,0 1 0,1 0 0,0 1 0,0-1 0,1 1-1,-1 0 1,1 0 0,8-4 0,-9 6-313,1 0 0,0 0 0,0 1 0,0 0 0,0 0 0,0 0 0,0 1 0,0 0 0,1 0 0,-1 0 0,0 1 0,1 0 0,6 1 0,-11-1-168,1 1 0,-1-1 0,1 1 1,-1 0-1,0-1 0,1 1 1,-1 0-1,0 0 0,1 1 0,-1-1 1,0 0-1,0 1 0,0-1 0,0 1 1,0 0-1,-1 0 0,1-1 1,0 1-1,-1 0 0,0 1 0,1-1 1,-1 0-1,0 0 0,0 1 0,0-1 1,0 0-1,0 1 0,-1-1 1,1 1-1,-1-1 0,0 1 0,0-1 1,0 5-1,0 2 205,-2-1 0,1 1-1,-1-1 1,-1 0 0,1 0 0,-1 0-1,-1 0 1,1 0 0,-1-1 0,-1 0 0,1 0-1,-12 13 1,12-15-206,0 0-1,0 0 1,-1 0 0,0-1-1,0 0 1,0 0-1,0 0 1,-1 0 0,1-1-1,-1 0 1,0 0 0,0-1-1,0 1 1,0-1-1,-1-1 1,1 1 0,-9 0-1,15-2-106,-1 0 0,1 0-1,-1 0 1,1 0 0,0 0 0,-1 0-1,1 0 1,0 0 0,-1-1 0,1 1-1,0 0 1,-1 0 0,1 0-1,0 0 1,-1-1 0,1 1 0,0 0-1,-1 0 1,1-1 0,0 1 0,0 0-1,-1-1 1,1 1 0,0 0 0,0 0-1,0-1 1,0 1 0,-1 0-1,1-1 1,0 1 0,0-1 0,0 1-1,0 0 1,0-1 0,0 1 0,0 0-1,0-1 1,0 1 0,0-1 0,0 1-1,0 0 1,0-1 0,0 1-1,0 0 1,0-1 0,1 1 0,-1 0-1,0-1 1,0 1 0,0 0 0,1-1-1,-1 1 1,13-20-3928,-6 16 2530,0 0 1,0 0 0,0 1-1,0 0 1,0 0 0,1 0-1,-1 1 1,11-2 0,13 1-4511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4965,'0'0'5776,"1"8"-1292,1 4-3419,-2 0 1,1-1-1,-1 1 0,-1 0 0,0 0 1,0 0-1,-2-1 0,1 1 0,-1-1 1,-5 12-1,-8 9 468,12-29-626,7-20-534,3-11-374,0-1-1,-2 1 1,1-49 0,-5 76-26,0 3 15,0 0-1,0 1 1,0-1 0,0 0-1,0 0 1,1 0 0,-1 0-1,1 0 1,-1 0-1,1 0 1,-1 0 0,1-1-1,0 1 1,0 0 0,0 0-1,0 0 1,0-1 0,2 2-1,1 0-266,1-1-1,-1 0 1,1 0 0,-1-1-1,1 1 1,0-1-1,0 0 1,0 0 0,-1-1-1,1 1 1,0-1-1,0 0 1,0 0 0,0-1-1,8-1 1,-4 0-1429,1 0 0,-1-1 0,1 0 0,-1-1 0,0 0 0,16-10 0,-2-3-4020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6374,'0'0'8926,"-9"4"-6230,2 1-2261,0 0 1,0 0 0,0 1-1,1 0 1,0 0 0,0 0-1,0 1 1,1 0 0,0 0-1,0 1 1,1-1 0,0 1-1,0 0 1,1 0 0,0 0-1,0 1 1,-2 11 0,4-15-135,0 0 0,0 0 0,1 1 0,0-1-1,0 0 1,0 1 0,0-1 0,2 6 0,-2-9-280,1-1 1,0 1-1,-1-1 0,1 1 1,0-1-1,0 0 0,0 1 0,0-1 1,0 0-1,0 0 0,0 0 1,1 0-1,-1 0 0,0 0 1,0 0-1,1 0 0,-1 0 0,1-1 1,-1 1-1,1 0 0,-1-1 1,1 1-1,-1-1 0,1 0 0,0 0 1,-1 1-1,1-1 0,-1 0 1,3-1-1,2 1-3,0 0-1,0-1 1,0 0 0,-1 0-1,1-1 1,0 1 0,-1-1 0,1 0-1,-1-1 1,0 1 0,0-1-1,0 0 1,0-1 0,0 1-1,0-1 1,-1 0 0,0 0-1,6-8 1,-5 7 78,-1-1 0,0 1-1,0-1 1,0 0 0,-1-1 0,0 1 0,-1 0-1,1-1 1,-1 0 0,0 1 0,-1-1-1,1 0 1,-1 0 0,-1 0 0,0-11-1,0 17-78,0 0 0,0-1 1,0 1-1,-1-1 0,1 1 0,0 0 0,-1-1 0,1 1 0,-1 0 0,0 0 0,1 0 0,-1-1 0,0 1 0,0 0 0,0 0 0,0 0 0,0 0 0,0 0 0,0 0 0,0 0 0,0 1 1,0-1-1,-1 0 0,1 1 0,0-1 0,0 1 0,-1-1 0,1 1 0,0-1 0,-1 1 0,1 0 0,-1 0 0,1 0 0,0 0 0,-1 0 0,1 0 0,0 0 0,-1 0 0,1 0 0,-3 1 1,0 0-58,1 0 0,-1 0 0,0 0 0,1 0 0,0 1 0,-1-1 1,1 1-1,0 0 0,0 0 0,0 0 0,0 0 0,0 1 0,0-1 1,-5 6-1,7-7-53,0 1 1,0-1-1,1 0 0,-1 1 1,0-1-1,0 1 1,0-1-1,1 1 1,-1-1-1,1 1 0,-1-1 1,1 1-1,0-1 1,0 1-1,0 0 0,0-1 1,0 1-1,0-1 1,0 1-1,0 0 1,1 1-1,0-2-118,-1 0 1,1 0 0,0 0-1,0 0 1,0 0-1,0 0 1,0 0-1,0 0 1,0-1-1,1 1 1,-1 0-1,0-1 1,0 1-1,0-1 1,1 0-1,-1 1 1,0-1-1,1 0 1,-1 0-1,2 0 1,6 1-1216,-1-1 0,1-1 1,0 0-1,-1 0 0,1 0 1,15-6-1,10-6-4996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97 9769,'0'0'14825,"-11"2"-14040,4-1-614,1 1 1,-1 0-1,1 0 1,-1 1-1,1 0 0,0 0 1,0 1-1,0-1 1,1 1-1,-1 1 1,1-1-1,0 1 1,0 0-1,0 0 1,1 0-1,0 0 1,0 1-1,0 0 1,1 0-1,0 0 1,0 0-1,0 0 0,1 1 1,-2 8-1,3-13-151,0-1-1,1 1 0,-1 0 0,1 0 0,0 0 1,-1 0-1,1 0 0,0 0 0,0 0 0,0 0 1,1 0-1,-1 0 0,0 0 0,1-1 0,-1 1 1,1 0-1,0 0 0,-1 0 0,1-1 0,0 1 1,1 2-1,0-3-15,-1 0 1,1 0 0,-1-1-1,0 1 1,1 0-1,0 0 1,-1-1 0,1 1-1,-1-1 1,1 1-1,0-1 1,-1 0 0,1 0-1,0 0 1,-1 0-1,1 0 1,0 0 0,-1 0-1,3-1 1,4 0-9,0-1 0,0-1 0,0 0 1,0 0-1,-1 0 0,1-1 0,-1 0 1,11-8-1,-5 1-65,-1 0 1,0-2 0,0 1-1,-1-2 1,-1 1 0,9-16-1,-14 20 70,0 1 0,-1-1-1,1 0 1,-2 0 0,1 0 0,-1 0-1,-1-1 1,0 0 0,0 1 0,-1-1-1,0-18 1,-14 35-220,2 7 322,0 1 0,1 1-1,1 0 1,1 0 0,0 1-1,1 0 1,1 0-1,0 1 1,1 0 0,1 0-1,1 0 1,-1 26 0,4-43-94,0 0-1,0 0 1,0 0 0,0 1-1,0-1 1,1 0 0,-1 0-1,0 0 1,1 0 0,-1 1-1,1-1 1,-1 0 0,1 0 0,-1 0-1,1 0 1,0 0 0,-1 0-1,1 0 1,0 0 0,0-1-1,0 1 1,0 0 0,0 0 0,0-1-1,0 1 1,0 0 0,0-1-1,0 1 1,0-1 0,0 0-1,1 1 1,-1-1 0,0 0 0,0 0-1,0 1 1,1-1 0,-1 0-1,0 0 1,0 0 0,0-1-1,3 1 1,0-1 0,0 0-1,1 1 1,-1-2-1,0 1 1,0 0-1,1-1 1,-1 0-1,0 0 1,0 0-1,6-5 1,-2 0-119,-1 1-1,1-2 1,-1 1 0,0-1-1,-1 0 1,0 0 0,0-1-1,-1 0 1,0 0 0,-1 0-1,0 0 1,0-1 0,-1 0-1,4-18 1,-10 25 78,-4 11-33,-6 12 7,8-11 200,1 0 1,0 0-1,0 1 0,1 0 0,0-1 0,1 1 1,0 1-1,1-1 0,0 0 0,0 16 0,1-25-129,1-1-1,-1 1 1,1 0-1,-1 0 0,0-1 1,1 1-1,0 0 1,-1-1-1,1 1 1,-1-1-1,1 1 0,0-1 1,-1 1-1,1-1 1,0 1-1,-1-1 0,1 1 1,0-1-1,0 0 1,0 0-1,-1 1 1,1-1-1,0 0 0,0 0 1,0 0-1,0 0 1,-1 0-1,1 0 0,0 0 1,0 0-1,0 0 1,0 0-1,-1-1 1,1 1-1,0 0 0,0 0 1,1-1-1,32-12 290,-25 7-318,-1-1-1,1-1 0,-1 0 1,0 0-1,8-11 0,27-26-694,-45 61 412,-8 12 310,6-20-234,1 1 0,-1 0 0,2 0 0,-1 0 0,1 1 0,1-1 1,-1 12-1,2-20-44,0-1 1,0 1 0,0-1 0,0 1-1,0-1 1,0 1 0,1-1-1,-1 0 1,0 1 0,0-1-1,1 1 1,-1-1 0,0 1 0,1-1-1,-1 0 1,0 1 0,1-1-1,-1 0 1,1 1 0,-1-1 0,0 0-1,1 0 1,-1 1 0,1-1-1,-1 0 1,1 0 0,-1 0 0,1 0-1,-1 0 1,1 1 0,-1-1-1,1 0 1,-1 0 0,1 0-1,-1 0 1,1 0 0,-1-1 0,1 1-1,-1 0 1,1 0 0,-1 0-1,1 0 1,-1 0 0,1-1 0,-1 1-1,0 0 1,1-1 0,-1 1-1,1 0 1,0-1 0,17-9-9541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19186,'0'0'5125,"-53"34"-3652,34-13-1280,1 3 383,3-1 97,4-3-353,4-3-192,5-2-160,2-2-288,3-4-545,12-4-224,6-5-1345,4 0-1730,4-12-3844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18610,'0'0'6005,"-10"13"-4521,-4 5-1168,1 1 0,1 1 0,1 0 0,0 0 0,-12 36-1,15-26-95,1 0 0,1 1 0,2-1 0,1 1-1,2 32 1,1-63-217,0 0 0,0 0 0,0 0 1,-1 0-1,1 0 0,0 0 0,0 0 0,0 1 0,0-1 0,0 0 0,0 0 1,0 0-1,1 0 0,-1 0 0,0 0 0,0 0 0,0 1 0,0-1 0,0 0 1,0 0-1,0 0 0,0 0 0,0 0 0,0 0 0,0 0 0,0 0 0,0 1 1,0-1-1,0 0 0,1 0 0,-1 0 0,0 0 0,0 0 0,0 0 0,0 0 0,0 0 1,0 0-1,0 0 0,1 0 0,-1 0 0,0 0 0,0 0 0,0 0 0,0 0 1,0 0-1,0 0 0,0 0 0,1 0 0,-1 0 0,0 0 0,0 0 0,0 0 1,0 0-1,0 0 0,0 0 0,0 0 0,1 0 0,-1 0 0,0 0 0,0 0 1,0-1-1,10-7 107,5-10-174,-10 8-197,0 1 0,-1-1 0,0 0 0,-1 0 0,0-1 0,0 1 0,-1-1 0,0 1 0,0-19 0,-2 28 272,0 1 0,0-1 0,0 1 0,0 0 0,0-1 0,0 1 0,0 0 0,0-1 0,0 1 0,0-1 0,0 1 0,0 0 0,0-1 0,0 1 0,0 0 0,-1-1 0,1 1 0,0-1 0,0 1 1,0 0-1,-1-1 0,1 1 0,0 0 0,0 0 0,-1-1 0,1 1 0,0 0 0,-1 0 0,1-1 0,0 1 0,-1 0 0,1 0 0,0 0 0,-1-1 0,1 1 0,0 0 0,-1 0 0,1 0 0,-1 0 0,1 0 0,0 0 0,-1 0 0,1 0 0,0 0 0,-1 0 0,1 0 0,-1 0 0,1 0 1,0 0-1,-1 0 0,1 1 0,-1-1 0,-16 15 781,15-11-745,0-1-1,0 1 0,1 0 1,0 0-1,0 0 1,0 0-1,0 0 1,0 0-1,1 0 1,0 0-1,0 0 1,0 0-1,0 0 0,1 0 1,-1 0-1,1 0 1,2 5-1,-2-7-39,0 0-1,0-1 1,0 1-1,1 0 1,-1 0-1,1-1 1,-1 1 0,1 0-1,0-1 1,-1 0-1,1 1 1,0-1-1,0 0 1,0 0-1,0 0 1,0 0-1,0-1 1,0 1-1,0 0 1,1-1-1,-1 1 1,0-1-1,0 0 1,0 0 0,1 0-1,-1 0 1,0 0-1,0 0 1,0-1-1,1 1 1,-1-1-1,3-1 1,0 1 0,0-1 1,0 0 0,0-1-1,-1 1 1,1-1 0,-1 0-1,0 0 1,0 0 0,0 0-1,0-1 1,5-6 0,38-53-310,-20 24 250,-26 38-55,-2 8 125,0 1-1,0 0 0,-1-1 1,0 0-1,0 1 0,-7 12 1,6-13 278,0 1 0,0 0 0,1 0 0,0 0 0,0 0 0,-1 10 1,3-17-261,0 0 0,0 0 1,0 1-1,0-1 1,0 0-1,0 0 1,0 0-1,0 0 1,1 0-1,-1 0 1,0 0-1,0 0 1,1 0-1,-1 0 1,1 0-1,-1 0 1,1-1-1,0 1 1,-1 0-1,1 0 1,0 0-1,-1-1 1,1 1-1,0 0 0,0 0 1,1 0-1,0-1-5,-1 1 0,1-1 0,0 0 0,-1 0-1,1 0 1,0 0 0,-1 0 0,1 0-1,0-1 1,-1 1 0,1 0 0,-1-1-1,1 1 1,0-1 0,-1 0 0,1 0-1,-1 1 1,2-2 0,35-29-2016,-31 25 1033,-2-1 0,1 0 1,-1 0-1,0 0 1,0-1-1,-1 1 0,1-1 1,-2 0-1,0 0 1,0-1-1,4-14 0,-5-5-7263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18770,'0'0'11691,"64"18"-27258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8904,'0'0'11499,"-7"8"-9032,-1 2-2149,1-2 495,1 0 1,-1 1-1,1 0 1,0 0-1,1 0 1,0 1-1,1 0 0,-7 20 1,11-30-804,0 0 0,0 1 0,0-1 0,0 1 0,0-1 0,0 0 0,0 1 0,0-1 0,1 0 0,-1 1 0,0-1 0,0 0 0,0 1 0,0-1 1,0 0-1,1 1 0,-1-1 0,0 0 0,0 1 0,0-1 0,1 0 0,-1 1 0,0-1 0,1 0 0,-1 0 0,0 0 0,1 1 0,-1-1 0,0 0 0,1 0 0,-1 0 0,0 0 0,1 1 0,-1-1 0,1 0 0,18-1 153,18-12-281,-11-1-295,-15 8 370,1-1 0,-1 2 0,1 0 0,0 0 0,0 1 0,0 1-1,0 0 1,1 0 0,14 0 0,-25 3 134,-1 1 0,0 0 0,0-1 0,0 1 0,0 0 0,0 0 0,0 0 0,-1 0 0,1-1 0,0 1 0,0 0-1,-1 1 1,1-1 0,0 0 0,-1 0 0,1 0 0,-1 0 0,1 0 0,-1 1 0,0-1 0,0 0 0,1 0 0,-1 1 0,0-1 0,0 0 0,0 0 0,-1 3 0,1-3-92,0 1 0,1 0 0,-1-1 0,0 1 0,0 0 0,1-1 0,-1 1 0,1-1 0,0 1 0,-1-1 0,1 1 0,0-1 0,0 1 0,0-1 0,1 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10730,'0'0'10052,"-3"10"-7185,-5 20-1548,2 0 1,2 1-1,-2 50 0,6 107 1507,1-150-2462,-1-37-375,0 0 0,0 0 0,0 0 1,0 0-1,0 0 0,0 0 0,1 0 1,-1 0-1,0 0 0,0 0 0,1 0 1,-1 0-1,1 0 0,-1 0 0,1 0 1,-1 0-1,1 0 0,-1-1 0,1 1 1,0 0-1,0 0 0,-1 0 0,2 0 0,-1-1 1,-1-1-1,1 1 0,-1 0 0,1 0 1,0-1-1,-1 1 0,1 0 0,-1-1 1,1 1-1,-1-1 0,1 1 0,-1 0 1,1-1-1,-1 0 0,1 1 0,-1-1 0,0 1 1,1-1-1,-1 1 0,0-1 0,0 0 1,1 1-1,-1-1 0,0 1 0,0-1 1,0 0-1,0 1 0,0-1 0,0 0 0,0 1 1,0-1-1,0 0 0,0 1 0,0-1 1,0 0-1,0 0 0,0-13 34,0-1 0,-1 1 0,-1-1-1,0 1 1,-1 0 0,0 0 0,-1 0 0,-1 0-1,0 1 1,-14-26 0,26 45-506,1-1 0,-1 0 0,1 0 0,0 0-1,0-1 1,0 0 0,0-1 0,1 0 0,13 3 0,-8-3-1944,1-1 1,0 0 0,-1-1 0,1-1-1,24-2 1,1-4-6340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20 11531,'0'0'8499,"-10"-3"-5462,8 1-2883,-1 1 0,0 0 0,0 0-1,0 0 1,1 1 0,-1-1 0,0 1-1,0-1 1,0 1 0,0 0 0,0 0 0,0 0-1,0 1 1,0-1 0,0 1 0,0-1-1,0 1 1,0 0 0,1 0 0,-1 0 0,0 1-1,1-1 1,-1 1 0,1-1 0,-1 1-1,1 0 1,0 0 0,-1 0 0,1 0 0,-2 3-1,-2 3 145,1 0-1,0 0 0,0 0 0,-5 15 1,8-20-208,1 0 0,-1 1 0,1-1 1,0 0-1,1 1 0,-1-1 1,0 1-1,1 0 0,0-1 0,0 1 1,0-1-1,0 1 0,1-1 1,-1 1-1,2 4 0,-1-7-66,0 0-1,0 0 1,0 0-1,0-1 0,0 1 1,0 0-1,0-1 1,0 1-1,0-1 1,1 1-1,-1-1 1,0 0-1,0 1 1,0-1-1,0 0 1,1 0-1,-1 0 1,0 0-1,0 0 1,1 0-1,1 0 1,28-5 393,-18-1-481,0-1-1,0-1 1,0 0 0,-1-1-1,0 0 1,-1-1-1,0 0 1,0-1-1,-1 0 1,0-1-1,-1 0 1,-1 0 0,8-16-1,-15 26-730,-8 41-1576,3-27 1071,1 1-1,0 0 0,1 0 0,0 0 1,1 24-1,5-23-2607,9-8-2114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0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139 279 15887,'0'0'8264,"-11"1"-5857,6 0-2294,-1 0 1,1 0-1,-1 0 0,1 1 0,-1-1 0,1 1 0,0 1 0,0-1 0,0 1 0,0 0 0,0 0 0,1 0 0,-1 1 0,1-1 0,0 1 0,0 0 0,0 1 0,1-1 0,-1 1 0,1-1 0,0 1 0,-4 9 0,4-9-2,1 0 1,-1 0-1,1 0 0,0 1 0,0-1 0,0 1 1,-1 8-1,3-14-113,0 1 1,0 0 0,0 0-1,0-1 1,0 1-1,0 0 1,0-1-1,1 1 1,-1 0 0,0 0-1,0-1 1,1 1-1,-1 0 1,0-1-1,1 1 1,-1-1 0,1 1-1,-1 0 1,1-1-1,-1 1 1,1-1-1,-1 1 1,2 0 0,0 0-43,0-1 0,-1 1 0,1-1 0,0 1 0,0-1 0,0 0 0,0 0 0,0 0 0,0 0 0,0 0 0,0 0 0,0 0 0,2-1 0,5-2-597,0 0-1,0 0 1,0-1-1,-1 0 0,1 0 1,-1-1-1,0 0 1,-1-1-1,1 0 0,-1 0 1,0 0-1,6-8 1,3-4-2358,-1 0 1,-1-1 0,20-34 0,-24 34 2625,-2 0 0,0 0 0,-1-1 0,6-24 0,-2-19 4183,-7 0 4030,-4 63-7734,0 0 0,0 1 0,0-1 0,0 0 0,-1 0 0,1 0 0,0 0 0,0 0 0,0 1 0,0-1 0,-1 0 0,1 0 0,0 0 0,0 0 0,0 0 1,-1 0-1,1 0 0,0 0 0,0 0 0,0 1 0,-1-1 0,1 0 0,0 0 0,0 0 0,0 0 0,-1 0 0,1-1 0,0 1 0,0 0 0,-1 0 0,1 0 0,0 0 0,0 0 0,0 0 0,-1 0 0,1 0 0,0 0 0,0 0 1,0-1-1,0 1 0,-1 0 0,1 0 0,0 0 0,0 0 0,0-1 0,0 1 0,0 0 0,-1 0 0,1 0 0,0 0 0,0-1 0,0 1 0,0 0 0,0 0 0,0-1 0,0 1 0,0 0 0,0-1 0,-12 19 338,-2 9 59,1 0 1,2 1 0,1 0 0,1 1-1,1 0 1,2 0 0,1 1 0,1 0-1,1 0 1,3 60 0,1-87-488,-1 0 0,1 0-1,-1 1 1,1-1 0,0 0 0,0 0 0,0 0 0,1 0 0,-1 0 0,1 0 0,0-1 0,0 1 0,0 0-1,3 3 1,-4-5-6,-1-1-1,1 1 1,-1-1-1,1 0 1,0 1-1,-1-1 1,1 0-1,0 1 1,-1-1-1,1 0 1,0 0-1,-1 1 1,1-1-1,0 0 1,0 0-1,-1 0 1,1 0-1,0 0 1,-1 0-1,1 0 1,0 0-1,0-1 1,-1 1-1,1 0 1,0 0-1,1-1-1,-1 0 1,1-1-1,-1 1 0,0 0 1,0 0-1,1-1 1,-1 1-1,0-1 0,0 1 1,0-1-1,-1 1 1,1-1-1,0 1 0,0-1 1,0-2-1,3-9-13,-1-1 1,0 1-1,-1-1 1,1-27-1,-3 34-65,1 1 0,-1-1 0,-1 1 0,1-1 0,-1 1 0,0 0-1,-1-1 1,0 1 0,0 0 0,0 0 0,0 0 0,-6-9 0,7 16 29,0-1 0,1 1 0,-1 0 0,0 0 0,1 0 0,-1 0 0,0 0 0,1-1 0,-1 1 1,1 0-1,0 0 0,-1 0 0,1 1 0,0-1 0,-1 0 0,1 0 0,0 0 0,0 0 0,0 0 0,0 0 0,0 0 0,0 0 0,0 0 1,1 0-1,-1 0 0,0 0 0,1 0 0,-1 0 0,0 0 0,1 0 0,-1 0 0,1 0 0,0 0 0,-1 0 0,1 0 0,0 0 0,-1 0 1,1-1-1,0 1 0,0 0 0,0-1 0,0 1 0,-1-1 0,1 1 0,0-1 0,0 1 0,0-1 0,0 1 0,0-1 0,0 0 0,1 0 1,-1 1-1,1-1 0,2 0 11,0 0 1,0 0 0,0-1-1,0 1 1,-1-1 0,1 0-1,0 0 1,0 0-1,0 0 1,-1-1 0,1 1-1,-1-1 1,1 0 0,-1 0-1,0-1 1,0 1 0,0-1-1,0 1 1,0-1-1,0 0 1,-1 0 0,1 0-1,-1 0 1,0-1 0,0 1-1,0-1 1,0 1 0,-1-1-1,2-4 1,-3 8 173,-2 1-52,-1 0 1,1 0-1,0 1 0,0-1 0,0 1 1,1 0-1,-1-1 0,0 1 0,0 0 1,1 0-1,-3 4 0,1-3 72,-45 64 1069,44-60-1099,0 0-1,0 0 1,1 0-1,0 0 0,0 1 1,1-1-1,0 1 0,-1 11 1,3-18-113,0 0-1,0 0 1,1 0 0,-1 0-1,1 0 1,-1 0 0,1-1-1,-1 1 1,1 0 0,0 0-1,-1 0 1,1-1 0,0 1 0,0 0-1,-1-1 1,1 1 0,0 0-1,0-1 1,0 1 0,0-1-1,0 1 1,0-1 0,0 0-1,0 0 1,0 1 0,0-1 0,0 0-1,0 0 1,0 0 0,0 0-1,0 0 1,0 0 0,0 0-1,0 0 1,0 0 0,0-1-1,0 1 1,1-1 0,45-7 288,-26 4-334,-1-2 1,0 0-1,0-2 1,0 0 0,-1-1-1,34-21 1,-53 30 26,1-1 0,-1 1 0,0-1 1,0 1-1,1-1 0,-1 1 0,0-1 0,0 1 1,0-1-1,0 1 0,0-1 0,1 1 0,-1-1 1,0 1-1,0-1 0,0 1 0,0-1 0,-1 1 1,1-1-1,0 1 0,0-1 0,0 1 0,0-1 1,0 1-1,-1-1 0,1 1 0,0-1 0,0 1 1,-1-1-1,1 1 0,0 0 0,-1-1 0,1 1 1,0 0-1,-1-1 0,1 1 0,-1 0 0,1-1 1,-1 1-1,1 0 0,0 0 0,-1-1 0,1 1 1,-1 0-1,1 0 0,-1 0 0,1 0 0,-2 0 1,-34-17 145,22 12-116,1-2-32,0 0 0,1-1 0,-14-11 0,23 17 0,0-1 0,0 1 0,1-1 0,-1 0 0,1 0 0,-1 0 0,1 0 0,0 0 0,0 0 0,0-1 0,1 1 0,-1 0 0,1-1 0,0 0 0,0 1 0,0-1 0,-1-6 0,3 9-17,-1 0 1,1 0-1,-1 0 1,1 0-1,-1 1 1,1-1-1,-1 0 1,1 0-1,0 1 1,-1-1-1,1 0 1,0 0-1,0 1 1,0-1-1,-1 1 1,1-1-1,0 1 1,0-1-1,0 1 1,0 0-1,0-1 1,0 1-1,0 0 1,0 0-1,0 0 1,0 0-1,0 0 1,0 0-1,0 0 1,1 0-1,41 0-1700,-34 1 839,-5-2-25,0 2 1,-1-1-1,1 0 0,0 1 1,-1 0-1,1 0 0,6 2 1,1 7-6739,-10-4-2128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5T10:41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18642,'0'0'7879,"17"7"-6448,3 0-931,0 0 0,0-1 0,1-1 0,0-1 0,37 2 0,1376-42 1315,-1190 9-1967,342-81 0,-556 99-2131,-13-1-2855,-3-3-3857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1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2610 725 7111,'-10'-16'2108,"-18"-34"-795,-2 1 0,-3 2-1,-72-82 1,90 114-1074,0 1 1,-1 0-1,0 1 1,-2 0-1,1 2 0,-1 0 1,-1 1-1,0 1 0,0 0 1,-1 2-1,0 0 1,0 1-1,-1 1 0,0 1 1,-22-1-1,-21 3-135,0 3 0,1 3 0,-1 3 0,-97 23 1,-244 89-109,307-88-1,-209 84-133,253-89 234,1 1 0,2 3 0,-72 55 0,57-30 2,2 2-1,2 3 1,4 3-1,2 2 1,2 3 0,-61 103-1,99-141-70,1 0-1,1 1 0,2 0 1,1 1-1,2 1 1,1-1-1,1 1 0,2 1 1,1-1-1,2 1 1,1 0-1,2 0 0,1-1 1,1 1-1,2-1 0,15 52 1,18 42 9,6-1 0,6-2 0,102 186 0,-130-271-40,2-2-1,2 0 1,1-2 0,1 0-1,60 54 1,-65-70 2,1-1 0,1 0-1,1-2 1,0-1 0,0-2 0,2 0 0,0-2-1,0 0 1,47 9 0,2-6 75,0-4-1,1-3 1,0-4 0,0-3 0,136-18-1,381-98 90,1011-205 4685,-1486 299-4734,349-68 570,-351 61-472,217-84-1,-291 93-185,0-2 1,-1-2-1,-1-1 0,-1-3 1,-1-1-1,-2-1 0,-1-3 0,-2-1 1,-1-1-1,-2-2 0,-1-2 1,-2 0-1,-2-2 0,-2-1 0,-1-1 1,-2-1-1,-3-1 0,26-88 1,-37 99 1,-3 0 0,-1 0 0,-1-1 0,-2 1 1,-1-1-1,-2 1 0,-2-1 0,-8-41 1,-3 15-74,-1 0 1,-4 1 0,-44-94 0,39 103 38,-4 1 1,-1 1-1,-2 2 0,-3 1 1,-1 1-1,-2 2 1,-3 2-1,-1 2 0,-49-36 1,26 29 112,-1 4 0,-2 2 1,-2 3-1,-2 4 0,0 2 0,-85-22 1,11 13 118,-2 7-1,-2 6 1,-153-7 0,-459 30 98,203 59-2947,189-1-3832,135-15-2038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0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167 145 7175,'0'0'875,"-9"-4"54,-62-20 3408,56 20-2338,0 1-1,0 0 1,-27 0 0,93 14-1937,-15-1 116,52 1 42,0-4 1,94-5-1,12 0-224,323 11 29,-2-48 601,-375 16-582,332-42 13,4 33-30,10 35 14,463-18 52,-914 10-113,24-4 18,-125-1 467,-487 17-1077,0 35 721,109-7-28,-164 1 169,-876 89-415,1102-63 192,477-61-822,778-47 700,-350 9 56,1357 10 149,-864 23-199,-563-15-4309,-243 2-2371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2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508 223 14382,'0'0'4276,"11"-8"-4106,-3 2-166,-1 1-1,1 0 0,0 1 1,0 0-1,1 0 0,-1 0 0,1 1 1,0 0-1,0 1 0,0 0 1,0 0-1,10 1 0,388-7 39,40 0-4,138-29 98,807-27 396,-236 88-452,-944-14 112,-2406 53 2378,1178-22-2604,186-35-666,805-5 681,18-1-5,-1 1 0,1-1 0,-1 0 0,1 0 0,-1-1 0,1 0 0,-1 0 0,1-1 0,0 0 0,-10-4 0,17 6 13,0 0 0,0 0 0,0 0 0,0-1 1,0 1-1,0 0 0,0 0 0,0 0 0,-1-1 0,1 1 0,0 0 0,0 0 0,0-1 0,0 1 0,0 0 0,0 0 0,0 0 0,0-1 0,0 1 0,0 0 0,1 0 0,-1-1 0,0 1 0,0 0 0,0 0 0,0 0 1,0-1-1,0 1 0,0 0 0,0 0 0,1 0 0,-1 0 0,0-1 0,0 1 0,0 0 0,0 0 0,1 0 0,-1 0 0,0 0 0,0 0 0,0-1 0,1 1 0,-1 0 0,0 0 0,0 0 0,0 0 0,1 0 0,-1 0 1,0 0-1,0 0 0,1 0 0,-1 0 0,0 0 0,0 0 0,1 0 0,-1 0 0,0 0 0,20-5-571,140-16 110,251-2 0,-289 19 391,860-26 86,1001-41 497,-1629 57 299,-315 9-649,-78 1 209,-859 11-424,-975 133 0,696 40-3324,782-106-334,18 0-1612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5543 735 17104,'-3'-10'683,"-4"-8"-698,0 0-1,-2 1 0,0 0 0,-16-23 1,19 32-346,0 0 1,-1 0-1,0 1 1,-1 0-1,1 0 1,-2 1-1,-9-6 1,-10-3-536,0 2 0,-1 0 0,0 2 1,-1 2-1,-37-8 0,-160-19 2521,186 31-1025,-753-50 8153,-3 65-7625,-269-27-4261,276-8 4688,652 32-785,-1 6-1,2 6 1,-226 60-1,296-60-663,1 3 0,1 3 0,1 3 0,1 2 0,-70 47 0,110-61-128,1 2-1,0 0 1,1 1-1,1 1 1,1 1-1,-27 38 1,35-42-41,1 1 1,0 0 0,1 1-1,1 0 1,1 1-1,1-1 1,1 1 0,0 0-1,2 1 1,-2 22-1,4-19-129,0 1 0,2-1 0,1 1 0,1-1 0,1 0-1,1 0 1,1 0 0,1-1 0,15 33 0,-8-28 67,0-1 0,2-1 0,2-1 0,0 0 1,1-1-1,1-1 0,29 25 0,1-6 247,1-2 0,3-3-1,1-2 1,1-2 0,2-3 0,1-2 0,95 30-1,19-6 278,259 42 1,-75-37-410,1-16 1,2-16 0,492-28-1,-633-15 42,-1-10 0,-1-9 0,-2-9 0,-3-10 0,-2-9 0,233-106 0,-38-36 119,-347 171-100,-1-3 0,-2-2 0,-2-2 0,76-81 0,-110 103-25,-2-1 1,0-1-1,-1 0 0,-1-1 0,-1-1 0,-1 0 1,15-45-1,-23 54-28,-1-1 1,0 1-1,-1-1 1,-1 0-1,-1 0 1,0 1-1,-1-1 1,-1 0-1,0 0 1,-2 0-1,0 0 1,0 1-1,-2 0 0,-7-19 1,0 9-20,-1 2 0,-1-1 0,-1 2 0,-1 0-1,-1 1 1,-2 0 0,0 2 0,-25-22 0,-4 2 59,-1 1 1,-89-51-1,51 43 75,-1 3 0,-3 4-1,-1 5 1,-1 3-1,-114-23 1,61 27-101,0 6-1,-271-4 0,265 28-620,0 8-1,-234 44 1,-288 124-5282,291-48 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11883,'0'0'7341,"1"11"-7336,3 104 937,-20 223 1,-2-12 252,84 933 142,-42-936-1281,30 291 105,162 740-1,236 276 603,-97-772-240,56-24-486,-92-195-10,173 456 64,-306-669 133,135 205 25,-246-509-193,5-4 0,187 208 0,452 335 205,-504-476-207,-153-130 539,-3 2 1,94 118 0,-125-136-398,-1 1 0,-1 2 0,-3 0 1,-1 2-1,-3 1 0,17 52 1,-18-32-150,-3 0 0,10 95 1,-19-34-4888,-7-130-618,-5-7 1930,-3-6-1227,1-7-5100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0 575 17649,'3'13'1308,"-1"-1"-1156,0-1-1,2 0 1,-1 0 0,1 0 0,1 0 0,0-1 0,0 1 0,1-1 0,0 0 0,1-1 0,0 0 0,13 13 0,-6-10 233,1-1 1,0 0 0,1-1-1,0-1 1,0-1 0,1 0-1,0-1 1,1-1-1,-1 0 1,1-2 0,0 0-1,1-1 1,-1 0-1,0-2 1,1 0 0,21-2-1,-33-1-216,1 0-1,0 0 1,-1 0-1,1-1 1,-1 0-1,0 0 1,0-1-1,0 0 0,-1 0 1,1-1-1,-1 0 1,0 0-1,0 0 1,-1-1-1,1 0 1,-1 0-1,0 0 1,-1 0-1,5-9 1,7-14 168,-1-1 1,-2-1 0,11-37-1,-19 55-273,41-133 305,-28 80-625,4 0-1,59-124 0,-76 181-241,1 1 0,0 0 0,0 0 0,0 0 0,9-8 0,24-15-8552,-16 14-3351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58 4292,'0'0'9780,"9"-6"-5536,30-19-1238,-38 24-2738,0 1 1,0-1-1,0 1 1,0-1 0,0 0-1,-1 0 1,1 1 0,0-1-1,0 0 1,0 0 0,-1 0-1,1 0 1,0 0-1,-1 0 1,1 0 0,-1 0-1,1 0 1,0-2 0,-2 2-176,1 1 0,0-1 0,0 1 0,-1-1-1,1 1 1,0-1 0,-1 1 0,1 0 0,-1-1 0,1 1 0,-1-1 0,1 1 0,0 0 0,-1 0 0,1-1 0,-1 1 0,0 0 0,1 0 0,-1-1 0,1 1 0,-1 0 0,1 0 0,-1 0-1,1 0 1,-2 0 0,-43 0 968,42 0-941,-23 3 127,0 1 1,1 1-1,-1 1 0,1 1 1,-37 17-1,15-3 273,-80 50 1,115-63-492,1 0 1,0 1-1,0 1 0,1 0 1,0 0-1,1 0 0,-8 14 1,14-21-32,1 1-1,0 0 1,0 0 0,0 0 0,0 1 0,1-1-1,-1 0 1,1 1 0,0-1 0,1 1-1,-1 5 1,1-7 0,0 0-1,1 0 1,-1 0-1,1-1 1,0 1-1,0 0 0,0-1 1,0 1-1,0-1 1,0 1-1,1-1 1,-1 0-1,1 1 1,0-1-1,0 0 1,0 0-1,0 0 1,0 0-1,0-1 0,3 3 1,4 1-273,0 1 0,0-2 0,1 1 0,0-1 0,0-1-1,0 1 1,1-2 0,-1 0 0,21 2 0,11-1-3521,49-4 1,-54 0 300,32-2-4769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 15407,'0'0'3133,"-8"-2"-832,2 1-2057,1 0 1,-1 0-1,1 0 0,-1 1 0,1 0 0,-1 0 1,1 1-1,-1-1 0,1 1 0,0 0 1,-1 1-1,1-1 0,0 1 0,0 0 1,0 0-1,0 1 0,0 0 0,0 0 0,1 0 1,-1 0-1,1 1 0,0-1 0,-5 6 1,6-5-83,-1-1 1,1 1-1,0 0 1,0 0-1,1 1 1,-1-1-1,1 1 1,0-1-1,0 1 1,0 0-1,1-1 1,-1 1-1,1 0 1,1 0-1,-1 0 1,1 0 0,0 9-1,0-11-126,1 0 1,0 0-1,0 0 0,0 0 1,1 0-1,-1-1 0,1 1 1,-1-1-1,1 1 0,0-1 1,0 1-1,0-1 0,0 0 1,0 0-1,1 0 0,-1 0 1,1-1-1,-1 1 0,1 0 1,0-1-1,-1 0 0,1 0 1,0 0-1,0 0 0,0 0 1,0 0-1,0-1 0,0 0 1,0 1-1,3-1 0,5 1-24,1-1-1,-1 0 0,0-1 1,0 0-1,0 0 0,0-1 1,-1-1-1,1 1 0,0-2 1,19-9-1,-24 11-11,-1-1 0,0 0 0,0 0 0,-1-1 0,1 1 0,0-1-1,-1 0 1,0 0 0,0-1 0,0 1 0,-1-1 0,1 0 0,-1 0 0,0 0 0,-1 0 0,1 0 0,-1-1 0,0 1 0,0-1-1,-1 0 1,0 1 0,1-9 0,-2 12 6,0 0 0,0 0 0,0 0 0,0 0 0,-1 0 1,1 0-1,-1 0 0,1 1 0,-1-1 0,0 0 0,1 0 0,-1 1 0,0-1 0,0 0 0,0 1 0,-1-1 0,1 1 0,0-1 0,0 1 0,-1 0 0,1 0 0,-1-1 1,1 1-1,-1 0 0,0 0 0,1 0 0,-1 1 0,0-1 0,0 0 0,0 1 0,-2-1 0,-1-1-9,0 1-1,0 0 0,0 1 1,-1-1-1,1 1 1,0 0-1,-1 1 1,1-1-1,0 1 1,-7 1-1,11-1-25,0-1 0,0 0-1,1 0 1,-1 0 0,0 0 0,1 1 0,-1-1-1,0 0 1,1 1 0,-1-1 0,1 1 0,-1-1-1,0 0 1,1 1 0,-1-1 0,1 1-1,-1-1 1,1 1 0,0 0 0,-1-1 0,1 1-1,0-1 1,-1 1 0,1 0 0,0-1 0,-1 1-1,1 0 1,0 0 0,0-1 0,0 1 0,0 0-1,0-1 1,0 1 0,0 0 0,0-1-1,0 1 1,0 1 0,1-1-208,-1 0 0,1 0 0,-1 0 0,1 0 0,0 0 0,-1 1-1,1-1 1,0 0 0,0-1 0,0 1 0,0 0 0,0 0 0,0 0 0,0 0 0,0-1 0,0 1 0,0-1-1,0 1 1,0-1 0,0 1 0,2 0 0,29 4-5502,5-4-2914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6342,'-9'0'13196,"-8"1"-11345,0 0 0,0 1 0,-19 5 0,31-6-1635,0 0 0,0 0-1,0 0 1,1 1 0,-1 0-1,0 0 1,1 0-1,0 0 1,-1 1 0,1 0-1,0 0 1,0 0 0,1 0-1,-1 1 1,1-1 0,-1 1-1,-4 7 1,8-10-240,0 0-1,0 0 1,-1-1 0,1 1 0,0 0 0,0 0-1,0 0 1,0 0 0,0-1 0,0 1 0,1 0-1,-1 0 1,0 0 0,0 0 0,0-1 0,1 1-1,-1 0 1,1 0 0,-1-1 0,0 1 0,1 0-1,-1-1 1,1 1 0,-1 0 0,1-1 0,0 1-1,-1-1 1,1 1 0,0-1 0,-1 1 0,1-1-1,0 1 1,0-1 0,-1 0 0,1 1 0,0-1-1,0 0 1,0 0 0,-1 0 0,1 1 0,0-1-1,0 0 1,1 0 0,47 5-1788,-42-5 1315,72 2-3913,-32-1 2470,68 9-1,-114-10 1991,0 1 0,-1-1-1,1 0 1,0 0-1,0 0 1,0 0-1,0 1 1,0-1-1,0 0 1,0 1-1,0-1 1,0 1-1,0-1 1,-1 1-1,1-1 1,0 1 0,0 0-1,-1-1 1,1 1-1,0 0 1,0 1-1,-1-1 55,0 0 0,0-1 0,0 1 0,0 0 0,0 0 0,0-1 0,0 1 0,0 0-1,-1 0 1,1-1 0,0 1 0,-1 0 0,1-1 0,0 1 0,-1 0 0,1-1 0,-1 1 0,1-1 0,-1 1 0,1-1-1,-2 1 1,-37 27 2943,-180 70 2846,174-87-5701,44-11-228,1-1 1,0 1-1,-1 0 0,1 0 0,0 0 0,-1-1 0,1 1 1,0 0-1,0 0 0,-1-1 0,1 1 0,0 0 0,0-1 0,0 1 1,0 0-1,-1-1 0,1 1 0,0 0 0,0-1 0,0 1 1,0 0-1,0-1 0,0 1 0,0 0 0,0-1 0,0 1 1,0 0-1,0-1 0,0 1 0,0-1 0,0 1 0,0 0 0,0-1 1,0 1-1,0 0 0,1-1 0,-1 1 0,0 0 0,0 0 1,0-1-1,1 1 0,-1 0 0,0-1 0,0 1 0,1 0 1,-1 0-1,0-1 0,1 1 0,11-17-2669,0 1 1,24-24-1,0-1-3899,10-15-7084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17745,'0'0'2023,"-3"13"374,-4 9-1599,-8 24 1194,3 1 0,-12 80 0,22 114-3001,2-239 958,0-1-1,0 1 1,0 0-1,0-1 0,0 1 1,0-1-1,-1 1 0,1-1 1,-1 1-1,1-1 1,-1 1-1,1-1 0,-1 1 1,0-1-1,0 0 0,0 1 1,0-1-1,0 0 0,0 0 1,0 1-1,0-1 1,0 0-1,-1 0 0,-1 1 1,2-2 15,-1 0 1,1 0-1,0 1 1,0-1-1,0-1 1,-1 1-1,1 0 1,0 0 0,0 0-1,0-1 1,0 1-1,0 0 1,-1-1-1,1 1 1,0-1-1,0 1 1,0-1-1,0 0 1,0 1-1,0-1 1,1 0 0,-1 0-1,0 0 1,0 0-1,0 0 1,1 0-1,-1 0 1,0 0-1,1 0 1,-1 0-1,1 0 1,-1-2-1,-92-188-230,92 189 268,0-1 1,0 1 0,0 0 0,0 0 0,1-1 0,-1 1-1,1 0 1,0-1 0,-1 1 0,1 0 0,0-1 0,1 1-1,-1-3 1,1 4 8,-1 0-1,0 0 1,1 0 0,-1 0-1,1 0 1,0 0-1,-1 0 1,1 0-1,0 0 1,0 0 0,-1 0-1,1 1 1,0-1-1,0 0 1,0 1-1,0-1 1,0 1 0,0-1-1,0 1 1,1-1-1,6-1-13,-1 1 0,1 0 0,0 0-1,-1 0 1,1 1 0,12 2 0,5-1-498,65 0-4971,-28-1-1110,-6 1-4063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3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2 10282,'0'0'18593,"-11"-1"-17552,4 0-892,-1 1 0,1 0 0,0 1-1,-1 0 1,1 0 0,0 0 0,-1 1-1,-12 5 1,16-5-98,-1-1 1,1 1-1,0 0 0,0 1 1,1-1-1,-1 1 0,0 0 1,1 0-1,0 0 0,-1 0 0,1 0 1,0 1-1,1-1 0,-1 1 1,1 0-1,-1 0 0,1 0 1,0 0-1,-1 6 0,2-9-60,1 1-1,0-1 1,-1 0-1,1 0 1,0 1-1,0-1 1,0 0-1,0 1 1,0-1 0,0 0-1,0 0 1,1 1-1,-1-1 1,0 0-1,1 0 1,-1 1-1,1-1 1,-1 0-1,1 0 1,0 0-1,-1 0 1,1 0-1,0 0 1,2 2-1,-1-1-77,1 0-1,0 0 1,-1-1-1,1 1 0,0-1 1,0 0-1,1 0 1,-1 0-1,6 1 0,9 1-1099,0-1 1,35-2-1,-40 0 105,43-1-2245,21-1 334,-29 6 3890,-47-4-822,-1 0 0,1 0 1,-1 0-1,1 0 0,-1 0 0,0 0 1,1 0-1,-1 0 0,1 0 1,-1 0-1,1 1 0,-1-1 1,1 0-1,-1 0 0,1 0 1,-1 1-1,1-1 0,-1 0 0,0 0 1,1 1-1,-1-1 0,0 0 1,1 1-1,-1-1 0,0 0 1,1 1-1,-1-1 0,0 1 1,0-1-1,1 1 0,-1-1 0,0 0 1,0 1-1,0-1 0,0 1 1,0-1-1,1 1 0,-1-1 1,0 1-1,0-1 0,0 1 0,0-1 1,-1 1-1,1-1 0,0 1 1,0-1-1,0 1 0,0-1 1,0 1-1,0-1 0,-1 0 1,1 1-1,0-1 0,0 1 0,-1-1 1,1 0-1,0 1 0,-1-1 1,1 1-1,0-1 0,-1 0 1,1 0-1,-1 1 0,1-1 1,0 0-1,-1 0 0,1 1 0,-1-1 1,0 0-1,-31 22 2869,-195 85 952,52-25-7856,128-60-4624,6-6-6513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15599,'0'0'7874,"9"1"-6321,45-1-620,0-2 0,74-13 0,19 0-865,107 10-3607,-234 11 1136,-25 4-1010,-33 8-1774,-11-8-669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13132,'0'0'10314,"94"15"-8392,-25-17-865,12-9-737,8 2-256,5-1-224,-1 0-1762,-7 1-2466,-7 1-4676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11723,'0'0'16255,"0"-8"-15507,6 40-346,-5-21-87,0 0 1,1 0 0,1 0-1,0 0 1,0-1 0,9 19-1,-11-27-252,1 0 0,-1 0 0,0 0 0,1 0 0,0-1 0,-1 1 0,1 0 0,0-1 0,0 0 0,0 1 0,0-1 0,0 0 0,0 0 0,0 0 0,5 1 0,-4-1-33,1-1 0,0 1 0,-1-1 0,1 0 0,0 0 1,-1-1-1,1 1 0,0-1 0,-1 0 0,1 0 0,0 0 1,-1 0-1,5-3 0,7-5-30,1 0 0,-1-1 0,-1-1 0,0 0 0,0-1 0,23-26 0,-18 17 0,36-28 0,-55 49 0,0 0 0,0 0 0,1-1 0,-1 1 0,0 0 0,0 0 0,0 0 0,1 0 0,-1 0 0,0 0 0,0 0 0,0-1 0,1 1 0,-1 0 0,0 0 0,0 0 0,1 0 0,-1 0 0,0 0 0,0 0 0,1 0 0,-1 0 0,0 0 0,0 0 0,0 0 0,1 1 0,-1-1 0,0 0 0,0 0 0,1 0 0,-1 0 0,0 0 0,0 0 0,0 0 0,1 1 0,-1-1 0,0 0 0,0 0 0,0 0 0,0 1 0,0-1 0,1 0 0,-1 0 0,0 0 0,0 1 0,0-1 0,0 0 0,0 0 0,0 0 0,0 1 0,0-1 0,0 0 0,0 1 0,3 22 0,-8 33 0,4-52 0,0 9 0,-1-6 0,1 1 0,1 0 0,-1 0 0,1 0 0,0-1 0,3 12 0,-3-18 0,1 1 0,-1-1 0,1 1 0,-1-1 0,1 1 0,0-1 0,0 0 0,0 1 0,0-1 0,0 0 0,0 0 0,0 1 0,1-1 0,-1 0 0,0 0 0,1 0 0,-1-1 0,0 1 0,1 0 0,-1 0 0,1-1 0,-1 1 0,1-1 0,0 1 0,-1-1 0,1 0 0,-1 0 0,1 0 0,0 0 0,-1 0 0,1 0 0,0 0 0,-1 0 0,1 0 0,2-2 0,5 0 0,-1 0 0,0-1 0,0 0 0,0-1 0,0 1 0,0-1 0,-1-1 0,1 0 0,-1 0 0,-1 0 0,1-1 0,11-12 0,3-6 0,0-2 0,17-27 0,9-23 0,-47 76-19,0 0 0,0 1 0,0-1 0,0 0 0,0 0 0,0 0 0,0 0 0,0 0 0,0 0 0,0 0 0,0 1 0,0-1 0,0 0 0,0 0 0,0 0 0,0 0 0,0 0 0,0 0 0,0 0 0,1 1 0,-1-1 0,0 0 0,0 0 0,0 0 0,0 0 0,0 0 0,0 0 0,0 0 0,0 0 0,0 0 1,0 0-1,1 0 0,-1 0 0,0 1 0,0-1 0,0 0 0,0 0 0,0 0 0,0 0 0,0 0 0,1 0 0,-1 0 0,0 0 0,0 0 0,0 0 0,0 0 0,0 0 0,0 0 0,0 0 0,1 0 0,-1-1 0,0 1 0,0 0 0,0 0 0,0 0 0,0 0 0,0 0 0,0 0 0,0 0 0,1 0 0,-1 0 0,0 0 0,0 0 0,0-1 0,2 16-4014,-1-9-106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15150,'0'0'14361,"1"10"-12963,-2 2-1300,0 0-1,0 0 1,-1 0 0,0 0-1,-1 0 1,-1-1-1,-9 23 1,-50 86 583,44-87-549,1 0 0,-20 53 0,37-83-132,0 0 0,0 0 0,0 0 0,0 0 0,1 0 0,0 0 0,0 0 0,0 1 0,0 4 0,0-7 0,1 0 0,-1 0 0,0 0 0,1 0 0,-1 0 0,1 0 0,-1 0 0,1 0 0,-1 0 0,1 0 0,0 0 0,-1-1 0,1 1 0,0 0 0,0 0 0,0-1 0,-1 1 0,1-1 0,2 2 0,3 0 0,0-1 0,0 0 0,0 0 0,0 0 0,0-1 0,0 0 0,1 0 0,6-1 0,-13 1 0,43-4 5,0-2 0,46-13 0,-51 10-24,1 1 1,0 2 0,45 0-1,-57 6-872,-8 0-3209,-1 0-4143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15887,'0'0'9700,"1"9"-8141,4 77 605,-1 14-1552,-2-90-720,-1-1 1,1 1-1,1-1 1,0 1 0,0-1-1,1 0 1,9 17-1,-13-26-13,0-1 1,0 1-1,0 0 0,0 0 0,0 0 0,0 0 1,1 0-1,-1-1 0,0 1 0,0 0 0,0 0 1,0 0-1,0 0 0,0 0 0,1 0 1,-1 0-1,0 0 0,0 0 0,0-1 0,0 1 1,1 0-1,-1 0 0,0 0 0,0 0 0,0 0 1,0 0-1,1 0 0,-1 0 0,0 0 1,0 0-1,0 0 0,0 0 0,1 1 0,-1-1 1,0 0-1,0 0 0,0 0 0,0 0 0,1 0 1,-1 0-1,0 0 0,0 0 0,0 0 1,0 1-1,0-1 0,0 0 0,1 0 0,-1 0 1,0 0-1,0 0 0,0 1 0,0-1 0,0 0 1,0 0-1,0 0 0,0 0 0,0 0 0,0 1 1,0-1-1,0 0 0,0 0 0,0 0 1,0 1-1,0-1 0,0 0 0,0 0 0,0 0 1,0 0-1,0 1 0,-1-15-7610,-6-7-4280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13901,'0'0'9930,"74"42"-7816,-27-39-513,10-3-928,1 0-513,3 0-192,-7 0-1858,-8-11-3107,-7-6-6181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4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55 203 3683,'0'0'11184,"-8"-6"-8055,-26-17-407,33 22-2570,0 1 0,0-1 0,0 0 0,1 1-1,-1-1 1,0 1 0,0-1 0,1 0 0,-1 0 0,1 1-1,-1-1 1,0 0 0,1 0 0,-1 0 0,1 0 0,0 0-1,-1 0 1,1 0 0,0 0 0,0 0 0,-1 0 0,1 0-1,0 0 1,0 0 0,0 0 0,0 0 0,0 0 0,0 0-1,1 0 1,-1 0 0,0 0 0,0 1 0,1-1 0,-1 0 0,0 0-1,1 0 1,-1 0 0,1 0 0,0 0 0,-1 1 0,2-2-1,27-20 866,-15 15-902,-1 1 0,1 1 1,0 0-1,1 1 0,-1 1 0,1 0 0,-1 1 1,1 1-1,0 0 0,0 1 0,25 2 1,-38-1-107,1-1 0,-1 0-1,0 1 1,1 0 0,-1-1 0,0 1 0,0 0 0,0 0 0,0 0 0,0 1 0,0-1 0,0 0 0,0 1 0,-1-1 0,1 1 0,0 0 0,-1 0 0,1-1 0,-1 1 0,0 0 0,0 0 0,2 3 0,-2-1 43,0 0 1,0 0-1,0 0 0,-1 0 1,0 0-1,1 0 1,-1 1-1,-1-1 0,1 0 1,-1 0-1,-1 6 1,-1 3 159,-1 0 1,-1-1-1,0 1 0,0-1 1,-2-1-1,-12 20 1,-15 12 721,49-84-918,-3 6-16,-1 0 0,-2-1 0,-1 0 0,3-53 0,-7 61 0,-4 28 0,0-1 0,0 0 0,0 1 0,0-1 0,1 0 0,-1 1 0,0-1 0,0 0 0,1 1 0,-1-1 0,0 1 0,1-1 0,-1 1 0,1-1 0,-1 1 0,0-1 0,1 1 0,-1-1 0,1 1 0,0-1 0,-1 1 0,1 0 0,-1-1 0,1 1 0,0 0 0,-1-1 0,1 1 0,-1 0 0,1 0 0,0 0 0,-1 0 0,1 0 0,0 0 0,0 0 0,-1 0 0,1 0 0,0 0 0,-1 0 0,1 0 0,0 0 0,-1 0 0,1 1 0,-1-1 0,1 0 0,0 0 0,-1 1 0,1-1 0,-1 0 0,2 1 0,38 24 0,-26-16 0,-2-2-469,-1-2 1,1 0-1,1 0 0,15 3 0,-13-5-1077,-1 0-1,1-1 0,21-1 0,-1-1-7827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16560,'0'0'4324,"6"9"-3075,-2-1-966,1 1 0,-1 0 0,-1 0 0,0 0 0,0 1 0,-1-1-1,0 1 1,0-1 0,-1 1 0,0 0 0,-1-1 0,0 1 0,-2 13 0,-3 6 6,-1 0 0,-1 0 0,-1-1 0,-13 29 0,11-30 90,0 1-1,2 0 0,1 1 0,-4 29 1,11-56-335,0-1 0,-1 1 0,1-1 0,0 1 0,0-1 0,0 0 0,1 1 0,-1-1 1,0 1-1,0-1 0,1 0 0,-1 1 0,1-1 0,-1 0 0,1 1 0,0-1 1,-1 0-1,1 0 0,0 0 0,0 1 0,0-1 0,0 0 0,0 0 0,0 0 0,0-1 1,0 1-1,0 0 0,1 0 0,-1-1 0,0 1 0,1 0 0,-1-1 0,0 1 1,1-1-1,-1 0 0,0 1 0,1-1 0,-1 0 0,1 0 0,-1 0 0,3 0 0,5-1 133,0 1 0,0-2 0,0 1 0,-1-1 0,16-5 0,3-4-104,-2-1 1,1-1-1,-1 0 0,27-22 0,89-74-17,-139 108-56,46-38 0,-2-2 0,79-89 0,-125 129 0,3-1-17,-1-1 1,1 1-1,-1-1 0,0 0 1,0 0-1,0 0 1,0 0-1,-1 0 0,0-1 1,1 1-1,-1 0 0,0-1 1,0 1-1,-1-1 0,1 1 1,-1-8-1,-1 10-464,-1 0 0,0 1 0,1-1 0,-1 0 0,0 0 0,0 1 0,0-1 0,1 1 0,-1-1-1,0 1 1,0 0 0,0 0 0,0 0 0,0 0 0,0 0 0,0 0 0,-3 1 0,-1 0-1772,-19-1-5194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19923,'0'0'5189,"11"48"-1474,8-28-1633,4-1-736,7 2-834,2 0-512,3 0 0,-1 3 0,4 3-384,-2-1-2275,-11 0-3907,4-6-8136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9:52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239 132 9353,'-11'-2'630,"-43"-3"513,-111-17 11588,156 19-10143,10-1-1045,19-2-623,35-1-969,754-62 1208,-780 67-1138,-327 12-234,131 4 229,-199 8 133,366-22-142,0 0-1,0 0 1,0 0-1,0 0 1,0-1-1,0 1 1,0 0-1,0 0 1,0 0-1,0 0 1,0 0-1,0 0 1,0 0-1,0 0 1,0 0-1,0 0 1,0 0-1,0 0 1,0 0 0,0-1-1,0 1 1,0 0-1,0 0 1,0 0-1,0 0 1,0 0-1,0 0 1,17-4 25,26-4-60,448-25 23,-340 27-17,-128 5-23,52-2-69,-55 3-1,-31 1-81,-247 23 171,-261 16 760,481-38-815,50-1-4946,24-1-80,27-3-4887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74 13645,'0'0'1249,"-1"9"38,-1 3-622,0 0 0,1 0 0,1 0 1,0 1-1,3 22 0,-2-31-601,0-1 1,-1 1-1,1-1 0,1 0 1,-1 1-1,0-1 0,1 0 0,0 0 1,-1 1-1,1-1 0,0-1 1,1 1-1,-1 0 0,0-1 1,1 1-1,0-1 0,-1 1 0,1-1 1,0 0-1,0 0 0,0-1 1,1 1-1,-1-1 0,0 1 1,0-1-1,1 0 0,-1 0 1,6 0-1,1 0 130,-1-1 0,0 0 0,0 0 0,0-1 1,0 0-1,0-1 0,0 0 0,0 0 0,-1-1 0,16-6 0,6-6 311,45-30-1,-14 7-509,-47 30 8,0 0 0,0 1 0,0 0 0,1 1 0,0 1 0,0 0 0,1 1 0,26-3 0,-41 7-5,0 0 1,0 0 0,0 0 0,0 0 0,0 0 0,0 0 0,0 0 0,0 0 0,0 0 0,0 1 0,0-1 0,0 1 0,0-1 0,0 0-1,0 1 1,0-1 0,0 1 0,-1 0 0,1-1 0,0 1 0,0 0 0,-1-1 0,1 1 0,0 0 0,-1 0 0,1 0 0,-1 0 0,1-1 0,-1 1-1,1 0 1,-1 1 0,2 35 125,-2-10-219,12-22-6733,-11-5 6788,0 0 1,1 0 0,-1 0 0,0 0 0,1 1-1,-1-1 1,0 0 0,0 1 0,1-1 0,-1 1-1,0-1 1,0 1 0,0 0 0,0 0-1,0-1 1,2 3 0,-1 1 443,1 1 0,-1 0-1,1-1 1,1 0 0,-1 0-1,1 0 1,-1 0 0,1 0 0,0-1-1,0 0 1,1 1 0,-1-2-1,1 1 1,-1 0 0,1-1 0,10 3-1,-8-3-104,1-1-1,-1 0 0,0 0 0,1-1 1,-1 0-1,1 0 0,-1-1 1,0 0-1,1 0 0,12-5 1,5-3-26,-1-2 1,-1 0 0,0-1 0,-1-1-1,38-30 1,71-76-44,-130 119-230,-1 0 0,0 1 1,1-1-1,-1 0 0,0 0 0,0 0 1,1 0-1,-1 1 0,0-1 0,1 0 1,-1 0-1,0 0 0,0 1 0,1-1 1,-1 0-1,0 1 0,0-1 0,0 0 1,1 0-1,-1 1 0,0-1 0,0 0 1,0 1-1,0-1 0,0 0 0,0 1 1,0-1-1,0 0 0,0 1 1,0-1-1,0 0 0,0 1 0,0-1 1,0 0-1,0 1 0,0-1 0,0 0 1,0 1-1,0-1 0,0 0 0,-1 1 1,1 31 224,1-5 110,0-25-323,0-1 0,0 1 1,1-1-1,-1 0 0,0 1 0,1-1 1,-1 0-1,1 0 0,-1 0 0,1 0 1,0 0-1,-1 0 0,1-1 0,0 1 1,-1 0-1,1-1 0,0 1 0,0-1 1,0 0-1,0 0 0,-1 1 0,1-1 1,0-1-1,0 1 0,2 0 0,51-5 17,-47 3-202,0-1 0,-1 0 0,1 0 1,0 0-1,-1-1 0,0 0 0,7-6 0,23-23-5806,-13 3-5381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200 115 4869,'4'-12'4083,"-1"3"-3206,13-43 2327,-11 11 2330,-9 41-1894,-11 18-3164,6 0-218,1 0 0,1 0 1,0 0-1,2 1 0,0 0 0,1 0 1,-1 19-1,-2 139 2840,7-165-2849,0 2 23,0-1 1,2 1-1,3 18 0,-4-27-237,0 0-1,1 0 1,0 0-1,0 0 1,0-1-1,0 1 1,1-1-1,-1 1 1,1-1-1,1 0 0,-1 0 1,4 4-1,-3-8-703,-10-11-99,-11-15-923,-55-43-3322,45 45 4387,1-1 0,-22-29-1,48 54 685,0 0 1,0 0-1,0 0 0,-1 0 0,1-1 0,0 1 0,0 0 1,0 0-1,0-1 0,0 1 0,0 0 0,0 0 0,0 0 1,0-1-1,0 1 0,0 0 0,0 0 0,0 0 0,0-1 1,1 1-1,-1 0 0,0 0 0,0 0 0,0-1 0,0 1 1,0 0-1,0 0 0,0 0 0,1 0 0,-1-1 0,0 1 1,0 0-1,0 0 0,0 0 0,1 0 0,-1 0 0,0 0 1,0-1-1,0 1 0,1 0 0,-1 0 0,0 0 0,0 0 1,0 0-1,1 0 0,-1 0 0,0 0 0,0 0 0,0 0 1,1 0-1,-1 0 0,23-3 1335,29 3-530,-50 0-773,36 2-43,48 0-637,-29-8-4184,-16-6-3010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15375,'0'0'5220,"0"59"-2433,0-32-1121,0 0-33,0-1-928,5-5-609,10-6-320,3-5-1634,-2-7-512,-1-3-1186,-4-8-2465</inkml:trace>
  <inkml:trace contextRef="#ctx0" brushRef="#br0" timeOffset="1">36 0 13100,'0'0'13357,"8"56"-13261,12-43-1121,3-4-2786,5-5-3236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15503,'0'0'7329,"3"8"-5914,-2 0-1322,-1 0 0,1-1 0,-1 1 0,0 0 0,-1-1 0,0 1 1,0-1-1,-1 1 0,0-1 0,0 1 0,0-1 0,-1 0 0,0 0 0,-1 0 0,-6 9 0,2-2-84,-9 19 543,-2 0-1,-2-1 1,-43 52 0,53-77-644,6-11-2186,4-21-4842,2 15 4524,-1-21-6287</inkml:trace>
  <inkml:trace contextRef="#ctx0" brushRef="#br0" timeOffset="1">1 127 7591,'0'0'18930,"58"36"-18033,-23-20-705,1 2-160,3 2-384,-4-2-1570,-5-2-1858,-4-5-3010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13293,'0'0'9272,"7"1"-7393,5-1-1613,0-1-1,-1 0 0,1-1 0,-1 0 1,0-1-1,1 0 0,19-9 0,-27 11-247,0-1-1,1 1 1,-1-1-1,0-1 0,0 1 1,-1 0-1,1-1 1,0 0-1,-1 0 0,0 0 1,1 0-1,-1-1 1,-1 1-1,1-1 0,0 0 1,-1 1-1,0-1 1,0 0-1,0-1 1,0 1-1,-1 0 0,1 0 1,-1-1-1,1-7 1,-2 11-11,-1 0 1,1 0 0,0-1 0,0 1 0,-1 0-1,1 0 1,-1 0 0,1 0 0,-1 0 0,0 0-1,1 1 1,-1-1 0,0 0 0,1 0 0,-1 0-1,0 0 1,0 1 0,0-1 0,0 0 0,0 1 0,0-1-1,0 1 1,0-1 0,0 1 0,0 0 0,0-1-1,0 1 1,0 0 0,0 0 0,0-1 0,-1 1-1,1 0 1,0 0 0,0 0 0,0 1 0,0-1-1,0 0 1,-2 1 0,-2-1 6,0 1-1,1-1 1,-1 1 0,0 0-1,1 1 1,-1-1-1,1 1 1,-6 3 0,3 0 44,0 1 1,0 0 0,0 0-1,1 0 1,-1 1 0,2 0-1,-1 1 1,-6 10 0,9-13-27,0 0 0,1 1 0,-1-1 0,1 1 0,0 0 0,0-1 0,1 1 0,0 0 0,0 0 0,0 0 0,1 0 0,-1 0 0,2 11 1,0-15-79,0 0 0,0 0 0,0 0 0,1 0 0,-1 0 0,1 0 0,-1 0 0,1 0 0,-1-1 0,1 1 0,0 0 0,0-1 0,0 1 0,0-1 0,0 0 0,0 0 0,0 0 0,0 0 0,1 0 0,-1 0 0,0-1 0,1 1 0,-1-1 0,0 1 0,1-1 0,-1 0 0,1 0 0,-1 0 0,0 0 0,5-1 0,3 0-811,1 1 0,0-2 0,0 1 1,-1-2-1,17-5 0,15-13-4348,0-7-1852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115 117 4132,'0'0'16912,"-9"4"-15300,0 1-1280,0 0 0,1 0 1,0 1-1,0 0 0,0 0 0,0 1 0,-6 8 0,11-11-208,0-1-1,-1 1 0,1 0 1,1 0-1,-1 1 1,1-1-1,-1 1 1,1-1-1,0 1 0,1 0 1,-1 0-1,1-1 1,0 1-1,0 0 1,1 0-1,-1 0 0,1 0 1,1 9-1,0-13-111,-1 0-1,1 1 1,0-1-1,-1 0 1,1 0-1,0 0 0,0 1 1,0-1-1,0 0 1,0 0-1,0-1 1,0 1-1,1 0 1,-1 0-1,0 0 1,0-1-1,1 1 1,-1-1-1,0 1 1,1-1-1,-1 1 1,0-1-1,1 0 1,-1 0-1,1 1 1,-1-1-1,1 0 0,-1 0 1,0-1-1,1 1 1,-1 0-1,1 0 1,-1-1-1,0 1 1,3-2-1,1 1 20,1 0-1,-1 0 1,1-1-1,-1 0 0,0-1 1,1 1-1,6-5 1,-4 0-25,-1-1 0,0 1 1,0-1-1,0-1 0,-1 1 0,-1-1 0,0 0 1,0 0-1,0-1 0,5-18 0,-1-4-31,9-66 0,-14 72 71,-21 189 794,16-129-1941,5 45 1,0-36-3004,-3-14-2085,-1 2-7013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 4356,'0'0'14451,"5"-8"-11280,16-25-913,-55 54 310,-56 69-2011,80-78-210,-1 1 1,1 0 0,1 1-1,1 0 1,-12 25 0,19-38-325,0 1-1,0 0 1,0-1 0,1 1 0,-1 0 0,0 0 0,1-1 0,-1 1 0,1 0 0,0 0 0,0 0 0,-1 0 0,1 0 0,0 0 0,1-1 0,-1 1 0,0 0 0,0 0 0,1 0 0,-1 0 0,1 0 0,0-1 0,0 1 0,-1 0 0,1-1 0,0 1 0,0 0 0,0-1 0,1 1 0,-1-1 0,0 0 0,1 1-1,-1-1 1,0 0 0,1 0 0,0 0 0,-1 0 0,1 0 0,0 0 0,-1 0 0,1 0 0,0-1 0,0 1 0,0-1 0,-1 1 0,1-1 0,0 0 0,0 0 0,0 0 0,4 0 0,6 0-104,0 0 0,1-1-1,-1 0 1,0-1 0,1-1 0,19-6 0,-8 0-2565,42-21 1,-14-7-6846,-32 17 1942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39 9289,'0'0'11739,"-7"3"-11264,-14 9 279,13-8 547,19-12-564,-6-19-922,-7 13 1347,2 14-1104,0 0-1,0-1 1,0 1-1,0 0 1,-1 0-1,1 0 1,0 0-1,0 0 1,-1-1 0,1 1-1,0 0 1,0 0-1,-1 0 1,1 0-1,0 0 1,0 0-1,0 0 1,-1 0-1,1 0 1,0 0-1,0 0 1,-1 0-1,1 0 1,0 0-1,0 0 1,-1 0-1,1 0 1,0 1 0,0-1-1,-1 0 1,1 0-1,0 0 1,0 0-1,0 0 1,-1 1-1,1-1 1,0 0-1,0 0 1,0 0-1,0 0 1,-1 1-1,1-1 1,0 0-1,0 1 1,-6 5 68,1 1 1,-1 0-1,1 1 0,1-1 1,-1 1-1,1 0 0,1 0 1,0 0-1,0 0 0,0 1 1,1 0-1,0-1 0,1 1 1,-1 13-1,2-22-108,0 1 0,0 0 0,0-1 0,0 1 1,0 0-1,0 0 0,0-1 0,1 1 0,-1 0 0,0-1 0,0 1 0,1 0 0,-1-1 0,0 1 0,1 0 1,-1-1-1,1 1 0,-1-1 0,1 1 0,-1-1 0,1 1 0,-1-1 0,1 1 0,-1-1 0,1 0 0,0 1 0,-1-1 1,1 0-1,0 1 0,-1-1 0,2 0 0,29-1 284,-23-2-261,1 0-1,0 0 1,-1-1-1,14-7 1,-13 4-55,0 1 1,0-2-1,-1 1 0,11-13 1,-17 18 10,-1 0 1,1-1 0,0 1 0,0 0-1,-1-1 1,0 1 0,1-1-1,-1 0 1,0 1 0,0-1 0,0 0-1,-1 0 1,1 1 0,-1-1 0,1 0-1,-1 0 1,0 0 0,0 0-1,0 0 1,-1 0 0,1 0 0,-1 1-1,0-4 1,0 4 3,-1 1 0,1-1-1,-1 1 1,1-1 0,-1 1 0,1 0-1,-1 0 1,0 0 0,0 0 0,1 0-1,-1 0 1,0 0 0,0 0 0,0 1-1,0-1 1,0 1 0,0-1 0,0 1-1,0 0 1,0 0 0,0 0 0,-4 0-1,-19 8-1595,24-7 1345,0-1 0,0 1-1,1 0 1,-1-1 0,0 1 0,1 0 0,-1 0 0,0 0 0,1 0 0,-1-1 0,1 1 0,-1 0 0,1 0 0,0 0 0,-1 0 0,1 0 0,0 0 0,0 0 0,0 0 0,0 0 0,0 0-1,0 2 1,0-2-164,1 0-1,0-1 0,0 1 0,0 0 0,-1 0 0,1 0 0,0-1 0,0 1 0,0 0 0,0-1 0,0 1 0,0-1 0,1 1 0,-1-1 0,0 0 0,0 0 0,0 1 0,0-1 1,0 0-1,1 0 0,-1 0 0,0 0 0,0 0 0,0 0 0,1 0 0,-1-1 0,2 1 0,2-1-1633,16 1-6616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1826,'0'0'24578,"-6"5"-24413,-20 17-90,26-21-77,0-1 0,-1 1 1,1-1-1,0 1 0,-1-1 0,1 1 1,0-1-1,-1 1 0,1-1 0,0 1 0,0 0 1,0-1-1,0 1 0,0-1 0,-1 1 1,1 0-1,0-1 0,0 1 0,1 0 1,-1-1-1,0 1 0,0-1 0,0 1 1,0-1-1,0 1 0,1 0 0,-1-1 0,0 1 1,0-1-1,1 1 0,-1-1 0,0 1 1,1-1-1,-1 1 0,1-1 0,-1 1 1,1-1-1,-1 0 0,1 1 0,-1-1 1,1 0-1,-1 1 0,1-1 0,-1 0 1,1 0-1,-1 1 0,1-1 0,0 0 0,28 10-744,2-4-1080,0-2 1,1-2-1,41-1 0,-73-1 1854,0 0 1,1 0-1,-1 0 0,0 0 1,1 0-1,-1 0 0,0 0 1,0 0-1,1 0 0,-1 0 1,0 0-1,1 0 0,-1 0 1,0 0-1,1 0 0,-1 0 0,0 0 1,0 0-1,1 1 0,-1-1 1,0 0-1,1 0 0,-1 0 1,0 0-1,0 1 0,1-1 1,-1 0-1,0 0 0,0 0 1,0 1-1,1-1 0,-1 0 0,0 0 1,0 1-1,0-1 0,0 0 1,0 1-1,0-1 0,1 1 1,-9 10 1430,-18 10 118,9-10-1002,7-3-279,-1 0 1,0-1-1,-1 0 1,0-1-1,0 0 1,-1 0-1,1-2 1,-1 0-1,-16 4 1,29-8-358,-1 0 0,1-1 0,-1 1-1,1 0 1,0 0 0,-1 0 0,1 0 0,0 0 0,-1 0 0,1-1 0,0 1 0,-1 0 0,1 0 0,0-1-1,-1 1 1,1 0 0,0-1 0,0 1 0,-1 0 0,1 0 0,0-1 0,0 1 0,0-1 0,-1 1 0,1 0 0,0-1-1,0 1 1,0 0 0,0-1 0,0 1 0,0-1 0,0 1 0,0 0 0,0-1 0,0 1 0,0-1 0,0 1-1,0 0 1,0-1 0,0 1 0,0-1 0,5-18-2279,29-49-5791,-12 24 909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13549,'0'0'4244,"0"8"-2685,0 23-325,-2-2-739,2 0 0,1 1 1,1-1-1,2 0 0,0 0 0,2 0 0,2-1 0,13 37 0,-16-56-534,5 9-643,-11-15-461,-6-10-858,-24-25 1272,13 14 1200,0-1-1,1-1 1,1-1-1,-16-26 0,31 46-415,0 0 0,0-1-1,0 1 1,0 0 0,0-1-1,0 1 1,1-1 0,-1 1 0,1-1-1,-1 1 1,1-1 0,-1 0-1,1 1 1,0-1 0,0 0-1,0 1 1,0-1 0,0 0 0,0 1-1,0-1 1,1 0 0,-1 1-1,0-1 1,1 1 0,-1-1-1,1 0 1,0 1 0,0-1 0,-1 1-1,1 0 1,0-1 0,0 1-1,0 0 1,1 0 0,-1-1-1,0 1 1,0 0 0,1 0 0,-1 0-1,0 0 1,1 1 0,-1-1-1,1 0 1,-1 0 0,1 1-1,0-1 1,-1 1 0,4-1 0,10-1-133,0-1 0,0 2 1,0 0-1,23 2 0,-15 0-794,25-2-3665,4-3-4064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185 11627,'3'-12'1634,"-1"3"-1539,6-46 737,-7 52-742,-1 0 0,-1 0 0,1 0 0,0 0 0,-1 0 0,1 0 0,-1 0 0,0 0 0,0 0 0,0 0 0,-1 0 0,1 1 0,-1-1 0,1 0 0,-1 1 0,0-1 0,0 1 0,-4-4 0,-3 0 23,0 1 0,0 0 0,0 0 0,0 1 0,0 0 0,-1 1 0,0 0 0,0 0 0,-18-1 0,-14-1 111,-42 2 0,69 3-169,-37-1 50,0 2-1,0 3 0,0 2 1,0 3-1,-84 24 0,105-23 52,0 2 1,1 1-1,0 2 0,1 1 0,1 1 0,0 1 0,2 2 0,0 0 1,1 2-1,-25 28 0,33-30 158,0 1 0,1 1 0,1 1 0,1 0 0,1 1 0,1 1 1,1 0-1,2 0 0,0 1 0,-6 30 0,12-38-176,0 0 1,1 0-1,1 0 1,1 0-1,0 0 0,1 0 1,1 0-1,1 0 1,0 0-1,2-1 1,0 1-1,1-1 0,0 0 1,1-1-1,1 1 1,12 16-1,-3-9-126,2-1 1,0-1-1,1-1 1,1-1-1,1-1 1,1-1-1,0 0 1,2-2-1,0-1 1,0-1-1,2-1 1,31 11-1,-21-11 11,2-1-1,0-2 0,0-2 1,0-2-1,1-1 0,0-2 0,0-1 1,55-6-1,-74 1 153,-1-1 1,1 0-1,-1-2 1,0 0-1,-1-1 1,1-1 0,-1-1-1,-1-1 1,0 0-1,0-1 1,-1-1-1,0-1 1,-1-1-1,-1 0 1,0-1-1,-1 0 1,0-1-1,-2-1 1,0 0-1,17-32 1,-18 28-153,0-2 0,-2 0 0,0 0 0,-2 0 0,-1-1 0,0 0 0,-2-1 0,-1 1 0,0-1 0,-2 1 0,-1-1 0,-1 0 0,-1 1 0,-2-1 0,0 1 0,-1 0 0,-11-30 0,7 31-241,-1 0 0,-1 1 1,0 1-1,-2 0 0,0 0 1,-2 1-1,0 1 0,-32-31 0,33 38-100,1 1 0,-2 0 0,1 1-1,-2 0 1,1 2 0,-1 0 0,0 0 0,-1 2-1,0 0 1,0 1 0,0 0 0,-34-3-1,25 6-671,0 2-1,-1 0 0,1 2 0,0 1 0,1 1 1,-1 2-1,1 0 0,0 1 0,-43 20 0,-26 20-8121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437 247 12556,'-11'2'224,"1"1"31,-1 0-1,1 1 1,0 0-1,0 0 1,1 1 0,-1 1-1,1-1 1,0 1-1,0 1 1,1 0 0,0 0-1,-12 14 1,-13 19 979,1 1 0,3 1-1,-49 92 1,57-91-994,2 1 0,2 1 0,2 1 0,2 0 0,2 1 0,2 0-1,-6 82 1,15-117-236,0 0-1,1 0 0,0 0 1,0 0-1,1-1 0,1 1 0,0-1 1,1 1-1,0-1 0,1 0 1,0 0-1,0-1 0,8 11 0,-7-14 3,0 1-1,0-2 1,1 1-1,-1-1 1,2 0-1,-1 0 1,1-1-1,-1 0 0,2 0 1,-1-1-1,0 0 1,1 0-1,0-1 1,0 0-1,0-1 1,0 0-1,11 1 1,-2-1 8,0-1 1,0 0-1,1-1 1,-1-2 0,0 1-1,-1-2 1,1-1 0,0 0-1,-1-1 1,0 0 0,0-2-1,0 0 1,16-10 0,-15 5 156,0 0 0,-1-1 0,0-1 0,-1 0 0,0-1 0,-2-1 0,0-1 1,0 0-1,-2 0 0,18-34 0,-14 20 295,-2-1-1,-2-1 1,-1 0 0,-1 0 0,10-66-1,-12 29 412,-2-135 0,-7 168-827,-1 2 0,-1-1 0,-2 0 0,-2 1 0,-2 0 0,0 0 0,-3 1 0,0 0 0,-3 1 0,-21-38 0,31 63-60,0 1 1,0 0-1,0 1 1,-1-1-1,0 1 1,0 0-1,-1 1 0,0 0 1,0 0-1,-14-8 1,17 11-55,0 0 1,0 1-1,-1 0 1,1 0 0,0 0-1,-1 0 1,1 1-1,-1 0 1,1 0-1,0 0 1,-1 0 0,1 1-1,-1-1 1,1 1-1,0 0 1,0 1-1,-1-1 1,1 1 0,0-1-1,0 1 1,0 1-1,-6 4 1,-6 5-296,1 2 1,0 0 0,1 1-1,0 0 1,1 1-1,1 1 1,-13 23 0,-62 132-5920,62-115 870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20115,'0'0'4196,"-14"76"-3075,-3-28-96,-1 6-512,0 2-353,0-1-96,6-2-32,3-4-192,3-9-545,5-9-1057,-1-10-1633,-1-12-1025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14830,'0'0'8435,"9"6"-7773,-5-4-629,0 1 0,0-1 0,0 1 0,0-1 0,0 0 0,0 0 0,0-1 0,1 1-1,-1-1 1,1 0 0,-1 0 0,1-1 0,-1 1 0,1-1 0,-1 0 0,1 0 0,-1-1 0,1 1 0,-1-1 0,1 0 0,-1 0 0,1-1 0,-1 1 0,0-1 0,0 0 0,0 0 0,7-5 0,20-16 170,-2-3 0,0 0 0,-2-1 0,-1-2-1,-1-1 1,32-51 0,-38 62-150,-19 19-53,0 0 1,1 0-1,-1 0 0,0 0 1,0 0-1,1 0 1,-1 0-1,0 0 0,1 0 1,-1 0-1,0 0 1,0 0-1,1 0 0,-1 0 1,0 0-1,1 1 1,-1-1-1,0 0 0,0 0 1,1 0-1,-1 0 1,0 1-1,0-1 0,0 0 1,1 0-1,-1 1 1,0-1-1,0 0 0,0 0 1,0 1-1,0-1 1,1 0-1,-1 0 0,0 1 1,0-1-1,0 0 1,0 1-1,0-1 0,0 0 1,0 1-1,0 50 151,-1-37-24,-3 36-678,1-17 1210,1 0 1,5 58-1,-2-81-1098,1-1-1,0 0 1,0 1 0,1-1-1,7 15 1,-7-19-308,-1 0-1,1-1 0,0 1 1,0-1-1,1 0 0,0 0 1,-1 0-1,1 0 1,0-1-1,1 0 0,4 3 1,13 3-15594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13421,'0'0'10799,"1"12"-9491,4 139 761,0 19-369,-5-167-1674,0 0 0,0 0 0,1 0 0,0 1 0,0-1 0,0 0 0,0-1 0,0 1 0,0 0 0,1 0 0,-1 0 0,1-1 0,0 1 0,0-1 0,0 1 0,0-1 0,0 0 0,1 0 0,-1 0 0,5 3 0,-5-4-2,1 0 0,-1-1 0,1 1 0,-1-1 0,1 1 0,-1-1 0,1 0 0,0 0 0,-1 0 0,1 0 0,-1 0 0,1-1 0,-1 1 0,1-1 0,-1 0 0,1 0 0,-1 0-1,1 0 1,-1 0 0,0 0 0,0 0 0,1-1 0,-1 1 0,0-1 0,3-3 0,11-11 59,0 0-1,-1-1 1,0-1 0,-2-1-1,0 0 1,13-25-1,-7 7-66,-3 0-1,22-66 1,-37 120-11565,-1-13 6463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 16976,'0'0'1954,"-8"1"-1271,4 1-550,-1-1 0,0 1 0,1 0 0,0 0 0,-1 0 0,1 1 0,0-1 0,0 1 0,0 0 0,1 0 0,-1 1 0,1-1 0,0 1 0,0 0 0,0 0 0,0 0 0,0 0 0,1 0 0,0 0 0,0 1 0,0-1 0,-1 7 0,-3 1 494,1 1 0,1 0 0,0 0 0,1 0 0,0 1 0,1-1 0,0 1 0,1 18 0,1-31-621,1 0 0,-1-1 1,0 1-1,0 0 0,1 0 1,-1-1-1,1 1 0,-1 0 0,1-1 1,-1 1-1,1 0 0,-1-1 1,1 1-1,-1-1 0,1 1 1,0-1-1,-1 1 0,1-1 0,0 0 1,0 1-1,-1-1 0,1 0 1,0 1-1,0-1 0,-1 0 1,1 0-1,0 0 0,0 0 0,0 0 1,0 0-1,-1 0 0,1 0 1,0 0-1,0 0 0,0 0 0,-1 0 1,1-1-1,0 1 0,0 0 1,0-1-1,34-14-51,-22 3-343,0 0-1,16-21 1,23-21-288,-52 53 674,1 0 1,0 0-1,0 0 1,0 0 0,0 0-1,0 0 1,0 0-1,0 1 1,0-1 0,0 0-1,0 1 1,1-1-1,-1 1 1,0-1 0,0 1-1,1-1 1,-1 1-1,0 0 1,0 0 0,1-1-1,-1 1 1,0 0-1,1 0 1,-1 1 0,0-1-1,1 0 1,-1 0-1,0 1 1,0-1 0,1 0-1,-1 1 1,0-1-1,0 1 1,0 0 0,0-1-1,0 1 1,0 0-1,0 0 1,0 0 0,0 0-1,0 0 1,0 0-1,0 0 1,0 0 0,-1 0-1,1 0 1,0 0-1,-1 0 1,1 0 0,-1 1-1,1-1 1,-1 0-1,0 0 1,1 3 0,2 10 158,1 1 0,-2 0 0,1 29 0,-1-21 589,8-82 546,-3-37-1228,-4 95-73,0 0-1,0 0 1,0 1 0,0-1 0,1 1 0,-1 0 0,0 0-1,0 0 1,1 0 0,-1 0 0,0 1 0,7 1-1,-5-1 7,8 0-70,1 0 0,-1 0-1,0-2 1,1 0 0,-1 0 0,0-1-1,13-4 1,-20 4 43,-1 1 1,0-1-1,1 0 0,-1 0 1,0-1-1,0 0 0,-1 0 1,1 0-1,0 0 0,-1-1 0,0 1 1,0-1-1,0 0 0,0 0 1,-1-1-1,0 1 0,1-1 1,-2 0-1,5-7 0,-19 28 173,-7 22 200,14-24-170,1 1 1,0-1-1,1 1 1,0-1-1,1 1 1,1 0-1,0 0 1,1 0-1,3 21 1,-3-35-205,0-1 1,1 1-1,-1-1 1,0 1-1,0-1 0,0 1 1,0-1-1,1 1 1,-1-1-1,0 1 0,1-1 1,-1 1-1,0-1 0,1 0 1,-1 1-1,0-1 1,1 0-1,-1 1 0,1-1 1,-1 0-1,1 1 1,-1-1-1,1 0 0,-1 0 1,1 0-1,-1 1 1,1-1-1,-1 0 0,1 0 1,-1 0-1,1 0 1,0 0-1,0 0-250,0 0 0,0-1 0,0 1 0,0 0-1,0-1 1,0 1 0,0-1 0,0 1 0,0-1 0,0 1 0,0-1 0,0 0 0,-1 1-1,1-1 1,0 0 0,0 0 0,-1 1 0,1-1 0,0 0 0,-1 0 0,1 0 0,-1 0-1,1-2 1,4-21-5820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20019,'0'0'3876,"38"57"-8104,-21-45-4324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109 232 18449,'0'0'3033,"-10"11"-167,1 0-2378,-45 55 3342,49-59-3524,1 0 0,0 0 0,0 0 0,0 1 0,1 0 0,0-1 0,0 1 0,1 0 0,-2 11 0,4-18-313,0-1-1,0 1 1,0 0 0,0 0-1,0 0 1,0-1-1,1 1 1,-1 0 0,0 0-1,0-1 1,1 1 0,-1 0-1,0 0 1,1-1-1,-1 1 1,1 0 0,-1-1-1,1 1 1,-1 0 0,1-1-1,-1 1 1,1-1-1,-1 1 1,1-1 0,0 1-1,-1-1 1,1 0 0,0 1-1,0-1 1,-1 0-1,1 1 1,0-1 0,0 0-1,0 0 1,-1 0 0,1 0-1,0 0 1,0 0-1,0 0 1,-1 0 0,1 0-1,0 0 1,0 0 0,-1 0-1,1-1 1,0 1-1,0 0 1,-1 0 0,2-2-1,2 1-139,1 0-1,-1 0 0,0-1 1,0 1-1,-1-1 0,1 0 1,0-1-1,4-3 0,-1-2-11,0 0-1,-1 0 0,0-1 0,-1 0 0,0 0 1,0 0-1,-1-1 0,-1 1 0,1-1 0,-1 0 1,-1 0-1,0-1 0,0 1 0,0-18 0,-2 26 929,-1 23 384,-3 17-862,1-23-312,2 0 1,-1 1-1,3 27 1,-1-42-120,0 0 0,1 0 1,-1 0-1,0 0 0,0 1 1,1-1-1,-1 0 0,1 0 1,-1 0-1,1 0 0,0 0 1,-1 0-1,1 0 0,0 0 1,-1 0-1,1 0 0,0 0 1,0-1-1,0 1 0,0 0 1,0 0-1,0-1 0,0 1 1,0-1-1,0 1 0,0-1 1,1 1-1,-1-1 0,0 0 1,0 0-1,0 1 1,0-1-1,3 0 0,-2 0-131,1-1-1,-1 1 1,0 0-1,1-1 1,-1 1-1,0-1 1,0 0-1,0 1 0,1-1 1,-1 0-1,0-1 1,0 1-1,0 0 1,-1-1-1,1 1 1,0-1-1,2-1 1,9-16-1341,0 0-1,0 0 1,-2-1 0,-1-1 0,11-29 0,8-34-999,-5 3 3978,-16 56 256,-3 7-1178,2-14 6516,-7 20-410,-12 32-4184,-51 129 716,56-128-2818,1 1 1,2-1 0,-1 1-1,2 0 1,0 30 0,3-50-300,-1-1-1,1 0 1,0 1 0,0-1-1,0 0 1,0 0 0,0 1 0,1-1-1,-1 0 1,0 0 0,0 1-1,1-1 1,-1 0 0,1 0 0,-1 0-1,1 1 1,-1-1 0,1 0-1,0 0 1,0 0 0,0 0 0,-1 0-1,1 0 1,0 0 0,0-1 0,0 1-1,0 0 1,0 0 0,1-1-1,-1 1 1,0-1 0,0 1 0,0-1-1,0 1 1,1-1 0,-1 0-1,0 0 1,0 1 0,1-1 0,-1 0-1,0 0 1,1 0 0,-1 0-1,0-1 1,0 1 0,1 0 0,-1 0-1,0-1 1,0 1 0,1-1-1,-1 1 1,2-2 0,5-1-532,-1-1 1,1 0-1,-1 0 0,0 0 1,0-1-1,11-10 1,-8 5 307,-8 6 433,1 1 0,-1 0 0,1 0 0,0 0 0,0 1 0,0-1 0,1 1 0,-1 0 0,0 0 1,1 0-1,0 0 0,5-2 0,-15 36 2008,0-17-1871,-1-1 0,-1 0-1,0 0 1,-1-1 0,-18 20 0,23-28-315,1-1 0,-2 1 0,1-1 0,0 0 0,-1 0 0,0-1 0,0 0 0,0 0 0,0 0 1,0 0-1,-1-1 0,1 1 0,-1-2 0,0 1 0,0 0 0,1-1 0,-1 0 0,-7 0 0,12-2-149,0 1 0,0-1 0,0 1 0,0-1-1,0 0 1,0 1 0,0-1 0,1 0 0,-1 0 0,0 1 0,0-1 0,1 0-1,-1 0 1,1 0 0,-1 0 0,1 0 0,-1 0 0,1 0 0,-1 0 0,1 0 0,0 0-1,0 0 1,-1 0 0,1 0 0,0 0 0,0 0 0,0-1 0,0 1 0,0 0 0,1 0-1,-1-2 1,7-40-6676,6 7-64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18514,'0'0'9609,"0"70"-7720,-9-30-287,0 1-449,1-1-1153,2-3 0,3-3 0,3-3 0,0-8 0,0-4-1794,0-7-1985,4-9-2435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15375,'0'0'4868,"8"8"-2215,-5-4-2462,0-1-1,1 1 1,0 0-1,0-1 0,0 0 1,0 0-1,0 0 1,0-1-1,1 1 0,-1-1 1,1 0-1,0-1 1,0 1-1,-1-1 0,1 1 1,0-2-1,0 1 1,0 0-1,0-1 0,1 0 1,-1 0-1,0-1 1,8-1-1,-5 0-36,0 0 0,-1-1 0,1 0 0,-1-1 0,1 1 0,-1-1 0,11-9 0,-15 10-91,0 1-1,0 0 0,0-1 0,0 0 0,0 0 0,-1 1 0,0-2 0,1 1 1,-1 0-1,0 0 0,-1-1 0,1 1 0,-1-1 0,1 1 0,-1-1 1,0 0-1,0 0 0,0-5 0,-1 8-34,-1-1 0,1 1 0,0 0 0,-1-1 0,1 1 0,-1 0 0,0 0 0,1 0 0,-1 0 0,0 0-1,0 0 1,1 0 0,-1 0 0,0 0 0,0 0 0,0 0 0,0 0 0,-1 0 0,1 1 0,0-1 0,0 1 0,0-1 0,0 0 0,-1 1 0,1 0 0,0-1 0,-1 1 0,1 0 0,0 0 0,0 0 0,-1 0 0,1 0-1,0 0 1,-1 0 0,1 0 0,0 0 0,-2 1 0,-4 0-7,1-1 0,0 1-1,0 0 1,1 1 0,-1-1-1,0 1 1,-8 4 0,7-1 15,0 0 0,0 1 0,0-1 0,0 1 0,1 1 0,0-1 0,0 1 0,1 0 0,0 0 0,0 1 0,1 0-1,0-1 1,0 1 0,1 1 0,0-1 0,0 1 0,1-1 0,0 1 0,0 0 0,1-1 0,0 1 0,1 14 0,1-20-111,-1 0-1,1 1 1,0-1-1,0 0 1,0 0-1,0 0 1,0 0-1,0-1 1,1 1-1,0 0 0,-1 0 1,1-1-1,0 1 1,0-1-1,1 0 1,-1 0-1,0 0 1,1 0-1,-1 0 1,1 0-1,0 0 1,4 1-1,1 1-1037,0-1 1,0 0-1,0-1 0,1 1 0,-1-2 0,0 1 1,14 0-1,8-2-4071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19859,'0'0'5189,"-10"4"-3716,0 2-1327,1-1 0,-1 1-1,1 0 1,0 1 0,1 0-1,0 1 1,0 0 0,1 0-1,-1 0 1,2 1 0,-1 0 0,1 1-1,1-1 1,0 1 0,0 0-1,-4 14 1,7-17-18,0 0 0,1 0-1,-1 0 1,1 0 0,1 1-1,-1-1 1,2 14 0,0-19-122,-1 0 0,0 0 0,1 0 0,0 0 0,-1 0 0,1 0 1,0 0-1,0 0 0,0-1 0,0 1 0,0 0 0,1 0 0,-1-1 0,0 1 0,1-1 1,-1 1-1,1-1 0,0 0 0,-1 0 0,1 0 0,0 0 0,0 0 0,0 0 0,0 0 1,0 0-1,0-1 0,0 1 0,0-1 0,0 1 0,0-1 0,2 0 0,10 0-323,0 0 0,1-1 0,-1-1 0,-1 0 0,1-1 0,0-1 0,-1 0 0,1 0 0,-1-2 0,0 1 0,-1-2 1,17-10-1,-7 3-2128,0-2 1,-1 0 0,-1-1 0,0-1 0,29-36-1,-25 22-4916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59 12876,'0'0'3134,"-7"9"-422,-2-1-1911,6-6-578,0 1 0,1 0 1,-1 0-1,0 0 0,1 0 1,-1 0-1,1 0 1,0 1-1,0-1 0,1 1 1,-1 0-1,-1 6 1,3-9-185,0 0 0,0 0 1,1 0-1,-1-1 0,0 1 1,1 0-1,-1 0 0,1 0 1,-1-1-1,1 1 0,0 0 1,-1-1-1,1 1 0,0 0 1,-1-1-1,1 1 0,0-1 1,0 1-1,-1-1 0,1 1 1,0-1-1,0 0 0,0 1 1,0-1-1,-1 0 0,1 0 1,0 0-1,0 0 0,0 0 1,0 0-1,0 0 0,0 0 1,0 0-1,0 0 0,0 0 1,47 0 58,-38 0-48,-6 0-35,0 0-1,0-1 1,-1 1 0,1-1 0,0 0 0,0 0 0,-1 0 0,1 0 0,-1-1 0,1 0 0,-1 1-1,0-1 1,1 0 0,-1-1 0,0 1 0,-1-1 0,1 1 0,0-1 0,-1 0 0,4-4-1,-3 2 43,0 0-1,0 0 1,0-1-1,-1 1 1,0-1-1,0 0 0,0 0 1,-1 1-1,1-1 1,-1 0-1,-1-1 1,1-6-1,-1 12 29,0 0-1,0 0 1,0 1-1,0-1 1,0 0 0,0 0-1,-1 0 1,1 0-1,0 1 1,0-1 0,-1 0-1,1 0 1,0 0 0,-1 1-1,1-1 1,-1 0-1,1 1 1,-1-1 0,1 0-1,-1 1 1,0-1-1,1 0 1,-1 1 0,0-1-1,1 1 1,-1-1-1,-1 0 1,-25 2 1013,20 1-984,1 0 0,0 0 0,0 1 0,0 0 0,0 0 0,-9 6 0,-34 40 628,46-46-695,0 1 1,0-1 0,1 1 0,-1 0-1,1 0 1,0-1 0,1 2-1,-1-1 1,0 0 0,1 0 0,0 0-1,0 1 1,0 5 0,1-9-144,1 1 0,0-1 0,-1 1 0,1-1 0,0 0 0,0 0 1,0 1-1,0-1 0,0 0 0,0 0 0,0 0 0,0 0 0,0 0 0,1 0 1,-1 0-1,0-1 0,0 1 0,1 0 0,-1-1 0,1 1 0,-1-1 0,1 1 0,-1-1 1,1 0-1,-1 1 0,1-1 0,-1 0 0,1 0 0,-1 0 0,3-1 0,52 0-8644,-26-6 759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19763,'-10'2'2541,"-5"2"-1252,-1 0 1,2 1-1,-27 13 0,33-14-942,0 0-1,0 1 1,1 0-1,0 0 0,0 1 1,0-1-1,1 2 0,-1-1 1,-8 13-1,14-19-373,1 1 0,0-1-1,-1 1 1,1-1 0,-1 1-1,1-1 1,0 1 0,0-1 0,-1 1-1,1-1 1,0 1 0,0-1-1,-1 1 1,1 0 0,0-1-1,0 1 1,0-1 0,0 1-1,0 0 1,0-1 0,0 1 0,0-1-1,0 1 1,0-1 0,0 1-1,1 0 1,-1-1 0,0 1-1,0-1 1,0 1 0,1-1-1,-1 1 1,0-1 0,1 1 0,-1-1-1,0 1 1,1-1 0,-1 1-1,1-1 1,-1 0 0,1 1-1,-1-1 1,1 1 0,3 0-176,-1 0 1,1 0 0,-1-1 0,0 1-1,1-1 1,-1 0 0,1 0-1,5 0 1,69-14-3534,-75 14 3589,21-8-614,0 2 1,0 1-1,0 0 0,31 0 0,-54 5 822,-1 0-1,0 0 1,1 0-1,-1 0 1,0 0-1,1 0 1,-1 0-1,0 1 0,1-1 1,-1 0-1,0 0 1,0 0-1,1 1 1,-1-1-1,0 0 0,0 0 1,1 1-1,-1-1 1,0 0-1,0 1 1,0-1-1,0 0 0,1 0 1,-1 1-1,0-1 1,0 0-1,0 1 1,0-1-1,0 0 0,0 1 1,0-1-1,0 1 1,0-1-1,0 0 1,0 1-1,0-1 1,0 0-1,0 1 0,0-1 1,-1 0-1,1 0 1,0 1-1,0-1 1,0 0-1,0 1 0,-1-1 1,-7 18 1689,-5-1-1028,-1-1 1,-1 0-1,0-1 0,-1 0 0,0-2 0,-1 0 0,-25 15 0,41-28-781,1 1 0,-1-1 0,1 1 1,-1-1-1,0 1 0,0-1 1,1 0-1,-1 1 0,0-1 1,0 0-1,1 0 0,-1 0 0,0 1 1,0-1-1,0 0 0,1 0 1,-1 0-1,0 0 0,0 0 1,0 0-1,0-1 0,1 1 0,-1 0 1,0 0-1,0-1 0,0 1 1,0-1-156,1 0 1,-1 0-1,1 0 0,0 0 1,-1 0-1,1 0 1,0 0-1,0 0 1,0 0-1,0 0 0,0 0 1,0 0-1,0 0 1,0 0-1,0 0 1,0 0-1,1-1 1,19-47-9508,-20 48 9469,20-40-12400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16496,'0'0'2247,"0"11"-170,-8 89 2226,3-46-2156,1 71 0,5-110-2127,0 0 1,1 0-1,0 0 1,1 0 0,1-1-1,0 1 1,1-1-1,1 0 1,11 21 0,-9-28-2437,-7-20 1130,-11-23 375,3 24 841,-2 1 0,0 0 1,-20-19-1,19 21 256,0-1 0,1-1 0,-13-18 0,22 28-194,1 1 1,-1-1 0,1 0-1,0 0 1,-1 1 0,1-1-1,0 1 1,0-1 0,-1 1-1,1-1 1,0 1-1,0-1 1,0 1 0,-1 0-1,1-1 1,0 1 0,0 0-1,0 0 1,0 0 0,0 0-1,0 0 1,0 0-1,-1 0 1,1 0 0,1 0-1,0 0-72,-1 0 40,56-8-3885,0-4-3876,-9-3-2753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30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 13645,'0'0'11429,"-9"-1"-9005,0 0-2032,1 1 1,0 0-1,0 1 1,-1 0-1,1 0 1,0 1-1,-11 3 0,15-3-296,-1-1 1,0 1-1,1 0 0,-1 0 0,1 1 0,0-1 0,0 1 0,0 0 0,0 0 0,0 0 0,0 1 0,1-1 0,0 1 0,0 0 0,0 0 0,-4 6 1,7-9-109,0 0-1,-1-1 1,1 1 0,0 0 0,0 0 0,0 0 0,0-1 0,0 1 0,0 0 0,0 0 0,0 0 0,0-1 0,0 1 0,0 0 0,0 0 0,1-1 0,-1 1 0,0 0 0,0 0 0,1-1 0,-1 1 0,1 0 0,-1-1 0,1 1 0,-1 0 0,1-1 0,-1 1 0,1-1 0,-1 1 0,1 0 0,0-1 0,-1 0 0,1 1 0,0-1 0,-1 1 0,1-1 0,0 0 0,0 0-1,-1 1 1,1-1 0,0 0 0,0 0 0,0 0 0,-1 0 0,1 0 0,0 0 0,0 0 0,1 0 0,51 1-1357,-40-1 915,158-8-5168,-170 8 5624,0 0 0,0 0-1,0 0 1,0 0 0,1 0-1,-1 0 1,0 0-1,0 0 1,0 0 0,0 1-1,1-1 1,-1 1 0,0-1-1,0 0 1,0 1 0,0 0-1,0-1 1,0 1 0,0 0-1,0-1 1,0 1 0,1 2-1,-2-2 41,0 0 0,0 0 0,1 0 0,-1 0 0,0 0-1,0 0 1,0 0 0,0 0 0,0 0 0,-1 0 0,1 0 0,0 0 0,0 0-1,-1 0 1,1 0 0,0 0 0,-1 0 0,1 0 0,-2 2 0,-2 3 255,-1 1 0,0 0 0,-1-1 0,1 0 1,-8 6-1,-145 114 963,86-81-8622,36-27-7794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19603,'0'0'1633,"106"-61"-95,-33 28-257,12 1-769,4 1-384,0 7-96,0 3 0,-7 7-64,-9 5-352,-8 5-353,-11 4-736,-11 0-1089,-12-1-1699,-16 0-3330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14542,'0'0'6070,"9"10"-5873,30 32-128,-38-41-66,0 0 0,0 1 1,0-1-1,0 0 0,0 0 0,0 1 0,-1-1 0,1 1 0,-1-1 0,1 0 0,-1 1 0,0-1 0,1 1 0,-1-1 0,0 1 0,0-1 0,0 1 0,0-1 0,0 1 0,0-1 0,0 1 0,-1-1 0,1 1 0,-1-1 0,1 1 0,-1-1 0,0 3 0,-26 22 166,23-24-134,-33 23 588,-68 34 0,74-45-202,1 3 1,1 0-1,0 2 0,-31 27 0,59-46-417,0 1 0,-1 0 0,1 0-1,0 0 1,0 0 0,0 0 0,0 1-1,0-1 1,0 0 0,0 0 0,1 1-1,-1-1 1,0 0 0,1 1 0,-1-1 0,1 1-1,-1-1 1,1 1 0,0-1 0,0 1-1,0-1 1,0 3 0,0-3-2,1 0 1,0 0-1,-1 0 0,1 0 0,0 0 1,0 0-1,0 0 0,0 0 1,0 0-1,0 0 0,0 0 0,0-1 1,0 1-1,0 0 0,1-1 0,-1 1 1,0-1-1,0 1 0,3-1 1,9 3 27,0-1 0,1 0 1,22-1-1,-33-1-17,544-16-1795,-418 10-552,10-1-3154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15599,'0'0'2530,"-11"0"-1521,-8 0-455,0 1 1,0 1-1,0 1 0,1 1 0,-19 6 0,28-8-277,1 1-1,0 0 0,0 0 0,0 1 0,0 0 1,1 1-1,-1-1 0,1 1 0,0 1 0,1-1 1,-1 1-1,1 1 0,0-1 0,-9 14 0,14-18-244,-1 0-1,1 0 0,0 0 0,0-1 1,0 1-1,0 1 0,1-1 0,-1 0 1,0 0-1,1 0 0,-1 0 0,1 0 0,0 0 1,0 1-1,0-1 0,0 0 0,0 0 1,0 0-1,1 1 0,-1-1 0,1 0 0,-1 0 1,1 0-1,2 4 0,-1-4-28,0 0-1,0 0 1,1 0-1,-1 0 1,1 0-1,0 0 1,-1-1-1,1 1 1,0-1-1,0 0 1,0 0-1,0 0 1,0 0-1,0-1 1,4 1-1,13 1-491,-1-1-1,1 0 0,-1-2 0,27-4 0,-20 1-2175,-1-2-1,36-13 0,-8-1-6788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12139,'0'0'13106,"9"0"-12273,18-1-483,0-2-1,37-9 1,-29 5-349,50-3 1,-83 10-8,-1-1 0,1 1 0,-1 0 0,1 0 0,-1 0 0,1 1 0,-1-1 0,1 0 0,-1 1 0,0-1 0,1 0 0,-1 1 0,1 0 0,-1-1 0,0 1 0,0 0 0,1 0 0,-1 0 0,0-1 0,0 1 0,0 0 0,0 1 0,0-1 0,0 0 0,0 0 0,0 0 0,0 1 0,-1-1 0,1 0 0,0 1 0,-1-1 0,1 2 0,0 4 143,0 0 0,0 0-1,-1 1 1,0-1 0,-1 12 0,-1 4 596,3-22-724,-1 0 0,1 0 0,-1 0 0,0-1 0,1 1 0,-1 0 0,1-1 0,0 1 0,-1 0 0,1-1 0,-1 1 0,1 0 1,0-1-1,0 1 0,-1-1 0,1 0 0,0 1 0,0-1 0,0 1 0,-1-1 0,1 0 0,0 0 0,0 1 0,0-1 0,0 0 0,0 0 0,-1 0 1,1 0-1,0 0 0,0 0 0,0 0 0,0-1 0,0 1 0,0 0 0,0-1 0,38-7 225,-24 1-208,-1 0 0,-1-1 0,19-13 0,-21 13-430,0 0 1,1 1 0,0 0-1,0 1 1,16-5-1,-27 10 352,0 1 0,-1 0 0,1 0-1,0 0 1,0 0 0,0 0 0,0 0 0,0 0-1,-1 0 1,1 1 0,0-1 0,0 0 0,0 0-1,-1 1 1,1-1 0,0 0 0,0 1-1,-1-1 1,1 1 0,0-1 0,0 1 0,-1-1-1,1 1 1,-1 0 0,1-1 0,-1 1 0,1 0-1,-1-1 1,1 1 0,-1 0 0,1 0-1,-1 0 1,0-1 0,0 1 0,1 0 0,-1 0-1,0 0 1,0 0 0,0-1 0,0 1 0,0 0-1,0 1 1,0 0-57,0 0 0,1-1-1,-1 1 1,1-1 0,-1 1-1,1-1 1,-1 1 0,1-1-1,0 1 1,0-1 0,-1 0 0,1 1-1,0-1 1,0 0 0,0 0-1,1 0 1,-1 1 0,0-1-1,0 0 1,1-1 0,1 2 0,3 0-263,-1-1 1,1 0 0,-1-1 0,1 1 0,0-1 0,-1-1 0,1 1 0,-1-1-1,1 1 1,0-2 0,-1 1 0,0-1 0,1 1 0,-1-1 0,9-5 0,23-15-5724,-7 1-3343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14382,'0'0'2402,"-6"12"-667,-3 7-1045,1 0 0,1 1 0,1 0 0,0 1 0,2-1 0,0 1 0,-1 36 0,19 86-1444,-6-64 2533,-8-110-1751,1-1-1,1 1 1,1 0 0,2 1 0,18-59 0,-21 81-47,1 0-1,0 1 1,1-1 0,0 1 0,0-1 0,0 1 0,1 0 0,0 1 0,1-1 0,-1 1 0,1 0 0,0 1 0,1-1 0,-1 1 0,1 0 0,0 1 0,1-1 0,-1 2 0,1-1 0,-1 1 0,1 0 0,0 0 0,0 1 0,1 0 0,-1 1 0,16-1 0,-17 1 12,4 1-35,0-1-1,-1 2 0,22 2 0,-31-3 44,0 0 0,0 0 1,0 0-1,0 0 0,0 0 0,0 1 1,0-1-1,0 0 0,0 1 0,0-1 1,0 0-1,0 1 0,0-1 0,0 1 0,0 0 1,0-1-1,-1 1 0,1 0 0,0 0 1,0-1-1,-1 1 0,1 0 0,0 0 1,-1 0-1,1 0 0,-1 0 0,1 0 1,-1 0-1,0 0 0,1 0 0,-1 0 1,0 0-1,0 0 0,0 0 0,0 0 1,0 0-1,0 0 0,0 0 0,0 0 0,0 0 1,0 0-1,0 0 0,-1 0 0,1 0 1,0 0-1,-1 0 0,1 0 0,-1 0 1,1 0-1,-1 0 0,0 0 0,0 1 1,-3 3 293,-1 0 0,1 0 0,-1-1 0,0 1-1,0-1 1,0 0 0,-1 0 0,0-1 0,1 1 0,-10 2 0,-66 25 3091,73-28-3181,-1-1 1,1 0-1,-1-1 1,1 0 0,-14 0-1,21-1-275,1 0 0,0 0 0,-1 0 0,1 0 0,0 0 0,-1 0 0,1 0 0,0 0 0,-1 0 0,1 0 0,0-1 0,-1 1 0,1 0 0,0 0 0,0 0 0,-1 0 0,1-1 0,0 1 0,-1 0 0,1 0 0,0-1 0,0 1 0,0 0 0,-1 0 0,1-1 0,0 1 0,0 0 0,0-1 1,0 1-1,0 0 0,-1 0 0,1-1 0,0 1 0,0 0 0,0-1 0,0 1 0,0 0 0,0-1 0,0 1 0,0-1 0,0 1 0,0 0 0,0-1 0,0 1 0,1 0 0,-1 0 0,0-1 0,0 1 0,0 0 0,0-1 0,0 1 0,1 0 0,-1-1 0,0 1 0,0 0 0,1 0 0,-1 0 0,0-1 0,15-16-5597,4 5-509,3 1-2473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22 106 16239,'0'0'9182,"-5"6"-9198,1-1-16,-8 13 95,12-18-74,0 1 1,0 0-1,1 0 0,-1-1 1,0 1-1,0-1 0,1 1 1,-1 0-1,1-1 0,-1 1 1,0-1-1,1 1 1,-1-1-1,1 1 0,-1-1 1,1 1-1,-1-1 0,1 1 1,0-1-1,-1 0 0,1 1 1,0-1-1,-1 0 1,1 1-1,0-1 0,-1 0 1,1 0-1,0 0 0,-1 0 1,1 0-1,0 0 1,-1 0-1,1 0 0,0 0 1,0 0-1,0 0 0,74 3-2236,-58-3 2265,0 0 0,0 1 0,0 1 1,30 7-1,-46-9 175,0 0 1,0 0-1,-1 1 0,1-1 1,0 0-1,0 0 1,0 0-1,0 0 1,0 0-1,0 0 0,-1 0 1,1 0-1,0-1 1,0 1-1,0 0 1,0 0-1,0-1 0,-1 1 1,1-1-1,0 1 1,0 0-1,-1-1 1,1 1-1,0-1 1,-1 0-1,1 1 0,0-1 1,-1 0-1,1 0 1,14-30 1167,3-7-2460,-17 37 1075,0 0-1,0 0 0,0 0 0,0 0 0,0 0 0,0 0 1,1 1-1,-1-1 0,0 0 0,0 1 0,1-1 0,-1 1 1,0 0-1,1-1 0,-1 1 0,0 0 0,1 0 0,-1-1 1,0 1-1,1 0 0,-1 1 0,1-1 0,-1 0 0,0 0 1,1 1-1,-1-1 0,2 1 0,37 15-105,-29-11 122,1-1 1,-1 1-1,20 3 1,-7-4 8,0-1-1,0-1 1,32-2-1,-49 0 12,0 0-1,0-1 0,0 0 0,-1 0 0,1-1 0,0 1 1,-1-2-1,1 1 0,-1-1 0,1 0 0,-1 0 0,0 0 0,-1-1 1,1 0-1,0 0 0,5-7 0,-10 10 6,1 0-1,-1-1 1,0 1-1,0 0 1,1-1-1,-1 0 1,0 1-1,-1-1 1,1 1-1,0-1 1,0 0 0,-1 0-1,1 1 1,-1-1-1,1 0 1,-1 0-1,0 0 1,0 0-1,0 1 1,0-1-1,0 0 1,0 0-1,0 0 1,-1 0 0,0-2-1,0 2-8,-1 0 1,0 0-1,1 0 1,-1 0-1,0 0 0,0 1 1,0-1-1,0 1 1,0-1-1,0 1 0,0 0 1,0 0-1,-1 0 1,1 0-1,0 0 0,-4-1 1,0 1 7,0-1 1,0 1 0,0 0-1,0 1 1,0-1-1,1 1 1,-1 0 0,0 1-1,0-1 1,0 1-1,0 0 1,0 1-1,0-1 1,1 1 0,-9 4-1,11-4 10,1-1 0,0 1 0,0-1 0,0 1 0,0 0 0,0 0 0,0 0 0,1 0-1,-1 0 1,0 1 0,1-1 0,0 0 0,-1 1 0,1-1 0,0 1 0,1-1 0,-1 1 0,0 0 0,1-1-1,-1 1 1,1 0 0,0-1 0,0 1 0,0 0 0,0-1 0,0 1 0,1 0 0,-1 0 0,2 3 0,0-2-45,0-1 1,0 1 0,0-1 0,1 0 0,-1 1 0,1-1 0,0-1 0,0 1 0,0 0 0,0-1 0,1 1 0,-1-1 0,0 0 0,1 0 0,0 0 0,-1-1 0,1 1 0,0-1 0,6 1 0,7 1-1589,1 0 0,-1-2 0,24 0 0,16-1-6454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11243,'0'0'12694,"-1"14"-11738,-12 85 809,5-52-1092,1 1 0,4-1 0,1 60 0,10-112 400,-3-3-887,0-1-1,-1 0 0,0 0 0,-1 0 0,0 0 0,3-20 0,6-63-54,-11 75-52,1-49-394,-2 41-50,4 60 185,-4-29 190,0 0-1,1 0 1,0 0-1,0 0 1,1 0-1,0 0 0,0-1 1,0 1-1,1-1 1,0 1-1,0-1 1,0 0-1,0 0 0,8 8 1,-8-11-2,1 1 1,-1 0 0,1-1-1,0 0 1,0 0 0,0 0-1,0 0 1,0-1-1,0 1 1,0-1 0,1 0-1,-1-1 1,0 1-1,1-1 1,-1 1 0,0-1-1,1-1 1,-1 1 0,0-1-1,1 1 1,5-3-1,-2 0 15,0 0 0,-1 0 0,1-1 0,-1 0 0,0 0 0,1-1-1,-2 0 1,1 0 0,-1 0 0,0-1 0,0 0 0,0 0 0,7-12-1,1-1 21,-1-2 0,-1 0 0,14-32 0,-17 25-100,-20 37-143,-23 41 131,29-39 113,1 0 0,0 0 0,0 1 0,1 0 0,0-1 0,1 1 0,0 0 0,1 0 0,1 22 0,0-30-36,0 0 0,1-1 1,-1 1-1,1 0 0,0-1 1,0 1-1,0 0 0,0-1 1,0 1-1,1-1 0,0 1 1,0-1-1,0 0 0,0 0 1,0 0-1,0 0 0,1 0 1,0-1-1,-1 1 0,1-1 1,0 1-1,0-1 0,1 0 1,-1 0-1,0 0 0,1-1 1,-1 1-1,1-1 0,-1 0 1,1 0-1,0 0 0,-1 0 1,1-1-1,6 1 0,-4-1-4,-1-1 0,1 0 0,-1 1 0,1-2 0,-1 1 0,0-1 0,1 1 0,-1-2 0,0 1 0,0 0 0,0-1 0,0 0 0,-1 0 0,1-1 0,-1 1 0,0-1 0,0 0 0,4-4 0,2-4-9,0 0 0,-1-1 1,-1 0-1,0-1 1,8-18-1,-19 46-168,1 0-1,0 0 1,1 0 0,1 16-1,-1-24 177,1-1 0,0 1 0,0 0 0,1 0 0,-1 0 0,1-1 0,1 1 0,-1 0 0,1-1 0,0 1 0,0-1 0,0 0 0,1 0 0,0 1 0,0-2 0,6 8-1,-9-11-8,1-1-1,0 1 0,-1 0 0,1-1 0,0 1 0,-1-1 0,1 1 1,0-1-1,0 1 0,0-1 0,-1 0 0,1 0 0,0 1 0,0-1 0,0 0 1,0 0-1,0 0 0,0 0 0,-1 0 0,1 0 0,0 0 0,0 0 1,0 0-1,0 0 0,0 0 0,0 0 0,0-1 0,-1 1 0,1 0 0,0-1 1,0 1-1,0-1 0,-1 1 0,1-1 0,0 1 0,-1-1 0,1 0 1,0 1-1,0-2 0,4-14-2642,-9-4-4266,-4 7-1675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22261,'0'0'6353,"-9"-1"-5755,8 1-610,-49 1 669,48-1-672,0 0 0,1 0 0,-1 0 1,0 0-1,0 1 0,1-1 0,-1 1 0,0-1 0,1 1 0,-1-1 1,1 1-1,-1 0 0,1 0 0,-1 0 0,1 0 0,0 0 0,-1 0 0,1 0 1,0 0-1,0 1 0,0-1 0,-1 0 0,2 1 0,-1-1 0,0 1 1,0-1-1,0 1 0,1-1 0,-1 1 0,1 0 0,-1-1 0,0 3 0,2-3-101,0 1-1,-1-1 0,1 0 0,0 0 0,0 0 1,-1 0-1,1 1 0,0-1 0,0 0 1,0 0-1,0 0 0,1-1 0,-1 1 0,0 0 1,0 0-1,0-1 0,1 1 0,-1-1 0,0 1 1,1-1-1,-1 1 0,0-1 0,1 0 0,-1 0 1,3 1-1,46 5-1084,-41-5 655,12 0-185,-15-1 685,1 0 0,-1 0 0,1 0 1,-1 1-1,1 0 0,-1 1 0,0-1 0,0 1 0,1 0 1,-1 1-1,9 4 0,-14-6 156,-1 0 1,0 0-1,1 0 1,-1 0-1,0 0 1,1-1-1,-1 1 0,0 0 1,0 0-1,0 0 1,0 0-1,0 0 1,0 0-1,0 0 0,0 0 1,0 0-1,0 0 1,-1 0-1,1 0 0,0 0 1,-1 0-1,1 0 1,-1 0-1,1 0 1,-1-1-1,1 1 0,-1 0 1,1 0-1,-1-1 1,0 1-1,1 0 1,-1-1-1,0 1 0,0 0 1,0-1-1,1 1 1,-3 0-1,-34 21 1400,35-21-1472,-55 18 642,26-18-1748,29-1 752,1 0 0,-1-1 0,1 1-1,-1-1 1,0 1 0,1-1 0,-1 0 0,1 0 0,-1 1 0,1-1-1,0 0 1,-1 0 0,1 0 0,-2-3 0,-11-19-6079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2:5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20563,'0'0'3268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10154,'0'0'12913,"13"-5"-11407,-10 4-1441,15-7 282,0 2 1,1 0 0,0 0-1,1 2 1,-1 1-1,25-2 1,-43 6-353,-1-1 0,1 0 1,0 1-1,-1-1 0,1 1 0,0-1 1,-1 1-1,1 0 0,0-1 0,-1 1 1,1 0-1,-1-1 0,0 1 0,1 0 1,-1 0-1,1-1 0,-1 1 0,0 0 1,0 0-1,1 0 0,-1-1 0,0 1 1,0 0-1,0 0 0,0 0 0,0 0 0,0 0 1,0-1-1,0 1 0,0 0 0,0 0 1,-1 0-1,1 0 0,0-1 0,-1 1 1,1 0-1,0 0 0,-2 1 0,-12 35 154,8-25-105,1-2 36,-1 1 1,1 0 0,1 0-1,0 0 1,1 1 0,-3 15-1,6-26-69,-1-1 0,1 1 0,0 0-1,0-1 1,0 1 0,0-1 0,1 1 0,-1-1-1,0 1 1,0-1 0,0 1 0,0-1 0,1 1-1,-1-1 1,0 1 0,0-1 0,1 1 0,-1-1 0,0 1-1,1-1 1,-1 0 0,0 1 0,1-1 0,-1 0-1,1 1 1,-1-1 0,0 0 0,1 1 0,-1-1-1,1 0 1,-1 0 0,2 1 0,22-1 565,23-16 728,-27 4-995,-1 0 1,0-1-1,32-29 1,-43 34-269,1 0 0,-2 0 0,1-1 0,-1 0 1,0-1-1,-1 1 0,0-1 0,-1 0 0,8-20 1,-19 50-406,0-5 343,2 0-1,0 1 1,0-1 0,2 1 0,0 0-1,1-1 1,1 27 0,0-40 44,0-1 0,1 0 0,-1 0-1,1 0 1,-1 0 0,1 1 0,-1-1 0,1 0 0,0 0 0,0 0 0,0 0 0,-1 0 0,1-1 0,0 1 0,0 0 0,0 0 0,0 0 0,0-1 0,1 1 0,-1-1 0,0 1 0,0-1 0,0 1 0,0-1 0,1 0-1,-1 1 1,0-1 0,0 0 0,1 0 0,-1 0 0,0 0 0,0 0 0,1 0 0,-1 0 0,0 0 0,0-1 0,1 1 0,-1-1 0,2 0 0,3 0 84,0-1-1,0 0 1,-1-1 0,1 1 0,-1-1-1,1 0 1,4-4 0,-2 0-107,0 0 0,0 0 0,-1-1 0,0 0 0,0 0 0,-1 0 0,0-1 0,0 0 0,-1-1 0,-1 1 0,1-1 0,-2 0 0,1 0 0,-1 0 0,2-17 0,-17 95 0,12-67-2,1-1-1,-1 1 1,1-1 0,-1 0 0,0 1-1,1-1 1,-1 0 0,1 1 0,-1-1-1,1 0 1,-1 0 0,1 1 0,-1-1-1,1 0 1,-1 0 0,1 0 0,-1 0-1,1 0 1,-1 1 0,1-1 0,-1 0-1,1 0 1,-1 0 0,1-1 0,-1 1-1,1 0 1,-1 0 0,1 0 0,0 0-1,-1 0 1,1-1 0,-1 1-1,0 0 1,1 0 0,-1-1 0,1 1-1,-1 0 1,1-1 0,21-10-583,-18 8-454,9-6 11,-8 8-3430,-3 17-12046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13453,'0'0'12716,"-17"53"-11595,9-24-449,4 2-383,3-3-225,1-5 0,0-5-96,7-9-993,7-5-673,2-4-480,-1-4-2562,0-14-5094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62 19282,'0'0'8221,"-2"13"-7911,-22 112 1106,13-78-947,1 2 1,-4 83-1,14-132-472,0 1 0,0-1 1,0 0-1,0 1 0,0-1 0,0 0 0,1 0 1,-1 1-1,0-1 0,0 0 0,0 0 0,1 1 1,-1-1-1,0 0 0,0 0 0,1 0 0,-1 0 1,0 1-1,0-1 0,1 0 0,-1 0 0,0 0 1,1 0-1,-1 0 0,0 0 0,1 0 0,-1 0 1,0 0-1,1 0 0,-1 0 0,0 0 0,0 0 1,1 0-1,-1 0 0,0 0 0,1 0 0,-1 0 0,0 0 1,1 0-1,-1-1 0,0 1 0,0 0 0,1 0 1,-1 0-1,0 0 0,0-1 0,1 1 0,-1 0 1,0 0-1,0-1 0,0 1 0,0 0 0,1 0 1,-1-1-1,0 1 0,0 0 0,0 0 0,0-1 1,16-13 92,78-77-523,-65 65 404,-1-1 0,40-49 0,-61 67 41,-1 0 0,0 0 0,-1 0-1,0-1 1,-1 0 0,0 0 0,0 0 0,-1 0 0,0-1 0,-1 1 0,0-1 0,0 1 0,-2-1 0,1-12 0,-1 22-23,0 0 0,0-1 0,0 1 0,-1 0 0,1-1 0,0 1 0,-1 0 0,1-1 0,-1 1 0,1 0 0,-1 0 0,1 0 0,-1-1 1,0 1-1,0 0 0,1 0 0,-1 0 0,0 0 0,0 0 0,0 0 0,0 0 0,0 1 0,0-1 0,-1 0 0,1 1 0,0-1 0,0 0 0,0 1 1,-1-1-1,1 1 0,0 0 0,-1 0 0,1-1 0,0 1 0,-1 0 0,1 0 0,0 0 0,-1 0 0,1 0 0,0 0 0,-1 1 0,1-1 0,0 0 1,0 1-1,-1-1 0,-1 2 0,-3-1-19,0 2 0,1-1-1,-1 0 1,0 1 0,1 0 0,-1 1 0,1-1 0,-8 7 0,7-3 27,0-1 0,0 1 0,0 0 0,1 1 0,0-1 0,0 1 0,1 0 0,0 1 0,1-1 0,-1 1 0,2-1 0,-1 1 0,1 0 0,0 0 0,1 0 0,0 0 0,1 14 0,0-21 4,1 0-1,0 0 0,-1-1 1,1 1-1,0 0 0,0 0 1,0-1-1,0 1 0,0-1 0,0 1 1,1-1-1,-1 1 0,0-1 1,1 0-1,-1 1 0,1-1 1,-1 0-1,1 0 0,0 0 0,0 0 1,-1 0-1,1-1 0,0 1 1,0-1-1,0 1 0,0-1 1,0 1-1,-1-1 0,1 0 0,2 0 1,72 1-355,-55-2 74,-18 1 254,-1 0 0,1 0 0,0 0-1,-1 0 1,1 0 0,0 1 0,-1-1 0,1 1 0,0 0 0,-1-1 0,1 1 0,-1 0-1,0 1 1,1-1 0,-1 0 0,0 1 0,0-1 0,3 3 0,-3-1-11,-1-1 0,0 1 0,0 0 1,0-1-1,0 1 0,-1 0 0,1 0 0,0-1 1,-1 1-1,0 0 0,0 0 0,0 0 0,0 0 1,0 0-1,-1 0 0,1-1 0,-2 5 0,0 0-18,0 0 0,0 0-1,-1 0 1,0 0 0,-5 8-1,-9 7-3129,-4-9-6040,6-12-2397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18449,'0'0'2691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14830,'0'0'5733,"47"72"-4996,-38-27 544,-3 5-480,0 0-545,1-6-128,2-4-95,4-14-1,6-10-32,8-16-289,6 0-704,9-23-576,-3-8-1378,-4-5-2882,-2-4-6087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12620,'0'0'2365,"-11"12"-273,3-3-1818,-6 6 355,1 1-1,-14 23 0,23-33-292,1 0-1,-1 1 0,1-1 0,0 1 1,1 0-1,0 0 0,0 0 0,0 0 1,1 0-1,0 0 0,0 15 0,1-21-303,0 0 0,1 0 0,-1 0 0,0 0 0,1 1 0,-1-1 0,0 0 0,1-1 0,-1 1 0,1 0 0,0 0 0,-1 0 0,1 0 0,0 0 0,-1 0 0,1-1 0,0 1 0,0 0 0,0-1-1,0 1 1,0-1 0,0 1 0,0-1 0,0 1 0,0-1 0,1 1 0,38 3 712,-28-4-575,0-2 1,0 0 0,0 0 0,17-7 0,-9 1-85,0-1 0,22-15 0,-36 21-47,-1-1 0,1 0 0,0 0-1,-1-1 1,0 1 0,0-1 0,-1 0 0,1-1 0,-1 1 0,0-1 0,3-6 0,-6 11 32,-1 0-1,1 0 1,-1 0-1,1 0 1,-1 0-1,0 0 1,1 0-1,-1 0 1,0 0-1,0-1 1,0 1-1,0 0 1,0 0 0,0 0-1,0 0 1,-1 0-1,1 0 1,0 0-1,0 0 1,-1 0-1,1 0 1,-1-1-1,1 2 1,-1-1-1,1 0 1,-1 0 0,-1-2-1,0 2-22,0-1 1,0 1-1,-1 0 1,1 0-1,0-1 0,-1 2 1,1-1-1,0 0 0,-1 0 1,1 1-1,-5-1 1,-7 0-53,0 0 1,0 1 0,-19 3-1,29-2-3,1 0-1,0 0 0,-1 0 1,1 1-1,0-1 0,0 1 1,0-1-1,0 1 0,0 0 1,-3 3-1,5-5-48,0 1-1,1-1 1,-1 1 0,1 0-1,-1-1 1,1 1 0,-1-1 0,0 1-1,1 0 1,0-1 0,-1 1-1,1 0 1,-1 0 0,1-1-1,0 1 1,0 0 0,-1 0 0,1-1-1,0 1 1,0 0 0,0 0-1,0 0 1,0-1 0,0 1-1,0 0 1,0 0 0,0 0 0,0-1-1,1 1 1,-1 0 0,0 0-1,1 0 1,-1-1 0,0 1-1,1 0 1,-1-1 0,1 1 0,-1 0-1,1-1 1,-1 1 0,1-1-1,-1 1 1,1 0 0,0-1 0,-1 1-1,1-1 1,0 0 0,-1 1-1,1-1 1,0 0 0,1 1-1,6 2-971,0 0 0,1-1 0,0 0-1,0 0 1,-1-1 0,1 0-1,0 0 1,14-2 0,-19 1 406,35 1-6050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14286,'0'0'13383,"-1"9"-13106,1-9-276,-1 2 8,1-1-1,-1 1 0,1 0 0,-1-1 0,1 1 0,0 0 0,0 0 0,0-1 0,0 1 1,0 0-1,0 0 0,0 0 0,1-1 0,-1 1 0,1 0 0,-1-1 0,1 1 0,0 0 0,0-1 1,-1 1-1,1-1 0,0 1 0,0-1 0,1 1 0,-1-1 0,0 0 0,0 0 0,1 1 0,-1-1 1,0 0-1,1 0 0,-1 0 0,1-1 0,0 1 0,-1 0 0,1 0 0,0-1 0,-1 1 0,1-1 1,0 0-1,0 1 0,-1-1 0,1 0 0,0 0 0,3 0 0,16 0 71,0-1-1,-1 0 0,28-6 1,6-1 8,-52 8-91,0-1 1,0 1 0,0 0 0,0 0 0,-1 0 0,1 0 0,0 0 0,0 0 0,0 1 0,0-1 0,0 1 0,-1-1 0,1 1-1,0 0 1,0-1 0,-1 1 0,1 0 0,0 0 0,-1 0 0,1 1 0,-1-1 0,1 0 0,-1 0 0,0 1 0,0-1 0,1 1 0,-1-1-1,0 1 1,0 0 0,-1-1 0,1 1 0,0 0 0,0 0 0,-1-1 0,1 4 0,16 26-36,-16-30-58,1 0-1,-1 1 1,1-1 0,-1 0-1,1-1 1,-1 1-1,1 0 1,0 0 0,-1-1-1,1 1 1,0-1 0,0 1-1,-1-1 1,1 0-1,0 0 1,0 0 0,0 0-1,-1 0 1,1 0-1,0 0 1,0-1 0,-1 1-1,1 0 1,0-1 0,0 0-1,-1 1 1,4-3-1,41-23-4302,-19 4-95,2-1-4254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14253,'0'0'4874,"-9"8"-2535,-24 29-695,33-36-1601,-1-1-1,1 1 1,-1-1-1,1 1 1,-1-1 0,1 1-1,0 0 1,-1-1 0,1 1-1,0-1 1,-1 1 0,1 0-1,0-1 1,0 1 0,0 0-1,-1 0 1,1-1 0,0 1-1,0 0 1,0-1 0,0 1-1,0 0 1,1 0 0,-1-1-1,0 1 1,0 0 0,0-1-1,1 1 1,-1 0 0,0-1-1,0 1 1,1 0-1,-1-1 1,1 1 0,-1-1-1,1 2 1,24 13-20,-12-7-7,-6-2-34,-2 1-1,1 1 1,-1-1-1,0 1 1,0-1-1,-1 1 0,0 1 1,-1-1-1,0 1 1,0-1-1,-1 1 1,0 0-1,0 0 0,-1 0 1,0 0-1,-1 0 1,-1 15-1,1-11 302,-1 0 1,-1 0-1,0 0 0,-1 0 0,0-1 0,-1 1 1,0-1-1,-1 0 0,0 0 0,-1-1 0,-13 20 1,18-30-176,0 1 1,0 0 0,0-1 0,0 1-1,-1-1 1,1 1 0,0-1 0,-1 1-1,1-1 1,-1 0 0,0 0 0,1 0-1,-1 0 1,0 0 0,0 0 0,1 0-1,-1-1 1,0 1 0,0-1 0,0 1-1,0-1 1,0 0 0,0 1 0,0-1-1,0 0 1,-4-1 0,4 0-12,0-1 0,0 1 0,0-1 0,0 1 0,0-1 0,0 0 0,1 0 1,-1 0-1,1 0 0,-1 0 0,1 0 0,0 0 0,-1 0 0,1-1 0,0 1 0,1 0 1,-1-1-1,0 1 0,1-1 0,-1-2 0,-2-7-279,0-1 0,2 1 0,-1 0 1,2-1-1,-1 1 0,2-1 0,2-19 0,-2 26 39,1 1 0,-1 0 0,1-1 0,0 1 0,1 0-1,-1 0 1,1 0 0,0 0 0,1 1 0,-1-1 0,1 1-1,-1 0 1,1 0 0,1 0 0,-1 0 0,0 1 0,1-1 0,9-4-1,58-26-7991,-25 11 138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0 192,'0'0'23863,"3"10"-22401,40 168 2211,-43-178-3636,0 1 0,0 0-1,0-1 1,0 1 0,0 0 0,0-1-1,0 1 1,0 0 0,1 0-1,-1-1 1,0 1 0,0 0-1,0-1 1,1 1 0,-1-1 0,0 1-1,1 0 1,-1-1 0,1 1-1,-1-1 1,1 1 0,-1-1 0,1 1-1,-1-1 1,1 1 0,-1-1-1,2 1 1,4-19 775,0-34-388,-4-64-590,30 156-560,-27-36 734,0 1-1,0-1 1,0 0 0,0-1-1,1 1 1,0-1 0,-1 0-1,1 0 1,0-1-1,0 1 1,1-1 0,-1-1-1,0 1 1,1-1 0,-1 0-1,1-1 1,-1 0-1,1 0 1,-1 0 0,1-1-1,6-1 1,-4 1-12,0-2 1,-1 1-1,1-1 1,-1 0-1,0-1 1,0 0 0,0 0-1,-1-1 1,1 0-1,-1 0 1,0-1-1,-1 0 1,1 0-1,-1 0 1,5-8-1,-4 34-1402,-5-10 1411,0 0-1,1 0 1,1 0 0,7 15 0,-9-22 22,1-1 0,0 1 0,0-1 0,0 1 0,1-1 0,-1 0 0,0 0 0,1 0 0,0 0 0,-1-1 0,1 0 0,0 1 0,0-1 0,-1-1 0,1 1 0,0 0 0,0-1 0,0 0 0,0 0 0,0 0 0,0-1 0,0 1 0,0-1 0,7-2 0,8-2 48,0-2-1,0 0 0,27-15 0,-37 18-112,1-1-2,35-15-260,-44 20 287,0 0 1,0-1-1,0 1 0,0 0 0,0 0 1,0 0-1,0 0 0,0 0 1,0 0-1,0 0 0,0 0 0,0 0 1,0 1-1,0-1 0,0 0 1,0 0-1,0 1 0,0-1 0,0 1 1,0-1-1,-1 1 0,1-1 0,0 1 1,0 0-1,0-1 0,-1 1 1,1 0-1,0 0 0,-1-1 0,1 1 1,-1 0-1,1 0 0,-1 0 0,1 0 1,-1 0-1,1 0 0,-1 0 1,0 0-1,1 1 0,-1 0 5,0 0 1,1 1-1,-1-1 1,1 0-1,0 0 0,0 0 1,0 0-1,0 0 0,0 0 1,0-1-1,1 1 0,-1 0 1,0 0-1,1-1 0,-1 1 1,1-1-1,0 1 0,0-1 1,3 2-1,-3-2-339,0 0 1,1-1-1,-1 1 0,0-1 1,1 1-1,-1-1 0,0 0 0,1 0 1,-1 0-1,1 0 0,-1 0 0,4-1 1,15-6-5025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12492,'0'0'4618,"-10"1"-2366,6-1-2102,0 0 0,0 1-1,0 0 1,0-1 0,0 1-1,0 1 1,0-1-1,0 1 1,0-1 0,1 1-1,-1 0 1,1 0 0,-1 1-1,1-1 1,0 1 0,0 0-1,0 0 1,0 0 0,0 0-1,1 0 1,-1 0-1,1 1 1,0-1 0,0 1-1,0 0 1,1 0 0,-1-1-1,1 1 1,0 0 0,0 0-1,0 5 1,0-8-118,1 0 0,-1 0 0,1 1 0,-1-1 0,1 0 0,0 1 0,0-1 0,0 0 0,0 1 0,0-1 0,0 0 0,0 1 0,0-1 0,1 0 0,-1 0 0,0 1 0,1-1 0,-1 0 0,1 0 0,-1 1 0,1-1 0,0 0 0,-1 0 0,1 0 1,0 0-1,0 0 0,0 0 0,0 0 0,0 0 0,1 1 0,2-1 35,0 0 0,-1-1 0,1 1 0,0-1 0,-1 0 0,1 0 0,0 0 0,0 0 0,-1-1-1,6 0 1,8-4 29,-1 0 0,1-1 0,-1 0 0,0-1 0,-1-1-1,0-1 1,21-15 0,-14 10 28,47-23 0,-69 36-125,0 1 0,1 0 0,-1 0 0,1-1 0,-1 1 0,1 0 1,-1 0-1,1 0 0,-1 0 0,1 0 0,-1 0 0,1 0 0,-1 0 0,1 0 1,-1 0-1,1 0 0,-1 0 0,1 0 0,-1 0 0,1 0 0,-1 0 0,1 1 1,-1-1-1,1 0 0,-1 0 0,1 1 0,-1-1 0,0 0 0,1 1 0,-1-1 0,1 0 1,-1 1-1,0-1 0,1 0 0,-1 1 0,0-1 0,0 1 0,1-1 0,-1 1 1,0-1-1,0 1 0,0-1 0,0 1 0,1-1 0,-1 1 0,0 0 0,1 35-62,-1-33 66,-1 0 0,1 0 0,0 0 0,0 0 0,0 0 0,1 0 0,-1 0-1,1 0 1,-1 0 0,1 0 0,2 5 0,-1-7 45,1 0-1,-1 1 1,1-1-1,-1 0 0,1-1 1,0 1-1,-1 0 1,1-1-1,0 1 0,-1-1 1,1 0-1,0 0 1,-1 0-1,1 0 0,0 0 1,0-1-1,-1 1 1,1-1-1,3-1 0,50-18-18,23-14-4457,-25 17-3913,-29 12 66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110 156 12940,'0'0'8782,"-10"3"-8355,5-2-269,0 0 0,-1 0 0,1 1 0,0 0 0,1 0 1,-1 0-1,0 0 0,1 1 0,-1 0 0,1 0 0,0 0 0,0 1 0,0-1 0,0 1 0,1 0 1,-1 0-1,1 0 0,0 1 0,0-1 0,1 1 0,-1-1 0,1 1 0,0 0 0,0 0 0,-2 9 1,4-13-138,0-1 1,0 1 0,0 0-1,0-1 1,0 1 0,0 0-1,0-1 1,0 1 0,0 0-1,1-1 1,-1 1 0,0 0 0,0-1-1,0 1 1,1 0 0,-1-1-1,0 1 1,1 0 0,-1-1-1,1 1 1,-1-1 0,1 1 0,-1-1-1,1 1 1,-1-1 0,1 0-1,-1 1 1,1-1 0,0 1-1,0-1 1,27 4 482,-20-5-368,0 0 0,0-1-1,0 0 1,0 0 0,8-4 0,6-6-112,0-2 0,-1 0 0,0-2 0,-1 0 0,-1-1 0,-1-1 0,-1 0 0,0-2 0,-1 0 0,-1-1 0,19-36 0,-25 38-20,-19 33 8,-18 33 36,22-34 67,1 0 0,1 0 0,0 0 1,-4 25-1,8-33-210,-1 0 0,1-1 0,0 1 0,0-1 1,1 1-1,-1 0 0,1-1 0,2 6 1,-3-8-147,1 0 0,0 0 0,0-1 0,0 1 1,0 0-1,0-1 0,0 1 0,0-1 1,1 1-1,-1-1 0,1 1 0,-1-1 1,1 0-1,-1 0 0,1 0 0,0 0 1,-1 0-1,1 0 0,3 1 0,25 4-6005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34 15118,'0'0'11286,"-12"-7"-10091,9 4-1128,-1 0-11,0 1 0,0-1-1,-1 1 1,1 0 0,0 0 0,-1 0 0,1 0 0,-1 1-1,1-1 1,-1 1 0,0 1 0,0-1 0,0 1 0,1-1-1,-1 1 1,0 1 0,0-1 0,0 1 0,1 0 0,-1 0-1,0 0 1,-7 3 0,6-2-42,1 1 0,-1-1 0,0 1 0,1 0 0,0 1 0,0-1 1,0 1-1,0 0 0,0 0 0,-6 8 0,19-10-353,0-1 1,0 0 0,0-1-1,14 0 1,35-2-307,-32 1 259,-1 0 0,1 2 0,29 4 0,-52-5 361,0 0-1,0 0 1,0 1 0,0-1 0,-1 1-1,1 0 1,0-1 0,0 1 0,-1 0-1,1 0 1,0 0 0,-1 0 0,1 0 0,-1 0-1,0 1 1,1-1 0,-1 0 0,0 1-1,0-1 1,1 1 0,-1-1 0,0 1-1,-1 0 1,1-1 0,0 1 0,0 0-1,-1 0 1,1 0 0,-1-1 0,1 5 0,-1-3 37,-1 0 1,1 0 0,0 0-1,-1 0 1,0 0 0,0 0-1,0-1 1,0 1 0,0 0-1,0 0 1,-1-1 0,1 1 0,-1-1-1,0 1 1,0-1 0,0 0-1,0 0 1,0 0 0,-3 2-1,-8 7 204,0-1-1,-1-1 0,-1 0 1,0 0-1,0-2 0,0 0 1,-1-1-1,-32 9 0,48-16-376,0 1-1,0-1 0,-1 1 1,1-1-1,0 1 0,0-1 1,0 1-1,0-1 1,0 1-1,0-1 0,0 1 1,0-1-1,0 1 0,0-1 1,0 1-1,0-1 1,0 1-1,1-1 0,-1 1 1,0-1-1,0 1 0,0-1 1,1 1-1,-1-1 1,0 1-1,1-1 0,-1 1 1,1-1-1,24-25-5747,8-8-2569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16592,'0'0'3587,"-7"12"-2316,-2 5-655,1 0-1,1 1 1,0 0 0,2 1 0,0-1 0,0 1 0,-1 30 0,5-46-517,1 6 146,0 0 0,0-1 1,0 1-1,1 0 0,4 16 0,-5-23-229,1 1 0,0-1 0,0 0 0,0 0 1,1 0-1,-1 0 0,1 0 0,-1 0 0,1 0 1,-1-1-1,1 1 0,0 0 0,0-1 0,0 0 1,0 1-1,0-1 0,0 0 0,0 0 1,0 0-1,0 0 0,1 0 0,-1-1 0,0 1 1,1-1-1,-1 1 0,5-1 0,3 1-32,0-2-1,0 1 1,0-1 0,0-1-1,0 0 1,0 0 0,0-1-1,-1 0 1,1 0 0,-1-1-1,0-1 1,13-7-1,12-6-571,-33 18 583,0-1 0,0 1 0,0-1 0,0 1 0,0-1 0,0 1 0,0 0 0,1-1 0,-1 1 0,0 0 0,0 0 0,0 0 0,0 0 0,0 0 0,0 0 0,1 0 0,-1 0 0,0 0 0,0 1-1,2 0 1,-2-1 17,-1 1 0,1 0-1,0-1 1,-1 1-1,1 0 1,-1 0-1,1-1 1,-1 1 0,0 0-1,1 0 1,-1 0-1,0 0 1,0 0-1,1 0 1,-1 0 0,0 0-1,0-1 1,0 1-1,0 0 1,0 2 0,-2 9 160,0 0 1,-1 0 0,-5 18 0,-1 4-233,14-24-2686,-4-10 2273,-1 0 1,1 1 0,0-1 0,0 0 0,0 0 0,0 0 0,0 0 0,-1 0 0,1 0 0,0 0 0,0-1 0,0 1-1,0 0 1,-1 0 0,1-1 0,0 1 0,0 0 0,-1-1 0,1 1 0,0-1 0,0 0 0,11-12-10936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137 140 18065,'0'0'6299,"-9"0"-4227,5 0-1829,-10 0 345,1 0 0,0 1 0,-19 4 0,29-5-579,1 0 0,0 1 0,-1-1 0,1 1 0,0-1 0,-1 1 0,1 0 0,0 0 0,0 0 0,0 0-1,0 0 1,0 1 0,0-1 0,0 1 0,1-1 0,-1 1 0,0 0 0,1-1 0,-1 1 0,1 0 0,0 0 0,-1 0-1,1 0 1,0 0 0,0 1 0,1-1 0,-1 0 0,0 0 0,1 1 0,-1 2 0,1-5-42,1 1 1,0 0-1,-1-1 1,1 1 0,-1-1-1,1 1 1,0-1-1,0 1 1,-1-1-1,1 1 1,0-1-1,0 0 1,0 1 0,-1-1-1,1 0 1,0 0-1,0 0 1,0 0-1,0 0 1,0 0-1,-1 0 1,1 0 0,0 0-1,1 0 1,32 0-130,-26 0 120,61-5-866,-48 3 746,1 0 1,26 2-1,-29 10 300,-7-5 1068,1-24-612,-8 6-758,0 0-1,-1 0 1,-1 0 0,0-1 0,1-24-1,-2 2-3298,-2-1-3651,0 36 6915,0 1 0,1-1 1,-1 1-1,1-1 0,-1 0 0,0 1 1,1-1-1,-1 1 0,1-1 0,-1 1 1,1-1-1,-1 1 0,1 0 0,0-1 1,-1 1-1,1-1 0,-1 1 0,1 0 1,0 0-1,-1-1 0,1 1 0,0 0 1,-1 0-1,1 0 0,0 0 0,-1 0 1,1 0-1,0 0 0,0 0 0,-1 0 0,1 0 1,0 0-1,-1 0 0,1 1 0,0-1 1,0 1-1,8-1-326,11-1-1888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7303,'0'0'8557,"-2"-8"-5946,-6-27-1010,8 34-1574,0 1 0,0 0 0,0-1 0,0 1 0,-1-1 0,1 1 0,0 0 0,0-1 0,0 1 0,0 0 0,0-1 0,0 1 0,0 0-1,-1-1 1,1 1 0,0 0 0,0-1 0,-1 1 0,1 0 0,0-1 0,0 1 0,-1 0 0,1 0 0,0-1 0,-1 1 0,1 0 0,0 0 0,-1 0 0,1 0 0,0-1-1,-1 1 1,1 0 0,0 0 0,-1 0 0,1 0 0,-1 0 0,1 0 0,0 0 0,-1 0 0,1 0 0,0 0 0,-1 0 0,1 0 0,-1 0 0,1 0 0,0 0 0,-1 1-1,1-1 1,0 0 0,-1 0 0,1 0 0,0 1 0,-1-1 0,-9 15 494,5 1-163,1 1 1,0 0-1,1 0 1,1 0-1,-1 26 1,8 88-690,1-97-1355,-6-33 1449,0 1-1,0-1 1,0 0 0,1 0 0,-1 0 0,0 0 0,1 1 0,-1-1-1,1 0 1,-1 0 0,1 0 0,-1 0 0,1 0 0,0 0 0,0 0-1,-1 0 1,1-1 0,0 1 0,0 0 0,0 0 0,0-1 0,0 1-1,2 0 1,-3-1 128,0-1 0,1 1-1,-1-1 1,0 1 0,0-1-1,1 1 1,-1-1 0,0 0-1,0 1 1,0-1 0,0 0-1,1 1 1,-1-1 0,0 1-1,0-1 1,0 0-1,0 1 1,-1-1 0,1 0-1,0 1 1,0-1 0,0 1-1,0-1 1,-1 0 0,1 1-1,0-1 1,0 1 0,-1-1-1,0 0 1,-8-20-241,-45-44 4326,42 53-2685,0-2 0,1 0 0,0 0 0,-14-27 0,25 40-1238,-1 1-1,1-1 0,0 1 1,-1-1-1,1 1 0,0-1 1,0 0-1,-1 1 0,1-1 1,0 1-1,0-1 0,0 0 1,0 1-1,0-1 0,0 0 1,0 1-1,0-1 0,0 0 1,0 1-1,0-1 0,1 1 1,-1-1-1,0 0 0,0 1 1,1-1-1,-1 1 0,0-1 1,1 1-1,-1-1 0,0 1 1,2-2-1,22-4 423,37 14-1380,-54-7 669,33 4-2801,5-1-2339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11307,'0'0'8600,"5"10"-7682,0 3-464,-1 1 0,0 1-1,-1-1 1,0 0 0,-1 1 0,-1-1-1,0 17 1,-2-28-374,1 0 1,1 0-1,-1 0 0,0 0 1,1 1-1,-1-1 0,1 0 0,0 0 1,0 0-1,0 0 0,3 4 0,-4-6-54,1-1 0,-1 1-1,1-1 1,-1 0-1,1 1 1,-1-1-1,1 1 1,-1-1-1,1 0 1,-1 1 0,1-1-1,0 0 1,-1 0-1,1 1 1,-1-1-1,1 0 1,0 0-1,-1 0 1,1 0 0,0 0-1,-1 0 1,1 0-1,0 0 1,23-13 874,-20 8-819,0 1 0,0-1 0,0 0 0,-1 0 0,1-1 0,-1 1 0,-1-1 0,1 1 0,-1-1 0,0 0 0,2-10 0,6-55-120,-9 55-280,-2 24 313,0 0-1,0 1 1,0-1 0,1 0 0,1 0-1,1 16 1,-1-23 39,-1 1 1,1 0-1,-1-1 0,1 1 1,0-1-1,0 1 0,0-1 1,0 1-1,0-1 0,0 1 1,0-1-1,0 0 0,1 0 1,-1 0-1,0 1 0,1-1 1,-1 0-1,1-1 0,-1 1 1,1 0-1,0 0 0,-1-1 1,1 1-1,0-1 0,-1 1 1,1-1-1,0 0 0,0 0 1,-1 1-1,1-1 0,0 0 1,0-1-1,-1 1 0,1 0 1,0 0-1,-1-1 0,4 0 1,1-1 41,0-1 0,0 1 1,0-1-1,0 0 1,-1 0-1,1 0 1,-1-1-1,0 0 1,0 0-1,0 0 1,0-1-1,-1 0 1,5-6-1,5-8-116,-1 0 1,14-26-1,-32 88-1203,2-26 1292,0 0 0,1 0 0,1 0 0,1 0 0,1 22 0,-1-37-17,1 0 0,-1-1-1,1 1 1,-1 0 0,1 0-1,0-1 1,-1 1 0,1-1 0,0 1-1,0-1 1,0 1 0,0-1-1,1 1 1,-1-1 0,0 0-1,0 0 1,1 1 0,-1-1 0,1 0-1,-1 0 1,1-1 0,-1 1-1,1 0 1,0 0 0,-1-1-1,1 1 1,0-1 0,0 0 0,-1 1-1,1-1 1,0 0 0,0 0-1,0 0 1,-1 0 0,1 0-1,0 0 1,0-1 0,3 0 0,1-1 56,1 1 1,0-1-1,-1 0 1,1-1 0,-1 1-1,0-1 1,0-1-1,11-6 1,-8 2-124,0-1 0,0 1 0,-1-1 0,0-1 1,-1 0-1,0 0 0,-1 0 0,0-1 0,0 0 0,4-12 0,-10 22-327,-1 38-395,0-31 728,1 0 52,-1 0 0,1 0 0,0-1 0,0 1 0,0 0-1,1 0 1,2 8 0,-3-13 13,1 1-1,0-1 1,0 0-1,0 0 1,0 0 0,0 0-1,0 0 1,0 0-1,0 0 1,0 0 0,0 0-1,0 0 1,1 0-1,-1-1 1,0 1 0,1-1-1,-1 1 1,0-1-1,1 1 1,-1-1 0,1 0-1,-1 0 1,1 1-1,-1-1 1,1 0 0,-1 0-1,0-1 1,1 1-1,-1 0 1,1 0 0,-1-1-1,0 1 1,1-1 0,-1 1-1,1-1 1,0-1-1,5 0-32,0-2 0,0 1 0,-1-1 0,1 0 0,-1-1 0,0 1 0,9-10 0,-5 2-4232,-5 0-4261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16143,'0'0'11013,"-10"-4"-10388,7 3-608,0 0-1,0 0 1,0 0 0,0 0 0,0 0-1,-1 1 1,1-1 0,0 1-1,0 0 1,-1 0 0,1 0 0,-5 1-1,5 1-7,0-1-1,0 1 1,0 0 0,0-1-1,1 1 1,-1 0-1,1 1 1,-1-1-1,1 0 1,0 1 0,0-1-1,0 1 1,0 0-1,0 0 1,0 0-1,-1 5 1,-1-2 0,1-1 1,1 1-1,-1 0 1,1 1-1,0-1 1,1 0-1,-1 0 1,1 1-1,0-1 1,1 14-1,0-18-20,1 0 1,-1 0-1,1 1 0,0-1 0,0 0 0,0 0 0,0 0 0,0 0 0,0 0 0,1 0 0,-1 0 0,1 0 0,-1-1 0,1 1 1,0-1-1,-1 1 0,1-1 0,0 1 0,0-1 0,0 0 0,0 0 0,0 0 0,0 0 0,1 0 0,-1-1 0,0 1 0,0-1 1,1 1-1,-1-1 0,0 0 0,1 0 0,-1 0 0,3 0 0,56-1-2467,-53 0 1610,-1 0 1,1-1-1,-1 0 0,0 0 0,1-1 1,6-3-1,25-15-6798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 15022,'0'0'6817,"-9"5"-5418,-1-2-1088,7-2-241,0 0 0,0 0 0,-1 1 0,1-1 0,0 1 0,0-1 1,0 1-1,1 0 0,-1 0 0,0 1 0,1-1 0,-3 3 0,4-3-59,1-1-1,-1 1 0,1-1 1,0 1-1,0-1 0,-1 1 1,1-1-1,0 1 0,0-1 1,0 1-1,1-1 0,-1 1 1,0-1-1,0 1 0,1-1 1,-1 0-1,1 1 0,-1-1 1,1 1-1,0-1 0,0 0 1,-1 0-1,1 1 0,0-1 1,0 0-1,0 0 0,0 0 1,0 0-1,1 0 0,-1 0 1,2 1-1,40 29 28,-40-30-43,-1 1 0,1-1 0,0 0-1,0 0 1,0 0 0,0 0 0,0-1 0,0 1 0,0-1 0,0 1 0,0-1 0,0 0-1,0 0 1,0-1 0,0 1 0,5-2 0,-6 1 39,0 0 0,0 0-1,0 0 1,0 0 0,0 0-1,0-1 1,-1 1 0,1-1 0,-1 1-1,1-1 1,-1 0 0,1 1 0,-1-1-1,0 0 1,0 0 0,0 0-1,0 0 1,1-2 0,-1 0 12,0-1 0,0 1 0,0 0 0,-1 0 0,1 0 0,-1 0 1,0-1-1,-1 1 0,1 0 0,-1 0 0,1 0 0,-1 0 0,0 0 0,-1 0 0,1 0 0,-1 0 0,0 0 1,0 0-1,0 1 0,0-1 0,-1 1 0,1-1 0,-4-2 0,6 6-89,-1-1-1,1 1 0,0-1 1,-1 1-1,1 0 1,0 0-1,-1-1 1,1 1-1,-1 0 0,1-1 1,0 1-1,-1 0 1,1 0-1,-1 0 1,1 0-1,-1 0 0,1-1 1,-1 1-1,1 0 1,-1 0-1,1 0 1,-1 0-1,1 0 0,-1 0 1,1 0-1,-1 1 1,1-1-1,-1 0 1,1 0-1,-1 0 0,1 0 1,-1 1-1,1-1 1,0 0-1,-1 0 1,1 1-1,-1-1 0,1 0 1,0 1-1,-1-1 1,1 1-1,0-1 1,-1 0-1,1 1 0,0-1 1,0 1-1,-1-1 1,1 1-1,0-1 1,0 0-1,0 1 0,0 0 1,-1 0-171,1-1 0,0 1-1,0 0 1,0-1 0,0 1 0,0 0 0,0-1 0,0 1-1,0 0 1,0-1 0,0 1 0,1 0 0,-1-1 0,0 1-1,0-1 1,1 1 0,-1 0 0,0-1 0,1 1 0,-1-1-1,0 1 1,1-1 0,-1 1 0,1-1 0,-1 1 0,1-1-1,-1 1 1,1-1 0,-1 0 0,1 1 0,0-1 0,-1 0-1,1 0 1,-1 1 0,1-1 0,0 0 0,-1 0 0,1 0-1,0 0 1,-1 0 0,1 0 0,0 0 0,-1 0 0,1 0-1,1 0 1,10 0-6907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 15887,'0'0'2247,"-9"-1"214,-41 1 38,48 0-2363,-1 0 0,1 1-1,0-1 1,0 1 0,-1-1-1,1 1 1,0 0 0,0 0-1,0 0 1,0 0 0,-3 2-1,5-2-117,-1-1 0,1 1 0,-1 0-1,1-1 1,0 1 0,-1 0 0,1-1 0,0 1-1,-1 0 1,1 0 0,0 0 0,0-1 0,0 1-1,-1 0 1,1 0 0,0 0 0,0-1-1,0 1 1,1 0 0,-1 0 0,0 0 0,0 0-1,0-1 1,1 1 0,-1 0 0,0 0 0,0-1-1,1 1 1,-1 0 0,1-1 0,-1 1-1,2 1 1,2 1 0,0-1 0,0 0 0,0 0 0,1 0 0,-1 0 0,1 0 0,0-1 0,-1 0 0,1 0-1,8 0 1,5 3-113,0 0-190,43 15-1315,-57-18 1379,0 1 1,0 0 0,1 0 0,-1 1-1,-1-1 1,1 1 0,0-1-1,-1 1 1,1 1 0,5 5 0,-8-7 229,-1-1 0,1 1 0,-1-1 0,1 1 0,-1-1 0,1 1 0,-1 0-1,0-1 1,1 1 0,-1 0 0,0-1 0,0 1 0,-1 0 0,1-1 0,0 1 0,0-1 0,-1 1 0,1 0 0,-1-1 0,1 1 0,-1-1 0,0 1 0,0-1 0,1 1 0,-1-1 0,0 0 0,0 1 0,-1-1 0,1 0 0,0 0 0,0 0 0,-1 0 0,1 0 0,0 0 0,-3 1 0,-8 6 109,1 0 0,-1-1 1,-15 6-1,18-9-124,6-2 22,0 0 15,-1 0 0,1-1 1,-1 1-1,0-1 1,0 0-1,0 0 1,0 0-1,-6 1 1,19-21-2568,9-4-1201,6-4-2381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15599,'0'0'2915,"-25"66"-1474,21-35-416,1 2-417,3-1-95,0 2-353,0-5-96,0 1-32,7-6-320,-1-2-1218,-1-1-1056,0-9-1378,-4-1-1120</inkml:trace>
  <inkml:trace contextRef="#ctx0" brushRef="#br0" timeOffset="1">30 293 6534,'0'0'5926,"-21"-51"-2883,15 25-577,4 4-704,2 2 256,0 7-577,12 6-512,5 6-641,5 1-288,4 0-512,13 0-2595,11 0-5670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0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14606,'0'0'1543,"0"13"-257,0 0-897,6 189 3817,-3-163-3443,2-1 1,1 1 0,17 54 0,-22-91-706,-1 0 1,1 0-1,0 0 0,0-1 1,0 1-1,0 0 0,0 0 1,0 0-1,0-1 0,0 1 1,1-1-1,-1 1 0,3 1 1,6-4 1009,-2-16-246,-3-18-917,-1 1 1,-1-1-1,-3-41 1,0 47-751,2 36 782,0-1-1,0 0 0,1 1 1,0-1-1,0 0 0,0-1 1,1 1-1,0 0 1,0-1-1,1 0 0,5 5 1,-6-6 62,0 0 1,0-1-1,1 0 1,-1 0-1,1 0 1,0-1-1,-1 0 1,1 0-1,0 0 1,1 0-1,-1-1 1,0 1-1,0-2 1,1 1-1,-1 0 1,0-1-1,1 0 1,-1 0-1,0-1 0,1 1 1,-1-1-1,0 0 1,10-4-1,5-3 9,0 0-1,-1-2 0,0 0 1,26-20-1,-32 21-58,-12 9 15,0-1 1,0 0-1,0 0 1,0 0-1,0 1 0,0-1 1,0 0-1,0 1 1,1-1-1,-1 1 0,0 0 1,0-1-1,1 1 0,-1 0 1,0 0-1,0-1 1,1 1-1,-1 0 0,0 0 1,1 1-1,-1-1 1,0 0-1,0 0 0,3 1 1,-2 1 18,-1 0 1,1-1 0,-1 1 0,1 0 0,-1-1-1,0 1 1,0 0 0,0 0 0,0 0 0,1 4-1,-1-4 35,-1 0 0,1 0 0,-1 0-1,1 0 1,0-1 0,0 1 0,0 0-1,0-1 1,0 1 0,0 0 0,0-1 0,0 1-1,1-1 1,-1 0 0,1 1 0,-1-1-1,1 0 1,-1 0 0,1 0 0,0 0-1,0 0 1,-1-1 0,1 1 0,0 0 0,0-1-1,0 1 1,3 0 0,0-2-202,1 1 0,-1-1 0,1 1 0,-1-2 1,0 1-1,8-3 0,29-16-6003,-36 16 4933,14-8-4208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 17969,'0'0'4858,"-10"-1"-3454,10 1-1401,-5-2 34,1 1 0,-1 1 1,0-1-1,0 0 0,1 1 0,-1 0 1,0 0-1,0 1 0,0-1 0,0 1 1,1 0-1,-1 0 0,0 1 0,1-1 1,-1 1-1,1 0 0,0 0 0,-1 1 0,1-1 1,0 1-1,0 0 0,-6 6 0,6-5-14,0 0-1,0 0 1,1 1-1,-1-1 1,1 1-1,0 0 1,0 0-1,1 0 1,-1 0-1,1 1 1,0-1-1,0 0 1,1 1-1,0 0 1,0-1-1,0 1 1,1 0-1,0 8 0,1-12-54,-1-1-1,1 1 1,0-1-1,0 0 1,0 1-1,0-1 1,1 0-1,-1 0 1,0 0-1,0 0 1,1 0-1,-1 0 1,1 0-1,-1 0 1,1-1-1,-1 1 1,1-1-1,-1 1 1,1-1-1,-1 1 1,1-1-1,0 0 1,-1 0-1,1 0 0,0 0 1,-1 0-1,1 0 1,0 0-1,-1 0 1,4-2-1,2 2-708,0-1 0,0 0-1,-1-1 1,1 0-1,0 0 1,7-4 0,15-14-5623,2-5-4478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10282,'0'0'9401,"-6"11"-8222,-4 11-733,0 1 0,2 0 0,0 0-1,2 0 1,0 1 0,2 0 0,-2 41-1,5-15-338,5-47-34,5-10 86,5-11 58,-9 9-437,0-1 0,0-1 0,-1 1 0,-1-1 0,1 1 0,-2-1 0,1 0 0,-2 0 0,1-17 0,-3 47 866,0-15-581,1 0-1,-1 0 1,1 1-1,0-1 1,0 0-1,1 0 1,1 8-1,-2-10-58,1-1-1,0 1 1,0-1-1,0 1 0,0-1 1,0 1-1,0-1 1,0 0-1,1 1 0,-1-1 1,0 0-1,1 0 1,-1 0-1,1 0 0,-1 0 1,1 0-1,-1-1 1,1 1-1,0 0 0,-1-1 1,1 1-1,0-1 1,0 0-1,3 1 0,1 0 84,1-1-1,-1 1 1,1-1-1,-1 0 0,1-1 1,0 0-1,-1 0 0,1 0 1,-1-1-1,0 0 0,1 0 1,-1 0-1,8-5 0,-1-1-470,0-1 1,-1 0-1,0 0 0,17-20 0,-36 39 605,-1 1 1,2 0-1,-1 0 1,2 0 0,-1 0-1,2 1 1,-7 21-1,4 17 1181,7-50-1409,0 0 0,0 1 0,1-1-1,-1 0 1,0 1 0,0-1 0,0 0 0,0 1 0,1-1-1,-1 0 1,0 1 0,0-1 0,1 0 0,-1 0 0,0 0-1,1 1 1,-1-1 0,0 0 0,0 0 0,1 0 0,-1 1-1,0-1 1,1 0 0,-1 0 0,0 0 0,1 0 0,-1 0-1,1 0 1,-1 0 0,0 0 0,1 0 0,-1 0 0,0 0-1,1 0 1,-1 0 0,0 0 0,1 0 0,-1 0 0,0-1-1,1 1 1,-1 0 0,0 0 0,1 0 0,-1-1 0,0 1-1,1 0 1,-1 0 0,0 0 0,1-1 0,16-11-2187,7-32-7198,-14 14 362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13805,'0'0'3491,"-8"50"-3395,9-35-1185,7-2-3075,0-1-6053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 12620,'0'0'9342,"-1"9"-8328,1-1-739,0-2-77,-1 0 1,0-1 0,1 1-1,-2-1 1,1 1-1,-1-1 1,-2 7-1,8-12-405,-1-1-1,1 1 0,-1-1 0,1 1 0,-1-1 0,1 0 0,-1 0 0,5-3 0,0 1-1070,-7 3 1191,0 0-1,0-1 1,0 1 0,0 0 0,0 0-1,0 0 1,0 0 0,0 0 0,0 0-1,0 0 1,0 0 0,0 0 0,0 0-1,0 1 1,0-1 0,0 0 0,0 1-1,0-1 1,0 1 0,-1-1 0,1 1 0,0-1-1,0 1 1,0-1 0,-1 1 0,1 0-1,0 0 1,-1-1 0,1 1 0,-1 0-1,1 0 1,-1 0 0,1-1 0,0 3-1,0-2 59,-1 1 0,1-1 1,0 0-1,-1 0 0,1 0 0,0 0 0,0 0 0,0 0 0,0 0 0,0 0 0,0 0 0,0 0 0,1 0 0,-1 0 1,0-1-1,0 1 0,1-1 0,-1 1 0,0-1 0,1 1 0,-1-1 0,0 0 0,3 1 0,34-1-5170,-14-3 1969</inkml:trace>
  <inkml:trace contextRef="#ctx0" brushRef="#br0" timeOffset="1">283 1 12043,'0'0'6102,"-10"0"-4148,1 1-1385,1 0-1,-1 0 0,0 1 1,-11 4-1,17-5-454,1-1-1,0 1 1,0 0-1,-1 0 0,1 0 1,0 0-1,0 0 0,0 1 1,0-1-1,1 1 0,-1-1 1,0 1-1,1 0 0,-1-1 1,0 1-1,1 0 0,0 0 1,0 0-1,-1 0 1,1 0-1,1 0 0,-1 1 1,0-1-1,0 0 0,1 1 1,-1-1-1,1 3 0,0-4-186,0 0-1,1-1 1,-1 1-1,1 0 1,-1 0-1,1-1 1,0 1-1,-1-1 1,1 1-1,0 0 1,-1-1-1,1 1 1,0-1-1,-1 1 1,1-1-1,0 0 0,0 1 1,0-1-1,-1 0 1,1 0-1,0 1 1,0-1-1,0 0 1,0 0-1,1 0 1,32 3-2273,-24-2 1334,-9-1 971,6 1-288,1 0-1,0 1 1,-1-1-1,1 1 0,7 4 1,-14-6 361,0 1 1,0-1 0,0 1-1,0-1 1,0 1 0,0 0-1,0-1 1,0 1 0,0 0-1,0 0 1,-1-1-1,1 1 1,0 0 0,-1 0-1,1 0 1,0 0 0,-1 0-1,1 0 1,-1 0 0,1 0-1,-1 0 1,0 0-1,1 0 1,-1 1 0,0-1-1,0 0 1,0 0 0,0 0-1,0 0 1,0 1 0,0-1-1,0 0 1,-1 0-1,1 0 1,0 0 0,0 0-1,-1 0 1,1 0 0,-1 0-1,1 0 1,-1 0 0,0 0-1,1 0 1,-3 2 0,-1 2 656,0-1 0,-1 1 0,0-1 0,0 0 0,0 0 0,0-1 0,-1 1 1,0-1-1,1 0 0,-12 3 0,11-3-425,0-1 0,0-1 0,1 1-1,-1-1 1,0 0 0,-12 0 0,17-2-536,0 0 1,1 0-1,-1 0 0,0 0 0,0 0 1,1 0-1,-1-1 0,0 1 0,1 0 1,-1 0-1,1 0 0,-1-1 0,1 1 1,0 0-1,0-1 0,-1 1 0,1 0 1,0-1-1,0 1 0,0 0 0,0-1 1,1 1-1,-1 0 0,1-2 0,-1-2-1507,0-21-5919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20307,'0'0'7399,"3"66"-6118,-3-37-672,0 2-417,0 1-192,0 1-576,0 1-1731,0-6-2113,0-1-3555</inkml:trace>
  <inkml:trace contextRef="#ctx0" brushRef="#br0" timeOffset="1">57 473 13357,'0'0'11114,"-31"57"-9288,31-50-1378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60 7751,'-70'16'2272,"47"-12"-725,-1 1-1,2 1 1,-1 1 0,1 1 0,-30 15 0,51-22-1508,1-1 1,-1 0-1,1 0 0,-1 0 1,1 0-1,-1 0 1,1 1-1,-1-1 1,1 0-1,0 0 1,-1 1-1,1-1 1,-1 0-1,1 0 1,0 1-1,-1-1 1,1 1-1,0-1 1,0 0-1,-1 1 1,1-1-1,0 1 1,0-1-1,-1 1 1,1-1-1,0 0 0,0 1 1,0-1-1,0 1 1,0-1-1,0 1 1,0-1-1,0 1 1,0-1-1,0 1 1,0-1-1,0 1 1,0-1-1,0 1 1,1 0-1,21 7 563,51-1 473,146-7 0,-137-3-849,1143-59 762,-734 22-766,63-5-1154,-429 42-1593,-14 0-4277,-78-1 119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3:1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9449,'0'0'7196,"10"-3"-6107,96-22 536,110-13 0,-117 23-1095,781-100 1055,-286 79-3971,-513 32-2611,-11-3-4249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74 9929,'9'-6'684,"-3"3"-1,1-1 115,0 0-1,0 0 1,-1 0-1,1-1 1,-1 0-1,0 0 1,-1 0-1,1-1 1,6-10 0,-12 16-704,0-1 0,0 1 0,-1-1 1,1 1-1,0 0 0,-1-1 1,1 1-1,0 0 0,-1-1 0,1 1 1,0 0-1,-1 0 0,1-1 1,-1 1-1,1 0 0,-1 0 0,1-1 1,0 1-1,-1 0 0,1 0 1,-1 0-1,1 0 0,-1 0 0,1 0 1,-1 0-1,1 0 0,-1 0 1,1 0-1,-1 0 0,1 0 0,-1 0 1,1 0-1,-1 1 0,-22 1-198,6 2 243,0 1 0,1 1 0,-1 0-1,1 2 1,1-1 0,-26 19 0,0 3 317,-40 37 1,64-51-265,0 0 0,1 2 0,-20 27 0,32-38-146,-1 0-1,1 0 1,1 1-1,-1-1 1,1 1 0,1 0-1,-1 0 1,1 1-1,0-1 1,1 0-1,0 1 1,0-1 0,0 0-1,1 13 1,1-16-33,0 0 1,1 0-1,-1 1 1,1-1 0,0 0-1,0-1 1,0 1-1,1 0 1,0 0 0,-1-1-1,1 0 1,0 1-1,0-1 1,1 0-1,-1 0 1,1-1 0,-1 1-1,1-1 1,0 0-1,0 0 1,0 0 0,0 0-1,0-1 1,1 0-1,4 2 1,14 3-272,0-2 0,0 0 1,32 2-1,0-3-4507,70-4 1,-68-6-2251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93 7751,'13'-9'2066,"8"-7"-1103,35-24 2137,-16 13 2158,-79 76-2653,-62 41-1768,67-62-529,0 1-1,2 2 1,2 2 0,-30 39 0,52-55 156,6-10-1346,11-9-9142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14382,'0'0'6694,"64"64"-5829,-31-45-289,3-1-351,3 0-129,-1-4 0,-1 2-385,-7-3-1120,-4-2-1217,-6-2-1763,-9-5-3778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15887,'0'0'2130,"8"2"-1639,0 0-427,-1 0 0,0 1 0,0 0 0,0 0 0,0 1 1,-1 0-1,1 0 0,-1 0 0,0 1 0,0 0 0,-1 0 0,0 1 0,1 0 0,-2 0 0,5 6 0,-3-5-52,0 0-1,-1 0 1,0 1-1,0 0 1,-1-1-1,0 1 1,-1 1-1,0-1 1,0 1 0,0-1-1,-1 1 1,-1 0-1,1-1 1,-1 1-1,-1 0 1,0 0-1,0 0 1,-1 0-1,0 0 1,0 0 0,-1-1-1,0 1 1,-1 0-1,0-1 1,0 0-1,0 1 1,-1-1-1,-1-1 1,0 1-1,0-1 1,0 1 0,0-1-1,-1-1 1,-1 1-1,1-1 1,-13 9-1,13-10-465,-1 0 0,0 0-1,0-1 1,-1 0 0,1 0 0,-1-1-1,0 0 1,0 0 0,0-1 0,-16 3-1,-12-4-4162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15150,'0'0'3070,"-11"13"-2862,-5 6-72,2 0-1,-1 2 0,2 0 1,1 0-1,1 1 1,1 0-1,-15 45 1,21-51-65,1 0 1,0 0-1,1 0 1,1 0-1,1 0 0,0 0 1,3 23-1,-1-30-49,0 0-1,0-1 0,1 1 1,0-1-1,1 0 0,-1 0 1,2 0-1,-1 0 0,1-1 1,0 1-1,1-1 0,-1-1 1,1 1-1,14 10 0,-7-6-170,2-1-1,-1-1 0,1 0 0,1-2 0,-1 1 1,32 9-1,-24-11-1654,-1-1 1,33 4-1,16-4-6471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12780,'0'0'11659,"80"-2"-10218,-19 2-704,13 0-545,9 0-31,-3-2-129,-5 0-673,-16 2-1409,-12 0-576,-16 0-1474,-16 2-2467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2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16912,'0'0'6374,"72"12"-3972,-14-13-992,12-5-834,3 1-480,3 1-128,3 1-1761,-5-5-1571,-6-3-2209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18097,'0'0'4228,"23"49"-4004,-17-14-128,-2 3-32,1 3-64,0-1-512,-4-2-545,0-4-480,-1-6-1,0-6-864,0-8-961,-2-8-1314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14221,'0'0'6983,"59"-53"-5990,-14 38-32,7 1-385,4 0-415,-2 6-129,-3 1-64,-9 4-993,-6 3-1282,-8 0-1312,-13 5-2883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1:25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15278,'0'0'3620,"62"-45"-1378,-29 24-961,6-1-448,1 4-449,1 4-288,-2 7-1056,-3 5-2372,-7 2-1728,-5 0-5286</inkml:trace>
  <inkml:trace contextRef="#ctx0" brushRef="#br0" timeOffset="1">531 0 18001,'0'0'2979,"0"53"-2723,0-28-128,5 3-160,5-4-1217,1-2-769,1-7-2818,3-6-3012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28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04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93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78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9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81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2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00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1749-6197-D599-13CA-951BB92C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C66761-B5A9-BFD4-33B0-DCCFB9A8B3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F38F61-B3BA-2929-2DF8-6DDA71330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13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D012-EE70-86D9-734A-A3C694CF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54F6AD-7BD5-52ED-4BB5-6B54E03C1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80FBDA-5821-11BD-53BC-91A38CFA6A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140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90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27.03.2025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27.03.2025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27.03.2025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43" Type="http://schemas.openxmlformats.org/officeDocument/2006/relationships/customXml" Target="../ink/ink20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58" Type="http://schemas.openxmlformats.org/officeDocument/2006/relationships/image" Target="../media/image28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203" Type="http://schemas.openxmlformats.org/officeDocument/2006/relationships/image" Target="../media/image595.png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82" Type="http://schemas.openxmlformats.org/officeDocument/2006/relationships/image" Target="../media/image40.png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93" Type="http://schemas.openxmlformats.org/officeDocument/2006/relationships/customXml" Target="../ink/ink45.xml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07" Type="http://schemas.openxmlformats.org/officeDocument/2006/relationships/customXml" Target="../ink/ink557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20" Type="http://schemas.openxmlformats.org/officeDocument/2006/relationships/image" Target="../media/image9.png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02" Type="http://schemas.openxmlformats.org/officeDocument/2006/relationships/image" Target="../media/image446.png"/><Relationship Id="rId986" Type="http://schemas.openxmlformats.org/officeDocument/2006/relationships/image" Target="../media/image488.png"/><Relationship Id="rId31" Type="http://schemas.openxmlformats.org/officeDocument/2006/relationships/customXml" Target="../ink/ink14.xml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42" Type="http://schemas.openxmlformats.org/officeDocument/2006/relationships/image" Target="../media/image20.png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53" Type="http://schemas.openxmlformats.org/officeDocument/2006/relationships/customXml" Target="../ink/ink25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1207" Type="http://schemas.openxmlformats.org/officeDocument/2006/relationships/image" Target="../media/image597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64" Type="http://schemas.openxmlformats.org/officeDocument/2006/relationships/image" Target="../media/image31.png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280" Type="http://schemas.openxmlformats.org/officeDocument/2006/relationships/customXml" Target="../ink/ink140.xml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806" Type="http://schemas.openxmlformats.org/officeDocument/2006/relationships/customXml" Target="../ink/ink405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291" Type="http://schemas.openxmlformats.org/officeDocument/2006/relationships/image" Target="../media/image143.png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1220" Type="http://schemas.openxmlformats.org/officeDocument/2006/relationships/customXml" Target="../ink/ink614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24" Type="http://schemas.openxmlformats.org/officeDocument/2006/relationships/image" Target="../media/image11.png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906" Type="http://schemas.openxmlformats.org/officeDocument/2006/relationships/image" Target="../media/image448.png"/><Relationship Id="rId35" Type="http://schemas.openxmlformats.org/officeDocument/2006/relationships/customXml" Target="../ink/ink16.xml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11" Type="http://schemas.openxmlformats.org/officeDocument/2006/relationships/customXml" Target="../ink/ink54.xml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13" Type="http://schemas.openxmlformats.org/officeDocument/2006/relationships/customXml" Target="../ink/ink560.xml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68" Type="http://schemas.openxmlformats.org/officeDocument/2006/relationships/image" Target="../media/image33.png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79" Type="http://schemas.openxmlformats.org/officeDocument/2006/relationships/customXml" Target="../ink/ink38.xml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1202" Type="http://schemas.openxmlformats.org/officeDocument/2006/relationships/customXml" Target="../ink/ink605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211" Type="http://schemas.openxmlformats.org/officeDocument/2006/relationships/image" Target="../media/image104.png"/><Relationship Id="rId295" Type="http://schemas.openxmlformats.org/officeDocument/2006/relationships/image" Target="../media/image145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1.png"/><Relationship Id="rId671" Type="http://schemas.openxmlformats.org/officeDocument/2006/relationships/customXml" Target="../ink/ink960.xml"/><Relationship Id="rId769" Type="http://schemas.openxmlformats.org/officeDocument/2006/relationships/customXml" Target="../ink/ink1010.xml"/><Relationship Id="rId21" Type="http://schemas.openxmlformats.org/officeDocument/2006/relationships/image" Target="../media/image1936.png"/><Relationship Id="rId324" Type="http://schemas.openxmlformats.org/officeDocument/2006/relationships/image" Target="../media/image2082.png"/><Relationship Id="rId531" Type="http://schemas.openxmlformats.org/officeDocument/2006/relationships/customXml" Target="../ink/ink890.xml"/><Relationship Id="rId629" Type="http://schemas.openxmlformats.org/officeDocument/2006/relationships/customXml" Target="../ink/ink939.xml"/><Relationship Id="rId170" Type="http://schemas.openxmlformats.org/officeDocument/2006/relationships/image" Target="../media/image2007.png"/><Relationship Id="rId836" Type="http://schemas.openxmlformats.org/officeDocument/2006/relationships/image" Target="../media/image746.png"/><Relationship Id="rId268" Type="http://schemas.openxmlformats.org/officeDocument/2006/relationships/image" Target="../media/image2055.png"/><Relationship Id="rId475" Type="http://schemas.openxmlformats.org/officeDocument/2006/relationships/customXml" Target="../ink/ink862.xml"/><Relationship Id="rId682" Type="http://schemas.openxmlformats.org/officeDocument/2006/relationships/customXml" Target="../ink/ink966.xml"/><Relationship Id="rId32" Type="http://schemas.openxmlformats.org/officeDocument/2006/relationships/customXml" Target="../ink/ink636.xml"/><Relationship Id="rId128" Type="http://schemas.openxmlformats.org/officeDocument/2006/relationships/image" Target="../media/image1986.png"/><Relationship Id="rId335" Type="http://schemas.openxmlformats.org/officeDocument/2006/relationships/customXml" Target="../ink/ink791.xml"/><Relationship Id="rId542" Type="http://schemas.openxmlformats.org/officeDocument/2006/relationships/image" Target="../media/image2189.png"/><Relationship Id="rId181" Type="http://schemas.openxmlformats.org/officeDocument/2006/relationships/customXml" Target="../ink/ink712.xml"/><Relationship Id="rId402" Type="http://schemas.openxmlformats.org/officeDocument/2006/relationships/customXml" Target="../ink/ink825.xml"/><Relationship Id="rId847" Type="http://schemas.openxmlformats.org/officeDocument/2006/relationships/customXml" Target="../ink/ink1049.xml"/><Relationship Id="rId279" Type="http://schemas.openxmlformats.org/officeDocument/2006/relationships/image" Target="../media/image2060.png"/><Relationship Id="rId486" Type="http://schemas.openxmlformats.org/officeDocument/2006/relationships/image" Target="../media/image2162.png"/><Relationship Id="rId693" Type="http://schemas.openxmlformats.org/officeDocument/2006/relationships/image" Target="../media/image675.png"/><Relationship Id="rId707" Type="http://schemas.openxmlformats.org/officeDocument/2006/relationships/image" Target="../media/image682.png"/><Relationship Id="rId43" Type="http://schemas.openxmlformats.org/officeDocument/2006/relationships/image" Target="../media/image1947.png"/><Relationship Id="rId139" Type="http://schemas.openxmlformats.org/officeDocument/2006/relationships/customXml" Target="../ink/ink691.xml"/><Relationship Id="rId346" Type="http://schemas.openxmlformats.org/officeDocument/2006/relationships/image" Target="../media/image2093.png"/><Relationship Id="rId553" Type="http://schemas.openxmlformats.org/officeDocument/2006/relationships/customXml" Target="../ink/ink901.xml"/><Relationship Id="rId760" Type="http://schemas.openxmlformats.org/officeDocument/2006/relationships/customXml" Target="../ink/ink1005.xml"/><Relationship Id="rId192" Type="http://schemas.openxmlformats.org/officeDocument/2006/relationships/customXml" Target="../ink/ink718.xml"/><Relationship Id="rId206" Type="http://schemas.openxmlformats.org/officeDocument/2006/relationships/customXml" Target="../ink/ink725.xml"/><Relationship Id="rId413" Type="http://schemas.openxmlformats.org/officeDocument/2006/relationships/image" Target="../media/image2126.png"/><Relationship Id="rId497" Type="http://schemas.openxmlformats.org/officeDocument/2006/relationships/customXml" Target="../ink/ink873.xml"/><Relationship Id="rId620" Type="http://schemas.openxmlformats.org/officeDocument/2006/relationships/image" Target="../media/image639.png"/><Relationship Id="rId718" Type="http://schemas.openxmlformats.org/officeDocument/2006/relationships/customXml" Target="../ink/ink984.xml"/><Relationship Id="rId357" Type="http://schemas.openxmlformats.org/officeDocument/2006/relationships/customXml" Target="../ink/ink802.xml"/><Relationship Id="rId54" Type="http://schemas.openxmlformats.org/officeDocument/2006/relationships/customXml" Target="../ink/ink647.xml"/><Relationship Id="rId217" Type="http://schemas.openxmlformats.org/officeDocument/2006/relationships/image" Target="../media/image2030.png"/><Relationship Id="rId564" Type="http://schemas.openxmlformats.org/officeDocument/2006/relationships/image" Target="../media/image2200.png"/><Relationship Id="rId771" Type="http://schemas.openxmlformats.org/officeDocument/2006/relationships/customXml" Target="../ink/ink1011.xml"/><Relationship Id="rId424" Type="http://schemas.openxmlformats.org/officeDocument/2006/relationships/customXml" Target="../ink/ink836.xml"/><Relationship Id="rId631" Type="http://schemas.openxmlformats.org/officeDocument/2006/relationships/customXml" Target="../ink/ink940.xml"/><Relationship Id="rId729" Type="http://schemas.openxmlformats.org/officeDocument/2006/relationships/image" Target="../media/image693.png"/><Relationship Id="rId270" Type="http://schemas.openxmlformats.org/officeDocument/2006/relationships/image" Target="../media/image2056.png"/><Relationship Id="rId65" Type="http://schemas.openxmlformats.org/officeDocument/2006/relationships/image" Target="../media/image1958.png"/><Relationship Id="rId130" Type="http://schemas.openxmlformats.org/officeDocument/2006/relationships/image" Target="../media/image1987.png"/><Relationship Id="rId368" Type="http://schemas.openxmlformats.org/officeDocument/2006/relationships/image" Target="../media/image2104.png"/><Relationship Id="rId575" Type="http://schemas.openxmlformats.org/officeDocument/2006/relationships/customXml" Target="../ink/ink912.xml"/><Relationship Id="rId782" Type="http://schemas.openxmlformats.org/officeDocument/2006/relationships/image" Target="../media/image719.png"/><Relationship Id="rId228" Type="http://schemas.openxmlformats.org/officeDocument/2006/relationships/customXml" Target="../ink/ink736.xml"/><Relationship Id="rId435" Type="http://schemas.openxmlformats.org/officeDocument/2006/relationships/image" Target="../media/image2137.png"/><Relationship Id="rId642" Type="http://schemas.openxmlformats.org/officeDocument/2006/relationships/image" Target="../media/image650.png"/><Relationship Id="rId281" Type="http://schemas.openxmlformats.org/officeDocument/2006/relationships/image" Target="../media/image2061.png"/><Relationship Id="rId502" Type="http://schemas.openxmlformats.org/officeDocument/2006/relationships/image" Target="../media/image2170.png"/><Relationship Id="rId76" Type="http://schemas.openxmlformats.org/officeDocument/2006/relationships/image" Target="../media/image1962.png"/><Relationship Id="rId141" Type="http://schemas.openxmlformats.org/officeDocument/2006/relationships/customXml" Target="../ink/ink692.xml"/><Relationship Id="rId379" Type="http://schemas.openxmlformats.org/officeDocument/2006/relationships/customXml" Target="../ink/ink813.xml"/><Relationship Id="rId586" Type="http://schemas.openxmlformats.org/officeDocument/2006/relationships/image" Target="../media/image622.png"/><Relationship Id="rId793" Type="http://schemas.openxmlformats.org/officeDocument/2006/relationships/customXml" Target="../ink/ink1022.xml"/><Relationship Id="rId807" Type="http://schemas.openxmlformats.org/officeDocument/2006/relationships/customXml" Target="../ink/ink1029.xml"/><Relationship Id="rId7" Type="http://schemas.openxmlformats.org/officeDocument/2006/relationships/image" Target="../media/image1929.png"/><Relationship Id="rId239" Type="http://schemas.openxmlformats.org/officeDocument/2006/relationships/image" Target="../media/image2041.png"/><Relationship Id="rId446" Type="http://schemas.openxmlformats.org/officeDocument/2006/relationships/image" Target="../media/image2142.png"/><Relationship Id="rId653" Type="http://schemas.openxmlformats.org/officeDocument/2006/relationships/customXml" Target="../ink/ink951.xml"/><Relationship Id="rId292" Type="http://schemas.openxmlformats.org/officeDocument/2006/relationships/customXml" Target="../ink/ink769.xml"/><Relationship Id="rId306" Type="http://schemas.openxmlformats.org/officeDocument/2006/relationships/customXml" Target="../ink/ink776.xml"/><Relationship Id="rId87" Type="http://schemas.openxmlformats.org/officeDocument/2006/relationships/image" Target="../media/image1966.png"/><Relationship Id="rId513" Type="http://schemas.openxmlformats.org/officeDocument/2006/relationships/customXml" Target="../ink/ink881.xml"/><Relationship Id="rId597" Type="http://schemas.openxmlformats.org/officeDocument/2006/relationships/customXml" Target="../ink/ink923.xml"/><Relationship Id="rId720" Type="http://schemas.openxmlformats.org/officeDocument/2006/relationships/customXml" Target="../ink/ink985.xml"/><Relationship Id="rId818" Type="http://schemas.openxmlformats.org/officeDocument/2006/relationships/image" Target="../media/image737.png"/><Relationship Id="rId152" Type="http://schemas.openxmlformats.org/officeDocument/2006/relationships/image" Target="../media/image1998.png"/><Relationship Id="rId457" Type="http://schemas.openxmlformats.org/officeDocument/2006/relationships/customXml" Target="../ink/ink853.xml"/><Relationship Id="rId664" Type="http://schemas.openxmlformats.org/officeDocument/2006/relationships/image" Target="../media/image661.png"/><Relationship Id="rId14" Type="http://schemas.openxmlformats.org/officeDocument/2006/relationships/customXml" Target="../ink/ink627.xml"/><Relationship Id="rId317" Type="http://schemas.openxmlformats.org/officeDocument/2006/relationships/customXml" Target="../ink/ink782.xml"/><Relationship Id="rId524" Type="http://schemas.openxmlformats.org/officeDocument/2006/relationships/image" Target="../media/image2181.png"/><Relationship Id="rId731" Type="http://schemas.openxmlformats.org/officeDocument/2006/relationships/image" Target="../media/image694.png"/><Relationship Id="rId98" Type="http://schemas.openxmlformats.org/officeDocument/2006/relationships/customXml" Target="../ink/ink670.xml"/><Relationship Id="rId163" Type="http://schemas.openxmlformats.org/officeDocument/2006/relationships/customXml" Target="../ink/ink703.xml"/><Relationship Id="rId370" Type="http://schemas.openxmlformats.org/officeDocument/2006/relationships/image" Target="../media/image2105.png"/><Relationship Id="rId829" Type="http://schemas.openxmlformats.org/officeDocument/2006/relationships/customXml" Target="../ink/ink1040.xml"/><Relationship Id="rId230" Type="http://schemas.openxmlformats.org/officeDocument/2006/relationships/customXml" Target="../ink/ink737.xml"/><Relationship Id="rId468" Type="http://schemas.openxmlformats.org/officeDocument/2006/relationships/image" Target="../media/image2153.png"/><Relationship Id="rId675" Type="http://schemas.openxmlformats.org/officeDocument/2006/relationships/customXml" Target="../ink/ink962.xml"/><Relationship Id="rId25" Type="http://schemas.openxmlformats.org/officeDocument/2006/relationships/image" Target="../media/image1938.png"/><Relationship Id="rId328" Type="http://schemas.openxmlformats.org/officeDocument/2006/relationships/image" Target="../media/image2084.png"/><Relationship Id="rId535" Type="http://schemas.openxmlformats.org/officeDocument/2006/relationships/customXml" Target="../ink/ink892.xml"/><Relationship Id="rId742" Type="http://schemas.openxmlformats.org/officeDocument/2006/relationships/customXml" Target="../ink/ink996.xml"/><Relationship Id="rId174" Type="http://schemas.openxmlformats.org/officeDocument/2006/relationships/image" Target="../media/image2009.png"/><Relationship Id="rId381" Type="http://schemas.openxmlformats.org/officeDocument/2006/relationships/customXml" Target="../ink/ink814.xml"/><Relationship Id="rId602" Type="http://schemas.openxmlformats.org/officeDocument/2006/relationships/image" Target="../media/image630.png"/><Relationship Id="rId241" Type="http://schemas.openxmlformats.org/officeDocument/2006/relationships/image" Target="../media/image2042.png"/><Relationship Id="rId479" Type="http://schemas.openxmlformats.org/officeDocument/2006/relationships/customXml" Target="../ink/ink864.xml"/><Relationship Id="rId686" Type="http://schemas.openxmlformats.org/officeDocument/2006/relationships/customXml" Target="../ink/ink968.xml"/><Relationship Id="rId36" Type="http://schemas.openxmlformats.org/officeDocument/2006/relationships/customXml" Target="../ink/ink638.xml"/><Relationship Id="rId339" Type="http://schemas.openxmlformats.org/officeDocument/2006/relationships/customXml" Target="../ink/ink793.xml"/><Relationship Id="rId546" Type="http://schemas.openxmlformats.org/officeDocument/2006/relationships/image" Target="../media/image2191.png"/><Relationship Id="rId753" Type="http://schemas.openxmlformats.org/officeDocument/2006/relationships/image" Target="../media/image705.png"/><Relationship Id="rId101" Type="http://schemas.openxmlformats.org/officeDocument/2006/relationships/image" Target="../media/image1973.png"/><Relationship Id="rId185" Type="http://schemas.openxmlformats.org/officeDocument/2006/relationships/customXml" Target="../ink/ink714.xml"/><Relationship Id="rId406" Type="http://schemas.openxmlformats.org/officeDocument/2006/relationships/customXml" Target="../ink/ink827.xml"/><Relationship Id="rId392" Type="http://schemas.openxmlformats.org/officeDocument/2006/relationships/customXml" Target="../ink/ink820.xml"/><Relationship Id="rId613" Type="http://schemas.openxmlformats.org/officeDocument/2006/relationships/customXml" Target="../ink/ink931.xml"/><Relationship Id="rId697" Type="http://schemas.openxmlformats.org/officeDocument/2006/relationships/image" Target="../media/image677.png"/><Relationship Id="rId820" Type="http://schemas.openxmlformats.org/officeDocument/2006/relationships/image" Target="../media/image738.png"/><Relationship Id="rId252" Type="http://schemas.openxmlformats.org/officeDocument/2006/relationships/customXml" Target="../ink/ink748.xml"/><Relationship Id="rId47" Type="http://schemas.openxmlformats.org/officeDocument/2006/relationships/image" Target="../media/image1949.png"/><Relationship Id="rId112" Type="http://schemas.openxmlformats.org/officeDocument/2006/relationships/customXml" Target="../ink/ink677.xml"/><Relationship Id="rId557" Type="http://schemas.openxmlformats.org/officeDocument/2006/relationships/customXml" Target="../ink/ink903.xml"/><Relationship Id="rId764" Type="http://schemas.openxmlformats.org/officeDocument/2006/relationships/image" Target="../media/image710.png"/><Relationship Id="rId196" Type="http://schemas.openxmlformats.org/officeDocument/2006/relationships/customXml" Target="../ink/ink720.xml"/><Relationship Id="rId417" Type="http://schemas.openxmlformats.org/officeDocument/2006/relationships/image" Target="../media/image2128.png"/><Relationship Id="rId624" Type="http://schemas.openxmlformats.org/officeDocument/2006/relationships/image" Target="../media/image641.png"/><Relationship Id="rId831" Type="http://schemas.openxmlformats.org/officeDocument/2006/relationships/customXml" Target="../ink/ink1041.xml"/><Relationship Id="rId263" Type="http://schemas.openxmlformats.org/officeDocument/2006/relationships/customXml" Target="../ink/ink754.xml"/><Relationship Id="rId470" Type="http://schemas.openxmlformats.org/officeDocument/2006/relationships/image" Target="../media/image2154.png"/><Relationship Id="rId58" Type="http://schemas.openxmlformats.org/officeDocument/2006/relationships/customXml" Target="../ink/ink649.xml"/><Relationship Id="rId123" Type="http://schemas.openxmlformats.org/officeDocument/2006/relationships/customXml" Target="../ink/ink683.xml"/><Relationship Id="rId330" Type="http://schemas.openxmlformats.org/officeDocument/2006/relationships/image" Target="../media/image2085.png"/><Relationship Id="rId568" Type="http://schemas.openxmlformats.org/officeDocument/2006/relationships/image" Target="../media/image613.png"/><Relationship Id="rId775" Type="http://schemas.openxmlformats.org/officeDocument/2006/relationships/customXml" Target="../ink/ink1013.xml"/><Relationship Id="rId428" Type="http://schemas.openxmlformats.org/officeDocument/2006/relationships/customXml" Target="../ink/ink838.xml"/><Relationship Id="rId635" Type="http://schemas.openxmlformats.org/officeDocument/2006/relationships/customXml" Target="../ink/ink942.xml"/><Relationship Id="rId842" Type="http://schemas.openxmlformats.org/officeDocument/2006/relationships/image" Target="../media/image749.png"/><Relationship Id="rId274" Type="http://schemas.openxmlformats.org/officeDocument/2006/relationships/customXml" Target="../ink/ink760.xml"/><Relationship Id="rId481" Type="http://schemas.openxmlformats.org/officeDocument/2006/relationships/customXml" Target="../ink/ink865.xml"/><Relationship Id="rId702" Type="http://schemas.openxmlformats.org/officeDocument/2006/relationships/customXml" Target="../ink/ink976.xml"/><Relationship Id="rId69" Type="http://schemas.openxmlformats.org/officeDocument/2006/relationships/image" Target="../media/image1074.png"/><Relationship Id="rId134" Type="http://schemas.openxmlformats.org/officeDocument/2006/relationships/image" Target="../media/image1989.png"/><Relationship Id="rId579" Type="http://schemas.openxmlformats.org/officeDocument/2006/relationships/customXml" Target="../ink/ink914.xml"/><Relationship Id="rId786" Type="http://schemas.openxmlformats.org/officeDocument/2006/relationships/image" Target="../media/image721.png"/><Relationship Id="rId341" Type="http://schemas.openxmlformats.org/officeDocument/2006/relationships/customXml" Target="../ink/ink794.xml"/><Relationship Id="rId439" Type="http://schemas.openxmlformats.org/officeDocument/2006/relationships/image" Target="../media/image2139.png"/><Relationship Id="rId646" Type="http://schemas.openxmlformats.org/officeDocument/2006/relationships/image" Target="../media/image652.png"/><Relationship Id="rId201" Type="http://schemas.openxmlformats.org/officeDocument/2006/relationships/image" Target="../media/image2022.png"/><Relationship Id="rId285" Type="http://schemas.openxmlformats.org/officeDocument/2006/relationships/image" Target="../media/image2063.png"/><Relationship Id="rId506" Type="http://schemas.openxmlformats.org/officeDocument/2006/relationships/image" Target="../media/image2172.png"/><Relationship Id="rId853" Type="http://schemas.openxmlformats.org/officeDocument/2006/relationships/customXml" Target="../ink/ink1052.xml"/><Relationship Id="rId492" Type="http://schemas.openxmlformats.org/officeDocument/2006/relationships/image" Target="../media/image2165.png"/><Relationship Id="rId713" Type="http://schemas.openxmlformats.org/officeDocument/2006/relationships/image" Target="../media/image685.png"/><Relationship Id="rId797" Type="http://schemas.openxmlformats.org/officeDocument/2006/relationships/customXml" Target="../ink/ink1024.xml"/><Relationship Id="rId145" Type="http://schemas.openxmlformats.org/officeDocument/2006/relationships/customXml" Target="../ink/ink694.xml"/><Relationship Id="rId352" Type="http://schemas.openxmlformats.org/officeDocument/2006/relationships/image" Target="../media/image2096.png"/><Relationship Id="rId212" Type="http://schemas.openxmlformats.org/officeDocument/2006/relationships/customXml" Target="../ink/ink728.xml"/><Relationship Id="rId657" Type="http://schemas.openxmlformats.org/officeDocument/2006/relationships/customXml" Target="../ink/ink953.xml"/><Relationship Id="rId296" Type="http://schemas.openxmlformats.org/officeDocument/2006/relationships/customXml" Target="../ink/ink771.xml"/><Relationship Id="rId517" Type="http://schemas.openxmlformats.org/officeDocument/2006/relationships/customXml" Target="../ink/ink883.xml"/><Relationship Id="rId724" Type="http://schemas.openxmlformats.org/officeDocument/2006/relationships/customXml" Target="../ink/ink987.xml"/><Relationship Id="rId60" Type="http://schemas.openxmlformats.org/officeDocument/2006/relationships/customXml" Target="../ink/ink650.xml"/><Relationship Id="rId156" Type="http://schemas.openxmlformats.org/officeDocument/2006/relationships/image" Target="../media/image2000.png"/><Relationship Id="rId363" Type="http://schemas.openxmlformats.org/officeDocument/2006/relationships/customXml" Target="../ink/ink805.xml"/><Relationship Id="rId570" Type="http://schemas.openxmlformats.org/officeDocument/2006/relationships/image" Target="../media/image614.png"/><Relationship Id="rId223" Type="http://schemas.openxmlformats.org/officeDocument/2006/relationships/image" Target="../media/image2033.png"/><Relationship Id="rId430" Type="http://schemas.openxmlformats.org/officeDocument/2006/relationships/customXml" Target="../ink/ink839.xml"/><Relationship Id="rId668" Type="http://schemas.openxmlformats.org/officeDocument/2006/relationships/image" Target="../media/image663.png"/><Relationship Id="rId18" Type="http://schemas.openxmlformats.org/officeDocument/2006/relationships/customXml" Target="../ink/ink629.xml"/><Relationship Id="rId528" Type="http://schemas.openxmlformats.org/officeDocument/2006/relationships/image" Target="../media/image2183.png"/><Relationship Id="rId735" Type="http://schemas.openxmlformats.org/officeDocument/2006/relationships/image" Target="../media/image696.png"/><Relationship Id="rId167" Type="http://schemas.openxmlformats.org/officeDocument/2006/relationships/customXml" Target="../ink/ink705.xml"/><Relationship Id="rId374" Type="http://schemas.openxmlformats.org/officeDocument/2006/relationships/image" Target="../media/image2107.png"/><Relationship Id="rId581" Type="http://schemas.openxmlformats.org/officeDocument/2006/relationships/customXml" Target="../ink/ink915.xml"/><Relationship Id="rId71" Type="http://schemas.openxmlformats.org/officeDocument/2006/relationships/image" Target="../media/image1960.png"/><Relationship Id="rId234" Type="http://schemas.openxmlformats.org/officeDocument/2006/relationships/customXml" Target="../ink/ink739.xml"/><Relationship Id="rId679" Type="http://schemas.openxmlformats.org/officeDocument/2006/relationships/customXml" Target="../ink/ink964.xml"/><Relationship Id="rId802" Type="http://schemas.openxmlformats.org/officeDocument/2006/relationships/image" Target="../media/image72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940.png"/><Relationship Id="rId441" Type="http://schemas.openxmlformats.org/officeDocument/2006/relationships/image" Target="../media/image2140.png"/><Relationship Id="rId539" Type="http://schemas.openxmlformats.org/officeDocument/2006/relationships/customXml" Target="../ink/ink894.xml"/><Relationship Id="rId746" Type="http://schemas.openxmlformats.org/officeDocument/2006/relationships/customXml" Target="../ink/ink998.xml"/><Relationship Id="rId178" Type="http://schemas.openxmlformats.org/officeDocument/2006/relationships/image" Target="../media/image2011.png"/><Relationship Id="rId301" Type="http://schemas.openxmlformats.org/officeDocument/2006/relationships/image" Target="../media/image2071.png"/><Relationship Id="rId82" Type="http://schemas.openxmlformats.org/officeDocument/2006/relationships/image" Target="../media/image1919.png"/><Relationship Id="rId385" Type="http://schemas.openxmlformats.org/officeDocument/2006/relationships/image" Target="../media/image2112.png"/><Relationship Id="rId592" Type="http://schemas.openxmlformats.org/officeDocument/2006/relationships/image" Target="../media/image625.png"/><Relationship Id="rId606" Type="http://schemas.openxmlformats.org/officeDocument/2006/relationships/image" Target="../media/image632.png"/><Relationship Id="rId813" Type="http://schemas.openxmlformats.org/officeDocument/2006/relationships/customXml" Target="../ink/ink1032.xml"/><Relationship Id="rId245" Type="http://schemas.openxmlformats.org/officeDocument/2006/relationships/image" Target="../media/image2044.png"/><Relationship Id="rId452" Type="http://schemas.openxmlformats.org/officeDocument/2006/relationships/image" Target="../media/image2145.png"/><Relationship Id="rId105" Type="http://schemas.openxmlformats.org/officeDocument/2006/relationships/image" Target="../media/image1975.png"/><Relationship Id="rId312" Type="http://schemas.openxmlformats.org/officeDocument/2006/relationships/customXml" Target="../ink/ink779.xml"/><Relationship Id="rId757" Type="http://schemas.openxmlformats.org/officeDocument/2006/relationships/image" Target="../media/image707.png"/><Relationship Id="rId93" Type="http://schemas.openxmlformats.org/officeDocument/2006/relationships/image" Target="../media/image1969.png"/><Relationship Id="rId189" Type="http://schemas.openxmlformats.org/officeDocument/2006/relationships/customXml" Target="../ink/ink716.xml"/><Relationship Id="rId396" Type="http://schemas.openxmlformats.org/officeDocument/2006/relationships/customXml" Target="../ink/ink822.xml"/><Relationship Id="rId617" Type="http://schemas.openxmlformats.org/officeDocument/2006/relationships/customXml" Target="../ink/ink933.xml"/><Relationship Id="rId824" Type="http://schemas.openxmlformats.org/officeDocument/2006/relationships/image" Target="../media/image740.png"/><Relationship Id="rId256" Type="http://schemas.openxmlformats.org/officeDocument/2006/relationships/customXml" Target="../ink/ink750.xml"/><Relationship Id="rId463" Type="http://schemas.openxmlformats.org/officeDocument/2006/relationships/customXml" Target="../ink/ink856.xml"/><Relationship Id="rId670" Type="http://schemas.openxmlformats.org/officeDocument/2006/relationships/image" Target="../media/image664.png"/><Relationship Id="rId116" Type="http://schemas.openxmlformats.org/officeDocument/2006/relationships/customXml" Target="../ink/ink679.xml"/><Relationship Id="rId323" Type="http://schemas.openxmlformats.org/officeDocument/2006/relationships/customXml" Target="../ink/ink785.xml"/><Relationship Id="rId530" Type="http://schemas.openxmlformats.org/officeDocument/2006/relationships/image" Target="../media/image1605.png"/><Relationship Id="rId768" Type="http://schemas.openxmlformats.org/officeDocument/2006/relationships/image" Target="../media/image712.png"/><Relationship Id="rId20" Type="http://schemas.openxmlformats.org/officeDocument/2006/relationships/customXml" Target="../ink/ink630.xml"/><Relationship Id="rId628" Type="http://schemas.openxmlformats.org/officeDocument/2006/relationships/image" Target="../media/image643.png"/><Relationship Id="rId835" Type="http://schemas.openxmlformats.org/officeDocument/2006/relationships/customXml" Target="../ink/ink1043.xml"/><Relationship Id="rId267" Type="http://schemas.openxmlformats.org/officeDocument/2006/relationships/customXml" Target="../ink/ink756.xml"/><Relationship Id="rId474" Type="http://schemas.openxmlformats.org/officeDocument/2006/relationships/image" Target="../media/image2156.png"/><Relationship Id="rId127" Type="http://schemas.openxmlformats.org/officeDocument/2006/relationships/customXml" Target="../ink/ink685.xml"/><Relationship Id="rId681" Type="http://schemas.openxmlformats.org/officeDocument/2006/relationships/customXml" Target="../ink/ink965.xml"/><Relationship Id="rId779" Type="http://schemas.openxmlformats.org/officeDocument/2006/relationships/customXml" Target="../ink/ink1015.xml"/><Relationship Id="rId31" Type="http://schemas.openxmlformats.org/officeDocument/2006/relationships/image" Target="../media/image1941.png"/><Relationship Id="rId334" Type="http://schemas.openxmlformats.org/officeDocument/2006/relationships/image" Target="../media/image2087.png"/><Relationship Id="rId541" Type="http://schemas.openxmlformats.org/officeDocument/2006/relationships/customXml" Target="../ink/ink895.xml"/><Relationship Id="rId639" Type="http://schemas.openxmlformats.org/officeDocument/2006/relationships/customXml" Target="../ink/ink944.xml"/><Relationship Id="rId180" Type="http://schemas.openxmlformats.org/officeDocument/2006/relationships/image" Target="../media/image2012.png"/><Relationship Id="rId278" Type="http://schemas.openxmlformats.org/officeDocument/2006/relationships/customXml" Target="../ink/ink762.xml"/><Relationship Id="rId401" Type="http://schemas.openxmlformats.org/officeDocument/2006/relationships/image" Target="../media/image2120.png"/><Relationship Id="rId846" Type="http://schemas.openxmlformats.org/officeDocument/2006/relationships/image" Target="../media/image751.png"/><Relationship Id="rId485" Type="http://schemas.openxmlformats.org/officeDocument/2006/relationships/customXml" Target="../ink/ink867.xml"/><Relationship Id="rId692" Type="http://schemas.openxmlformats.org/officeDocument/2006/relationships/customXml" Target="../ink/ink971.xml"/><Relationship Id="rId706" Type="http://schemas.openxmlformats.org/officeDocument/2006/relationships/customXml" Target="../ink/ink978.xml"/><Relationship Id="rId42" Type="http://schemas.openxmlformats.org/officeDocument/2006/relationships/customXml" Target="../ink/ink641.xml"/><Relationship Id="rId138" Type="http://schemas.openxmlformats.org/officeDocument/2006/relationships/image" Target="../media/image1991.png"/><Relationship Id="rId345" Type="http://schemas.openxmlformats.org/officeDocument/2006/relationships/customXml" Target="../ink/ink796.xml"/><Relationship Id="rId552" Type="http://schemas.openxmlformats.org/officeDocument/2006/relationships/image" Target="../media/image2194.png"/><Relationship Id="rId191" Type="http://schemas.openxmlformats.org/officeDocument/2006/relationships/image" Target="../media/image2017.png"/><Relationship Id="rId205" Type="http://schemas.openxmlformats.org/officeDocument/2006/relationships/image" Target="../media/image2024.png"/><Relationship Id="rId412" Type="http://schemas.openxmlformats.org/officeDocument/2006/relationships/customXml" Target="../ink/ink830.xml"/><Relationship Id="rId289" Type="http://schemas.openxmlformats.org/officeDocument/2006/relationships/image" Target="../media/image2065.png"/><Relationship Id="rId496" Type="http://schemas.openxmlformats.org/officeDocument/2006/relationships/image" Target="../media/image2167.png"/><Relationship Id="rId717" Type="http://schemas.openxmlformats.org/officeDocument/2006/relationships/image" Target="../media/image687.png"/><Relationship Id="rId53" Type="http://schemas.openxmlformats.org/officeDocument/2006/relationships/image" Target="../media/image1952.png"/><Relationship Id="rId149" Type="http://schemas.openxmlformats.org/officeDocument/2006/relationships/customXml" Target="../ink/ink696.xml"/><Relationship Id="rId356" Type="http://schemas.openxmlformats.org/officeDocument/2006/relationships/image" Target="../media/image2098.png"/><Relationship Id="rId563" Type="http://schemas.openxmlformats.org/officeDocument/2006/relationships/customXml" Target="../ink/ink906.xml"/><Relationship Id="rId770" Type="http://schemas.openxmlformats.org/officeDocument/2006/relationships/image" Target="../media/image713.png"/><Relationship Id="rId216" Type="http://schemas.openxmlformats.org/officeDocument/2006/relationships/customXml" Target="../ink/ink730.xml"/><Relationship Id="rId423" Type="http://schemas.openxmlformats.org/officeDocument/2006/relationships/image" Target="../media/image2131.png"/><Relationship Id="rId630" Type="http://schemas.openxmlformats.org/officeDocument/2006/relationships/image" Target="../media/image644.png"/><Relationship Id="rId728" Type="http://schemas.openxmlformats.org/officeDocument/2006/relationships/customXml" Target="../ink/ink989.xml"/><Relationship Id="rId64" Type="http://schemas.openxmlformats.org/officeDocument/2006/relationships/customXml" Target="../ink/ink652.xml"/><Relationship Id="rId367" Type="http://schemas.openxmlformats.org/officeDocument/2006/relationships/customXml" Target="../ink/ink807.xml"/><Relationship Id="rId574" Type="http://schemas.openxmlformats.org/officeDocument/2006/relationships/image" Target="../media/image616.png"/><Relationship Id="rId227" Type="http://schemas.openxmlformats.org/officeDocument/2006/relationships/image" Target="../media/image2035.png"/><Relationship Id="rId781" Type="http://schemas.openxmlformats.org/officeDocument/2006/relationships/customXml" Target="../ink/ink1016.xml"/><Relationship Id="rId434" Type="http://schemas.openxmlformats.org/officeDocument/2006/relationships/customXml" Target="../ink/ink841.xml"/><Relationship Id="rId641" Type="http://schemas.openxmlformats.org/officeDocument/2006/relationships/customXml" Target="../ink/ink945.xml"/><Relationship Id="rId739" Type="http://schemas.openxmlformats.org/officeDocument/2006/relationships/image" Target="../media/image698.png"/><Relationship Id="rId280" Type="http://schemas.openxmlformats.org/officeDocument/2006/relationships/customXml" Target="../ink/ink763.xml"/><Relationship Id="rId501" Type="http://schemas.openxmlformats.org/officeDocument/2006/relationships/customXml" Target="../ink/ink875.xml"/><Relationship Id="rId75" Type="http://schemas.openxmlformats.org/officeDocument/2006/relationships/customXml" Target="../ink/ink658.xml"/><Relationship Id="rId140" Type="http://schemas.openxmlformats.org/officeDocument/2006/relationships/image" Target="../media/image1992.png"/><Relationship Id="rId378" Type="http://schemas.openxmlformats.org/officeDocument/2006/relationships/image" Target="../media/image2109.png"/><Relationship Id="rId585" Type="http://schemas.openxmlformats.org/officeDocument/2006/relationships/customXml" Target="../ink/ink917.xml"/><Relationship Id="rId792" Type="http://schemas.openxmlformats.org/officeDocument/2006/relationships/image" Target="../media/image724.png"/><Relationship Id="rId806" Type="http://schemas.openxmlformats.org/officeDocument/2006/relationships/image" Target="../media/image731.png"/><Relationship Id="rId6" Type="http://schemas.openxmlformats.org/officeDocument/2006/relationships/customXml" Target="../ink/ink623.xml"/><Relationship Id="rId238" Type="http://schemas.openxmlformats.org/officeDocument/2006/relationships/customXml" Target="../ink/ink741.xml"/><Relationship Id="rId445" Type="http://schemas.openxmlformats.org/officeDocument/2006/relationships/customXml" Target="../ink/ink847.xml"/><Relationship Id="rId652" Type="http://schemas.openxmlformats.org/officeDocument/2006/relationships/image" Target="../media/image655.png"/><Relationship Id="rId291" Type="http://schemas.openxmlformats.org/officeDocument/2006/relationships/image" Target="../media/image2066.png"/><Relationship Id="rId305" Type="http://schemas.openxmlformats.org/officeDocument/2006/relationships/image" Target="../media/image2073.png"/><Relationship Id="rId512" Type="http://schemas.openxmlformats.org/officeDocument/2006/relationships/image" Target="../media/image2175.png"/><Relationship Id="rId86" Type="http://schemas.openxmlformats.org/officeDocument/2006/relationships/customXml" Target="../ink/ink664.xml"/><Relationship Id="rId151" Type="http://schemas.openxmlformats.org/officeDocument/2006/relationships/customXml" Target="../ink/ink697.xml"/><Relationship Id="rId389" Type="http://schemas.openxmlformats.org/officeDocument/2006/relationships/image" Target="../media/image2114.png"/><Relationship Id="rId596" Type="http://schemas.openxmlformats.org/officeDocument/2006/relationships/image" Target="../media/image627.png"/><Relationship Id="rId817" Type="http://schemas.openxmlformats.org/officeDocument/2006/relationships/customXml" Target="../ink/ink1034.xml"/><Relationship Id="rId249" Type="http://schemas.openxmlformats.org/officeDocument/2006/relationships/image" Target="../media/image2046.png"/><Relationship Id="rId456" Type="http://schemas.openxmlformats.org/officeDocument/2006/relationships/image" Target="../media/image2147.png"/><Relationship Id="rId663" Type="http://schemas.openxmlformats.org/officeDocument/2006/relationships/customXml" Target="../ink/ink956.xml"/><Relationship Id="rId13" Type="http://schemas.openxmlformats.org/officeDocument/2006/relationships/image" Target="../media/image1932.png"/><Relationship Id="rId109" Type="http://schemas.openxmlformats.org/officeDocument/2006/relationships/image" Target="../media/image1977.png"/><Relationship Id="rId316" Type="http://schemas.openxmlformats.org/officeDocument/2006/relationships/image" Target="../media/image2078.png"/><Relationship Id="rId523" Type="http://schemas.openxmlformats.org/officeDocument/2006/relationships/customXml" Target="../ink/ink886.xml"/><Relationship Id="rId97" Type="http://schemas.openxmlformats.org/officeDocument/2006/relationships/image" Target="../media/image1971.png"/><Relationship Id="rId730" Type="http://schemas.openxmlformats.org/officeDocument/2006/relationships/customXml" Target="../ink/ink990.xml"/><Relationship Id="rId828" Type="http://schemas.openxmlformats.org/officeDocument/2006/relationships/image" Target="../media/image742.png"/><Relationship Id="rId162" Type="http://schemas.openxmlformats.org/officeDocument/2006/relationships/image" Target="../media/image2003.png"/><Relationship Id="rId467" Type="http://schemas.openxmlformats.org/officeDocument/2006/relationships/customXml" Target="../ink/ink858.xml"/><Relationship Id="rId674" Type="http://schemas.openxmlformats.org/officeDocument/2006/relationships/image" Target="../media/image666.png"/><Relationship Id="rId24" Type="http://schemas.openxmlformats.org/officeDocument/2006/relationships/customXml" Target="../ink/ink632.xml"/><Relationship Id="rId327" Type="http://schemas.openxmlformats.org/officeDocument/2006/relationships/customXml" Target="../ink/ink787.xml"/><Relationship Id="rId534" Type="http://schemas.openxmlformats.org/officeDocument/2006/relationships/image" Target="../media/image2185.png"/><Relationship Id="rId741" Type="http://schemas.openxmlformats.org/officeDocument/2006/relationships/image" Target="../media/image699.png"/><Relationship Id="rId839" Type="http://schemas.openxmlformats.org/officeDocument/2006/relationships/customXml" Target="../ink/ink1045.xml"/><Relationship Id="rId173" Type="http://schemas.openxmlformats.org/officeDocument/2006/relationships/customXml" Target="../ink/ink708.xml"/><Relationship Id="rId380" Type="http://schemas.openxmlformats.org/officeDocument/2006/relationships/image" Target="../media/image2110.png"/><Relationship Id="rId601" Type="http://schemas.openxmlformats.org/officeDocument/2006/relationships/customXml" Target="../ink/ink925.xml"/><Relationship Id="rId240" Type="http://schemas.openxmlformats.org/officeDocument/2006/relationships/customXml" Target="../ink/ink742.xml"/><Relationship Id="rId478" Type="http://schemas.openxmlformats.org/officeDocument/2006/relationships/image" Target="../media/image2158.png"/><Relationship Id="rId685" Type="http://schemas.openxmlformats.org/officeDocument/2006/relationships/image" Target="../media/image671.png"/><Relationship Id="rId850" Type="http://schemas.openxmlformats.org/officeDocument/2006/relationships/image" Target="../media/image753.png"/><Relationship Id="rId35" Type="http://schemas.openxmlformats.org/officeDocument/2006/relationships/image" Target="../media/image1943.png"/><Relationship Id="rId77" Type="http://schemas.openxmlformats.org/officeDocument/2006/relationships/customXml" Target="../ink/ink659.xml"/><Relationship Id="rId100" Type="http://schemas.openxmlformats.org/officeDocument/2006/relationships/customXml" Target="../ink/ink671.xml"/><Relationship Id="rId282" Type="http://schemas.openxmlformats.org/officeDocument/2006/relationships/customXml" Target="../ink/ink764.xml"/><Relationship Id="rId338" Type="http://schemas.openxmlformats.org/officeDocument/2006/relationships/image" Target="../media/image2089.png"/><Relationship Id="rId503" Type="http://schemas.openxmlformats.org/officeDocument/2006/relationships/customXml" Target="../ink/ink876.xml"/><Relationship Id="rId545" Type="http://schemas.openxmlformats.org/officeDocument/2006/relationships/customXml" Target="../ink/ink897.xml"/><Relationship Id="rId587" Type="http://schemas.openxmlformats.org/officeDocument/2006/relationships/customXml" Target="../ink/ink918.xml"/><Relationship Id="rId710" Type="http://schemas.openxmlformats.org/officeDocument/2006/relationships/customXml" Target="../ink/ink980.xml"/><Relationship Id="rId752" Type="http://schemas.openxmlformats.org/officeDocument/2006/relationships/customXml" Target="../ink/ink1001.xml"/><Relationship Id="rId808" Type="http://schemas.openxmlformats.org/officeDocument/2006/relationships/image" Target="../media/image732.png"/><Relationship Id="rId8" Type="http://schemas.openxmlformats.org/officeDocument/2006/relationships/customXml" Target="../ink/ink624.xml"/><Relationship Id="rId142" Type="http://schemas.openxmlformats.org/officeDocument/2006/relationships/image" Target="../media/image1993.png"/><Relationship Id="rId184" Type="http://schemas.openxmlformats.org/officeDocument/2006/relationships/image" Target="../media/image2014.png"/><Relationship Id="rId391" Type="http://schemas.openxmlformats.org/officeDocument/2006/relationships/image" Target="../media/image2115.png"/><Relationship Id="rId405" Type="http://schemas.openxmlformats.org/officeDocument/2006/relationships/image" Target="../media/image2122.png"/><Relationship Id="rId447" Type="http://schemas.openxmlformats.org/officeDocument/2006/relationships/customXml" Target="../ink/ink848.xml"/><Relationship Id="rId612" Type="http://schemas.openxmlformats.org/officeDocument/2006/relationships/image" Target="../media/image635.png"/><Relationship Id="rId794" Type="http://schemas.openxmlformats.org/officeDocument/2006/relationships/image" Target="../media/image725.png"/><Relationship Id="rId251" Type="http://schemas.openxmlformats.org/officeDocument/2006/relationships/image" Target="../media/image2047.png"/><Relationship Id="rId489" Type="http://schemas.openxmlformats.org/officeDocument/2006/relationships/customXml" Target="../ink/ink869.xml"/><Relationship Id="rId654" Type="http://schemas.openxmlformats.org/officeDocument/2006/relationships/image" Target="../media/image656.png"/><Relationship Id="rId696" Type="http://schemas.openxmlformats.org/officeDocument/2006/relationships/customXml" Target="../ink/ink973.xml"/><Relationship Id="rId46" Type="http://schemas.openxmlformats.org/officeDocument/2006/relationships/customXml" Target="../ink/ink643.xml"/><Relationship Id="rId293" Type="http://schemas.openxmlformats.org/officeDocument/2006/relationships/image" Target="../media/image2067.png"/><Relationship Id="rId307" Type="http://schemas.openxmlformats.org/officeDocument/2006/relationships/image" Target="../media/image2074.png"/><Relationship Id="rId349" Type="http://schemas.openxmlformats.org/officeDocument/2006/relationships/customXml" Target="../ink/ink798.xml"/><Relationship Id="rId514" Type="http://schemas.openxmlformats.org/officeDocument/2006/relationships/image" Target="../media/image2176.png"/><Relationship Id="rId556" Type="http://schemas.openxmlformats.org/officeDocument/2006/relationships/image" Target="../media/image2196.png"/><Relationship Id="rId721" Type="http://schemas.openxmlformats.org/officeDocument/2006/relationships/image" Target="../media/image689.png"/><Relationship Id="rId763" Type="http://schemas.openxmlformats.org/officeDocument/2006/relationships/customXml" Target="../ink/ink1007.xml"/><Relationship Id="rId88" Type="http://schemas.openxmlformats.org/officeDocument/2006/relationships/customXml" Target="../ink/ink665.xml"/><Relationship Id="rId111" Type="http://schemas.openxmlformats.org/officeDocument/2006/relationships/image" Target="../media/image1978.png"/><Relationship Id="rId153" Type="http://schemas.openxmlformats.org/officeDocument/2006/relationships/customXml" Target="../ink/ink698.xml"/><Relationship Id="rId195" Type="http://schemas.openxmlformats.org/officeDocument/2006/relationships/image" Target="../media/image2019.png"/><Relationship Id="rId209" Type="http://schemas.openxmlformats.org/officeDocument/2006/relationships/image" Target="../media/image2026.png"/><Relationship Id="rId360" Type="http://schemas.openxmlformats.org/officeDocument/2006/relationships/image" Target="../media/image2100.png"/><Relationship Id="rId416" Type="http://schemas.openxmlformats.org/officeDocument/2006/relationships/customXml" Target="../ink/ink832.xml"/><Relationship Id="rId598" Type="http://schemas.openxmlformats.org/officeDocument/2006/relationships/image" Target="../media/image628.png"/><Relationship Id="rId819" Type="http://schemas.openxmlformats.org/officeDocument/2006/relationships/customXml" Target="../ink/ink1035.xml"/><Relationship Id="rId220" Type="http://schemas.openxmlformats.org/officeDocument/2006/relationships/customXml" Target="../ink/ink732.xml"/><Relationship Id="rId458" Type="http://schemas.openxmlformats.org/officeDocument/2006/relationships/image" Target="../media/image2148.png"/><Relationship Id="rId623" Type="http://schemas.openxmlformats.org/officeDocument/2006/relationships/customXml" Target="../ink/ink936.xml"/><Relationship Id="rId665" Type="http://schemas.openxmlformats.org/officeDocument/2006/relationships/customXml" Target="../ink/ink957.xml"/><Relationship Id="rId830" Type="http://schemas.openxmlformats.org/officeDocument/2006/relationships/image" Target="../media/image743.png"/><Relationship Id="rId15" Type="http://schemas.openxmlformats.org/officeDocument/2006/relationships/image" Target="../media/image1933.png"/><Relationship Id="rId57" Type="http://schemas.openxmlformats.org/officeDocument/2006/relationships/image" Target="../media/image1954.png"/><Relationship Id="rId262" Type="http://schemas.openxmlformats.org/officeDocument/2006/relationships/customXml" Target="../ink/ink753.xml"/><Relationship Id="rId318" Type="http://schemas.openxmlformats.org/officeDocument/2006/relationships/image" Target="../media/image2079.png"/><Relationship Id="rId525" Type="http://schemas.openxmlformats.org/officeDocument/2006/relationships/customXml" Target="../ink/ink887.xml"/><Relationship Id="rId567" Type="http://schemas.openxmlformats.org/officeDocument/2006/relationships/customXml" Target="../ink/ink908.xml"/><Relationship Id="rId732" Type="http://schemas.openxmlformats.org/officeDocument/2006/relationships/customXml" Target="../ink/ink991.xml"/><Relationship Id="rId99" Type="http://schemas.openxmlformats.org/officeDocument/2006/relationships/image" Target="../media/image1972.png"/><Relationship Id="rId122" Type="http://schemas.openxmlformats.org/officeDocument/2006/relationships/customXml" Target="../ink/ink682.xml"/><Relationship Id="rId164" Type="http://schemas.openxmlformats.org/officeDocument/2006/relationships/image" Target="../media/image2004.png"/><Relationship Id="rId371" Type="http://schemas.openxmlformats.org/officeDocument/2006/relationships/customXml" Target="../ink/ink809.xml"/><Relationship Id="rId774" Type="http://schemas.openxmlformats.org/officeDocument/2006/relationships/image" Target="../media/image715.png"/><Relationship Id="rId427" Type="http://schemas.openxmlformats.org/officeDocument/2006/relationships/image" Target="../media/image2133.png"/><Relationship Id="rId469" Type="http://schemas.openxmlformats.org/officeDocument/2006/relationships/customXml" Target="../ink/ink859.xml"/><Relationship Id="rId634" Type="http://schemas.openxmlformats.org/officeDocument/2006/relationships/image" Target="../media/image646.png"/><Relationship Id="rId676" Type="http://schemas.openxmlformats.org/officeDocument/2006/relationships/image" Target="../media/image667.png"/><Relationship Id="rId841" Type="http://schemas.openxmlformats.org/officeDocument/2006/relationships/customXml" Target="../ink/ink1046.xml"/><Relationship Id="rId26" Type="http://schemas.openxmlformats.org/officeDocument/2006/relationships/customXml" Target="../ink/ink633.xml"/><Relationship Id="rId231" Type="http://schemas.openxmlformats.org/officeDocument/2006/relationships/image" Target="../media/image2037.png"/><Relationship Id="rId273" Type="http://schemas.openxmlformats.org/officeDocument/2006/relationships/image" Target="../media/image2057.png"/><Relationship Id="rId329" Type="http://schemas.openxmlformats.org/officeDocument/2006/relationships/customXml" Target="../ink/ink788.xml"/><Relationship Id="rId480" Type="http://schemas.openxmlformats.org/officeDocument/2006/relationships/image" Target="../media/image2159.png"/><Relationship Id="rId536" Type="http://schemas.openxmlformats.org/officeDocument/2006/relationships/image" Target="../media/image2186.png"/><Relationship Id="rId701" Type="http://schemas.openxmlformats.org/officeDocument/2006/relationships/image" Target="../media/image679.png"/><Relationship Id="rId68" Type="http://schemas.openxmlformats.org/officeDocument/2006/relationships/customXml" Target="../ink/ink654.xml"/><Relationship Id="rId133" Type="http://schemas.openxmlformats.org/officeDocument/2006/relationships/customXml" Target="../ink/ink688.xml"/><Relationship Id="rId175" Type="http://schemas.openxmlformats.org/officeDocument/2006/relationships/customXml" Target="../ink/ink709.xml"/><Relationship Id="rId340" Type="http://schemas.openxmlformats.org/officeDocument/2006/relationships/image" Target="../media/image2090.png"/><Relationship Id="rId578" Type="http://schemas.openxmlformats.org/officeDocument/2006/relationships/image" Target="../media/image618.png"/><Relationship Id="rId743" Type="http://schemas.openxmlformats.org/officeDocument/2006/relationships/image" Target="../media/image700.png"/><Relationship Id="rId785" Type="http://schemas.openxmlformats.org/officeDocument/2006/relationships/customXml" Target="../ink/ink1018.xml"/><Relationship Id="rId200" Type="http://schemas.openxmlformats.org/officeDocument/2006/relationships/customXml" Target="../ink/ink722.xml"/><Relationship Id="rId382" Type="http://schemas.openxmlformats.org/officeDocument/2006/relationships/image" Target="../media/image2111.png"/><Relationship Id="rId438" Type="http://schemas.openxmlformats.org/officeDocument/2006/relationships/customXml" Target="../ink/ink843.xml"/><Relationship Id="rId603" Type="http://schemas.openxmlformats.org/officeDocument/2006/relationships/customXml" Target="../ink/ink926.xml"/><Relationship Id="rId645" Type="http://schemas.openxmlformats.org/officeDocument/2006/relationships/customXml" Target="../ink/ink947.xml"/><Relationship Id="rId687" Type="http://schemas.openxmlformats.org/officeDocument/2006/relationships/image" Target="../media/image672.png"/><Relationship Id="rId810" Type="http://schemas.openxmlformats.org/officeDocument/2006/relationships/image" Target="../media/image733.png"/><Relationship Id="rId852" Type="http://schemas.openxmlformats.org/officeDocument/2006/relationships/image" Target="../media/image754.png"/><Relationship Id="rId242" Type="http://schemas.openxmlformats.org/officeDocument/2006/relationships/customXml" Target="../ink/ink743.xml"/><Relationship Id="rId284" Type="http://schemas.openxmlformats.org/officeDocument/2006/relationships/customXml" Target="../ink/ink765.xml"/><Relationship Id="rId491" Type="http://schemas.openxmlformats.org/officeDocument/2006/relationships/customXml" Target="../ink/ink870.xml"/><Relationship Id="rId505" Type="http://schemas.openxmlformats.org/officeDocument/2006/relationships/customXml" Target="../ink/ink877.xml"/><Relationship Id="rId712" Type="http://schemas.openxmlformats.org/officeDocument/2006/relationships/customXml" Target="../ink/ink981.xml"/><Relationship Id="rId37" Type="http://schemas.openxmlformats.org/officeDocument/2006/relationships/image" Target="../media/image1944.png"/><Relationship Id="rId79" Type="http://schemas.openxmlformats.org/officeDocument/2006/relationships/customXml" Target="../ink/ink660.xml"/><Relationship Id="rId102" Type="http://schemas.openxmlformats.org/officeDocument/2006/relationships/customXml" Target="../ink/ink672.xml"/><Relationship Id="rId144" Type="http://schemas.openxmlformats.org/officeDocument/2006/relationships/image" Target="../media/image1994.png"/><Relationship Id="rId547" Type="http://schemas.openxmlformats.org/officeDocument/2006/relationships/customXml" Target="../ink/ink898.xml"/><Relationship Id="rId589" Type="http://schemas.openxmlformats.org/officeDocument/2006/relationships/customXml" Target="../ink/ink919.xml"/><Relationship Id="rId754" Type="http://schemas.openxmlformats.org/officeDocument/2006/relationships/customXml" Target="../ink/ink1002.xml"/><Relationship Id="rId796" Type="http://schemas.openxmlformats.org/officeDocument/2006/relationships/image" Target="../media/image726.png"/><Relationship Id="rId90" Type="http://schemas.openxmlformats.org/officeDocument/2006/relationships/customXml" Target="../ink/ink666.xml"/><Relationship Id="rId186" Type="http://schemas.openxmlformats.org/officeDocument/2006/relationships/image" Target="../media/image2015.png"/><Relationship Id="rId351" Type="http://schemas.openxmlformats.org/officeDocument/2006/relationships/customXml" Target="../ink/ink799.xml"/><Relationship Id="rId393" Type="http://schemas.openxmlformats.org/officeDocument/2006/relationships/image" Target="../media/image2116.png"/><Relationship Id="rId407" Type="http://schemas.openxmlformats.org/officeDocument/2006/relationships/image" Target="../media/image2123.png"/><Relationship Id="rId449" Type="http://schemas.openxmlformats.org/officeDocument/2006/relationships/customXml" Target="../ink/ink849.xml"/><Relationship Id="rId614" Type="http://schemas.openxmlformats.org/officeDocument/2006/relationships/image" Target="../media/image636.png"/><Relationship Id="rId656" Type="http://schemas.openxmlformats.org/officeDocument/2006/relationships/image" Target="../media/image657.png"/><Relationship Id="rId821" Type="http://schemas.openxmlformats.org/officeDocument/2006/relationships/customXml" Target="../ink/ink1036.xml"/><Relationship Id="rId211" Type="http://schemas.openxmlformats.org/officeDocument/2006/relationships/image" Target="../media/image2027.png"/><Relationship Id="rId253" Type="http://schemas.openxmlformats.org/officeDocument/2006/relationships/image" Target="../media/image2048.png"/><Relationship Id="rId295" Type="http://schemas.openxmlformats.org/officeDocument/2006/relationships/image" Target="../media/image2068.png"/><Relationship Id="rId309" Type="http://schemas.openxmlformats.org/officeDocument/2006/relationships/image" Target="../media/image2075.png"/><Relationship Id="rId460" Type="http://schemas.openxmlformats.org/officeDocument/2006/relationships/image" Target="../media/image2149.png"/><Relationship Id="rId516" Type="http://schemas.openxmlformats.org/officeDocument/2006/relationships/image" Target="../media/image2177.png"/><Relationship Id="rId698" Type="http://schemas.openxmlformats.org/officeDocument/2006/relationships/customXml" Target="../ink/ink974.xml"/><Relationship Id="rId48" Type="http://schemas.openxmlformats.org/officeDocument/2006/relationships/customXml" Target="../ink/ink644.xml"/><Relationship Id="rId113" Type="http://schemas.openxmlformats.org/officeDocument/2006/relationships/image" Target="../media/image1979.png"/><Relationship Id="rId320" Type="http://schemas.openxmlformats.org/officeDocument/2006/relationships/image" Target="../media/image2080.png"/><Relationship Id="rId558" Type="http://schemas.openxmlformats.org/officeDocument/2006/relationships/image" Target="../media/image2197.png"/><Relationship Id="rId723" Type="http://schemas.openxmlformats.org/officeDocument/2006/relationships/image" Target="../media/image690.png"/><Relationship Id="rId765" Type="http://schemas.openxmlformats.org/officeDocument/2006/relationships/customXml" Target="../ink/ink1008.xml"/><Relationship Id="rId155" Type="http://schemas.openxmlformats.org/officeDocument/2006/relationships/customXml" Target="../ink/ink699.xml"/><Relationship Id="rId197" Type="http://schemas.openxmlformats.org/officeDocument/2006/relationships/image" Target="../media/image2020.png"/><Relationship Id="rId362" Type="http://schemas.openxmlformats.org/officeDocument/2006/relationships/image" Target="../media/image2101.png"/><Relationship Id="rId418" Type="http://schemas.openxmlformats.org/officeDocument/2006/relationships/customXml" Target="../ink/ink833.xml"/><Relationship Id="rId625" Type="http://schemas.openxmlformats.org/officeDocument/2006/relationships/customXml" Target="../ink/ink937.xml"/><Relationship Id="rId832" Type="http://schemas.openxmlformats.org/officeDocument/2006/relationships/image" Target="../media/image744.png"/><Relationship Id="rId222" Type="http://schemas.openxmlformats.org/officeDocument/2006/relationships/customXml" Target="../ink/ink733.xml"/><Relationship Id="rId264" Type="http://schemas.openxmlformats.org/officeDocument/2006/relationships/image" Target="../media/image2053.png"/><Relationship Id="rId471" Type="http://schemas.openxmlformats.org/officeDocument/2006/relationships/customXml" Target="../ink/ink860.xml"/><Relationship Id="rId667" Type="http://schemas.openxmlformats.org/officeDocument/2006/relationships/customXml" Target="../ink/ink958.xml"/><Relationship Id="rId17" Type="http://schemas.openxmlformats.org/officeDocument/2006/relationships/image" Target="../media/image1934.png"/><Relationship Id="rId59" Type="http://schemas.openxmlformats.org/officeDocument/2006/relationships/image" Target="../media/image1955.png"/><Relationship Id="rId124" Type="http://schemas.openxmlformats.org/officeDocument/2006/relationships/image" Target="../media/image1984.png"/><Relationship Id="rId527" Type="http://schemas.openxmlformats.org/officeDocument/2006/relationships/customXml" Target="../ink/ink888.xml"/><Relationship Id="rId569" Type="http://schemas.openxmlformats.org/officeDocument/2006/relationships/customXml" Target="../ink/ink909.xml"/><Relationship Id="rId734" Type="http://schemas.openxmlformats.org/officeDocument/2006/relationships/customXml" Target="../ink/ink992.xml"/><Relationship Id="rId776" Type="http://schemas.openxmlformats.org/officeDocument/2006/relationships/image" Target="../media/image716.png"/><Relationship Id="rId70" Type="http://schemas.openxmlformats.org/officeDocument/2006/relationships/customXml" Target="../ink/ink655.xml"/><Relationship Id="rId166" Type="http://schemas.openxmlformats.org/officeDocument/2006/relationships/image" Target="../media/image2005.png"/><Relationship Id="rId331" Type="http://schemas.openxmlformats.org/officeDocument/2006/relationships/customXml" Target="../ink/ink789.xml"/><Relationship Id="rId373" Type="http://schemas.openxmlformats.org/officeDocument/2006/relationships/customXml" Target="../ink/ink810.xml"/><Relationship Id="rId429" Type="http://schemas.openxmlformats.org/officeDocument/2006/relationships/image" Target="../media/image2134.png"/><Relationship Id="rId580" Type="http://schemas.openxmlformats.org/officeDocument/2006/relationships/image" Target="../media/image619.png"/><Relationship Id="rId636" Type="http://schemas.openxmlformats.org/officeDocument/2006/relationships/image" Target="../media/image647.png"/><Relationship Id="rId801" Type="http://schemas.openxmlformats.org/officeDocument/2006/relationships/customXml" Target="../ink/ink102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8.png"/><Relationship Id="rId440" Type="http://schemas.openxmlformats.org/officeDocument/2006/relationships/customXml" Target="../ink/ink844.xml"/><Relationship Id="rId678" Type="http://schemas.openxmlformats.org/officeDocument/2006/relationships/image" Target="../media/image668.png"/><Relationship Id="rId843" Type="http://schemas.openxmlformats.org/officeDocument/2006/relationships/customXml" Target="../ink/ink1047.xml"/><Relationship Id="rId28" Type="http://schemas.openxmlformats.org/officeDocument/2006/relationships/customXml" Target="../ink/ink634.xml"/><Relationship Id="rId275" Type="http://schemas.openxmlformats.org/officeDocument/2006/relationships/image" Target="../media/image2058.png"/><Relationship Id="rId300" Type="http://schemas.openxmlformats.org/officeDocument/2006/relationships/customXml" Target="../ink/ink773.xml"/><Relationship Id="rId482" Type="http://schemas.openxmlformats.org/officeDocument/2006/relationships/image" Target="../media/image2160.png"/><Relationship Id="rId538" Type="http://schemas.openxmlformats.org/officeDocument/2006/relationships/image" Target="../media/image2187.png"/><Relationship Id="rId703" Type="http://schemas.openxmlformats.org/officeDocument/2006/relationships/image" Target="../media/image680.png"/><Relationship Id="rId745" Type="http://schemas.openxmlformats.org/officeDocument/2006/relationships/image" Target="../media/image701.png"/><Relationship Id="rId81" Type="http://schemas.openxmlformats.org/officeDocument/2006/relationships/customXml" Target="../ink/ink661.xml"/><Relationship Id="rId135" Type="http://schemas.openxmlformats.org/officeDocument/2006/relationships/customXml" Target="../ink/ink689.xml"/><Relationship Id="rId177" Type="http://schemas.openxmlformats.org/officeDocument/2006/relationships/customXml" Target="../ink/ink710.xml"/><Relationship Id="rId342" Type="http://schemas.openxmlformats.org/officeDocument/2006/relationships/image" Target="../media/image2091.png"/><Relationship Id="rId384" Type="http://schemas.openxmlformats.org/officeDocument/2006/relationships/customXml" Target="../ink/ink816.xml"/><Relationship Id="rId591" Type="http://schemas.openxmlformats.org/officeDocument/2006/relationships/customXml" Target="../ink/ink920.xml"/><Relationship Id="rId605" Type="http://schemas.openxmlformats.org/officeDocument/2006/relationships/customXml" Target="../ink/ink927.xml"/><Relationship Id="rId787" Type="http://schemas.openxmlformats.org/officeDocument/2006/relationships/customXml" Target="../ink/ink1019.xml"/><Relationship Id="rId812" Type="http://schemas.openxmlformats.org/officeDocument/2006/relationships/image" Target="../media/image734.png"/><Relationship Id="rId202" Type="http://schemas.openxmlformats.org/officeDocument/2006/relationships/customXml" Target="../ink/ink723.xml"/><Relationship Id="rId244" Type="http://schemas.openxmlformats.org/officeDocument/2006/relationships/customXml" Target="../ink/ink744.xml"/><Relationship Id="rId647" Type="http://schemas.openxmlformats.org/officeDocument/2006/relationships/customXml" Target="../ink/ink948.xml"/><Relationship Id="rId689" Type="http://schemas.openxmlformats.org/officeDocument/2006/relationships/image" Target="../media/image673.png"/><Relationship Id="rId854" Type="http://schemas.openxmlformats.org/officeDocument/2006/relationships/image" Target="../media/image755.png"/><Relationship Id="rId39" Type="http://schemas.openxmlformats.org/officeDocument/2006/relationships/image" Target="../media/image1945.png"/><Relationship Id="rId286" Type="http://schemas.openxmlformats.org/officeDocument/2006/relationships/customXml" Target="../ink/ink766.xml"/><Relationship Id="rId451" Type="http://schemas.openxmlformats.org/officeDocument/2006/relationships/customXml" Target="../ink/ink850.xml"/><Relationship Id="rId493" Type="http://schemas.openxmlformats.org/officeDocument/2006/relationships/customXml" Target="../ink/ink871.xml"/><Relationship Id="rId507" Type="http://schemas.openxmlformats.org/officeDocument/2006/relationships/customXml" Target="../ink/ink878.xml"/><Relationship Id="rId549" Type="http://schemas.openxmlformats.org/officeDocument/2006/relationships/customXml" Target="../ink/ink899.xml"/><Relationship Id="rId714" Type="http://schemas.openxmlformats.org/officeDocument/2006/relationships/customXml" Target="../ink/ink982.xml"/><Relationship Id="rId756" Type="http://schemas.openxmlformats.org/officeDocument/2006/relationships/customXml" Target="../ink/ink1003.xml"/><Relationship Id="rId50" Type="http://schemas.openxmlformats.org/officeDocument/2006/relationships/customXml" Target="../ink/ink645.xml"/><Relationship Id="rId104" Type="http://schemas.openxmlformats.org/officeDocument/2006/relationships/customXml" Target="../ink/ink673.xml"/><Relationship Id="rId146" Type="http://schemas.openxmlformats.org/officeDocument/2006/relationships/image" Target="../media/image1995.png"/><Relationship Id="rId188" Type="http://schemas.openxmlformats.org/officeDocument/2006/relationships/image" Target="../media/image2016.png"/><Relationship Id="rId311" Type="http://schemas.openxmlformats.org/officeDocument/2006/relationships/image" Target="../media/image2076.png"/><Relationship Id="rId353" Type="http://schemas.openxmlformats.org/officeDocument/2006/relationships/customXml" Target="../ink/ink800.xml"/><Relationship Id="rId395" Type="http://schemas.openxmlformats.org/officeDocument/2006/relationships/image" Target="../media/image2117.png"/><Relationship Id="rId409" Type="http://schemas.openxmlformats.org/officeDocument/2006/relationships/image" Target="../media/image2124.png"/><Relationship Id="rId560" Type="http://schemas.openxmlformats.org/officeDocument/2006/relationships/image" Target="../media/image2198.png"/><Relationship Id="rId798" Type="http://schemas.openxmlformats.org/officeDocument/2006/relationships/image" Target="../media/image727.png"/><Relationship Id="rId92" Type="http://schemas.openxmlformats.org/officeDocument/2006/relationships/customXml" Target="../ink/ink667.xml"/><Relationship Id="rId213" Type="http://schemas.openxmlformats.org/officeDocument/2006/relationships/image" Target="../media/image2028.png"/><Relationship Id="rId420" Type="http://schemas.openxmlformats.org/officeDocument/2006/relationships/customXml" Target="../ink/ink834.xml"/><Relationship Id="rId616" Type="http://schemas.openxmlformats.org/officeDocument/2006/relationships/image" Target="../media/image637.png"/><Relationship Id="rId658" Type="http://schemas.openxmlformats.org/officeDocument/2006/relationships/image" Target="../media/image658.png"/><Relationship Id="rId823" Type="http://schemas.openxmlformats.org/officeDocument/2006/relationships/customXml" Target="../ink/ink1037.xml"/><Relationship Id="rId255" Type="http://schemas.openxmlformats.org/officeDocument/2006/relationships/image" Target="../media/image2049.png"/><Relationship Id="rId297" Type="http://schemas.openxmlformats.org/officeDocument/2006/relationships/image" Target="../media/image2069.png"/><Relationship Id="rId462" Type="http://schemas.openxmlformats.org/officeDocument/2006/relationships/image" Target="../media/image2150.png"/><Relationship Id="rId518" Type="http://schemas.openxmlformats.org/officeDocument/2006/relationships/image" Target="../media/image2178.png"/><Relationship Id="rId725" Type="http://schemas.openxmlformats.org/officeDocument/2006/relationships/image" Target="../media/image691.png"/><Relationship Id="rId115" Type="http://schemas.openxmlformats.org/officeDocument/2006/relationships/image" Target="../media/image1980.png"/><Relationship Id="rId157" Type="http://schemas.openxmlformats.org/officeDocument/2006/relationships/customXml" Target="../ink/ink700.xml"/><Relationship Id="rId322" Type="http://schemas.openxmlformats.org/officeDocument/2006/relationships/image" Target="../media/image2081.png"/><Relationship Id="rId364" Type="http://schemas.openxmlformats.org/officeDocument/2006/relationships/image" Target="../media/image2102.png"/><Relationship Id="rId767" Type="http://schemas.openxmlformats.org/officeDocument/2006/relationships/customXml" Target="../ink/ink1009.xml"/><Relationship Id="rId61" Type="http://schemas.openxmlformats.org/officeDocument/2006/relationships/image" Target="../media/image1956.png"/><Relationship Id="rId199" Type="http://schemas.openxmlformats.org/officeDocument/2006/relationships/image" Target="../media/image2021.png"/><Relationship Id="rId571" Type="http://schemas.openxmlformats.org/officeDocument/2006/relationships/customXml" Target="../ink/ink910.xml"/><Relationship Id="rId627" Type="http://schemas.openxmlformats.org/officeDocument/2006/relationships/customXml" Target="../ink/ink938.xml"/><Relationship Id="rId669" Type="http://schemas.openxmlformats.org/officeDocument/2006/relationships/customXml" Target="../ink/ink959.xml"/><Relationship Id="rId834" Type="http://schemas.openxmlformats.org/officeDocument/2006/relationships/image" Target="../media/image745.png"/><Relationship Id="rId19" Type="http://schemas.openxmlformats.org/officeDocument/2006/relationships/image" Target="../media/image1935.png"/><Relationship Id="rId224" Type="http://schemas.openxmlformats.org/officeDocument/2006/relationships/customXml" Target="../ink/ink734.xml"/><Relationship Id="rId266" Type="http://schemas.openxmlformats.org/officeDocument/2006/relationships/image" Target="../media/image2054.png"/><Relationship Id="rId431" Type="http://schemas.openxmlformats.org/officeDocument/2006/relationships/image" Target="../media/image2135.png"/><Relationship Id="rId473" Type="http://schemas.openxmlformats.org/officeDocument/2006/relationships/customXml" Target="../ink/ink861.xml"/><Relationship Id="rId529" Type="http://schemas.openxmlformats.org/officeDocument/2006/relationships/customXml" Target="../ink/ink889.xml"/><Relationship Id="rId680" Type="http://schemas.openxmlformats.org/officeDocument/2006/relationships/image" Target="../media/image669.png"/><Relationship Id="rId736" Type="http://schemas.openxmlformats.org/officeDocument/2006/relationships/customXml" Target="../ink/ink993.xml"/><Relationship Id="rId30" Type="http://schemas.openxmlformats.org/officeDocument/2006/relationships/customXml" Target="../ink/ink635.xml"/><Relationship Id="rId126" Type="http://schemas.openxmlformats.org/officeDocument/2006/relationships/image" Target="../media/image1985.png"/><Relationship Id="rId168" Type="http://schemas.openxmlformats.org/officeDocument/2006/relationships/image" Target="../media/image2006.png"/><Relationship Id="rId333" Type="http://schemas.openxmlformats.org/officeDocument/2006/relationships/customXml" Target="../ink/ink790.xml"/><Relationship Id="rId540" Type="http://schemas.openxmlformats.org/officeDocument/2006/relationships/image" Target="../media/image2188.png"/><Relationship Id="rId778" Type="http://schemas.openxmlformats.org/officeDocument/2006/relationships/image" Target="../media/image717.png"/><Relationship Id="rId72" Type="http://schemas.openxmlformats.org/officeDocument/2006/relationships/customXml" Target="../ink/ink656.xml"/><Relationship Id="rId375" Type="http://schemas.openxmlformats.org/officeDocument/2006/relationships/customXml" Target="../ink/ink811.xml"/><Relationship Id="rId582" Type="http://schemas.openxmlformats.org/officeDocument/2006/relationships/image" Target="../media/image620.png"/><Relationship Id="rId638" Type="http://schemas.openxmlformats.org/officeDocument/2006/relationships/image" Target="../media/image648.png"/><Relationship Id="rId803" Type="http://schemas.openxmlformats.org/officeDocument/2006/relationships/customXml" Target="../ink/ink1027.xml"/><Relationship Id="rId845" Type="http://schemas.openxmlformats.org/officeDocument/2006/relationships/customXml" Target="../ink/ink1048.xml"/><Relationship Id="rId3" Type="http://schemas.openxmlformats.org/officeDocument/2006/relationships/image" Target="../media/image3510.png"/><Relationship Id="rId235" Type="http://schemas.openxmlformats.org/officeDocument/2006/relationships/image" Target="../media/image2039.png"/><Relationship Id="rId277" Type="http://schemas.openxmlformats.org/officeDocument/2006/relationships/image" Target="../media/image2059.png"/><Relationship Id="rId400" Type="http://schemas.openxmlformats.org/officeDocument/2006/relationships/customXml" Target="../ink/ink824.xml"/><Relationship Id="rId442" Type="http://schemas.openxmlformats.org/officeDocument/2006/relationships/customXml" Target="../ink/ink845.xml"/><Relationship Id="rId484" Type="http://schemas.openxmlformats.org/officeDocument/2006/relationships/image" Target="../media/image2161.png"/><Relationship Id="rId705" Type="http://schemas.openxmlformats.org/officeDocument/2006/relationships/image" Target="../media/image681.png"/><Relationship Id="rId137" Type="http://schemas.openxmlformats.org/officeDocument/2006/relationships/customXml" Target="../ink/ink690.xml"/><Relationship Id="rId302" Type="http://schemas.openxmlformats.org/officeDocument/2006/relationships/customXml" Target="../ink/ink774.xml"/><Relationship Id="rId344" Type="http://schemas.openxmlformats.org/officeDocument/2006/relationships/image" Target="../media/image2092.png"/><Relationship Id="rId691" Type="http://schemas.openxmlformats.org/officeDocument/2006/relationships/image" Target="../media/image674.png"/><Relationship Id="rId747" Type="http://schemas.openxmlformats.org/officeDocument/2006/relationships/image" Target="../media/image702.png"/><Relationship Id="rId789" Type="http://schemas.openxmlformats.org/officeDocument/2006/relationships/customXml" Target="../ink/ink1020.xml"/><Relationship Id="rId41" Type="http://schemas.openxmlformats.org/officeDocument/2006/relationships/image" Target="../media/image1946.png"/><Relationship Id="rId83" Type="http://schemas.openxmlformats.org/officeDocument/2006/relationships/customXml" Target="../ink/ink662.xml"/><Relationship Id="rId179" Type="http://schemas.openxmlformats.org/officeDocument/2006/relationships/customXml" Target="../ink/ink711.xml"/><Relationship Id="rId386" Type="http://schemas.openxmlformats.org/officeDocument/2006/relationships/customXml" Target="../ink/ink817.xml"/><Relationship Id="rId551" Type="http://schemas.openxmlformats.org/officeDocument/2006/relationships/customXml" Target="../ink/ink900.xml"/><Relationship Id="rId593" Type="http://schemas.openxmlformats.org/officeDocument/2006/relationships/customXml" Target="../ink/ink921.xml"/><Relationship Id="rId607" Type="http://schemas.openxmlformats.org/officeDocument/2006/relationships/customXml" Target="../ink/ink928.xml"/><Relationship Id="rId649" Type="http://schemas.openxmlformats.org/officeDocument/2006/relationships/customXml" Target="../ink/ink949.xml"/><Relationship Id="rId814" Type="http://schemas.openxmlformats.org/officeDocument/2006/relationships/image" Target="../media/image735.png"/><Relationship Id="rId856" Type="http://schemas.openxmlformats.org/officeDocument/2006/relationships/image" Target="../media/image756.png"/><Relationship Id="rId190" Type="http://schemas.openxmlformats.org/officeDocument/2006/relationships/customXml" Target="../ink/ink717.xml"/><Relationship Id="rId204" Type="http://schemas.openxmlformats.org/officeDocument/2006/relationships/customXml" Target="../ink/ink724.xml"/><Relationship Id="rId246" Type="http://schemas.openxmlformats.org/officeDocument/2006/relationships/customXml" Target="../ink/ink745.xml"/><Relationship Id="rId288" Type="http://schemas.openxmlformats.org/officeDocument/2006/relationships/customXml" Target="../ink/ink767.xml"/><Relationship Id="rId411" Type="http://schemas.openxmlformats.org/officeDocument/2006/relationships/image" Target="../media/image2125.png"/><Relationship Id="rId453" Type="http://schemas.openxmlformats.org/officeDocument/2006/relationships/customXml" Target="../ink/ink851.xml"/><Relationship Id="rId509" Type="http://schemas.openxmlformats.org/officeDocument/2006/relationships/customXml" Target="../ink/ink879.xml"/><Relationship Id="rId660" Type="http://schemas.openxmlformats.org/officeDocument/2006/relationships/image" Target="../media/image659.png"/><Relationship Id="rId106" Type="http://schemas.openxmlformats.org/officeDocument/2006/relationships/customXml" Target="../ink/ink674.xml"/><Relationship Id="rId313" Type="http://schemas.openxmlformats.org/officeDocument/2006/relationships/customXml" Target="../ink/ink780.xml"/><Relationship Id="rId495" Type="http://schemas.openxmlformats.org/officeDocument/2006/relationships/customXml" Target="../ink/ink872.xml"/><Relationship Id="rId716" Type="http://schemas.openxmlformats.org/officeDocument/2006/relationships/customXml" Target="../ink/ink983.xml"/><Relationship Id="rId758" Type="http://schemas.openxmlformats.org/officeDocument/2006/relationships/customXml" Target="../ink/ink1004.xml"/><Relationship Id="rId10" Type="http://schemas.openxmlformats.org/officeDocument/2006/relationships/customXml" Target="../ink/ink625.xml"/><Relationship Id="rId52" Type="http://schemas.openxmlformats.org/officeDocument/2006/relationships/customXml" Target="../ink/ink646.xml"/><Relationship Id="rId94" Type="http://schemas.openxmlformats.org/officeDocument/2006/relationships/customXml" Target="../ink/ink668.xml"/><Relationship Id="rId148" Type="http://schemas.openxmlformats.org/officeDocument/2006/relationships/image" Target="../media/image1996.png"/><Relationship Id="rId355" Type="http://schemas.openxmlformats.org/officeDocument/2006/relationships/customXml" Target="../ink/ink801.xml"/><Relationship Id="rId397" Type="http://schemas.openxmlformats.org/officeDocument/2006/relationships/image" Target="../media/image2118.png"/><Relationship Id="rId520" Type="http://schemas.openxmlformats.org/officeDocument/2006/relationships/image" Target="../media/image2179.png"/><Relationship Id="rId562" Type="http://schemas.openxmlformats.org/officeDocument/2006/relationships/image" Target="../media/image2199.png"/><Relationship Id="rId618" Type="http://schemas.openxmlformats.org/officeDocument/2006/relationships/image" Target="../media/image638.png"/><Relationship Id="rId825" Type="http://schemas.openxmlformats.org/officeDocument/2006/relationships/customXml" Target="../ink/ink1038.xml"/><Relationship Id="rId215" Type="http://schemas.openxmlformats.org/officeDocument/2006/relationships/image" Target="../media/image2029.png"/><Relationship Id="rId257" Type="http://schemas.openxmlformats.org/officeDocument/2006/relationships/image" Target="../media/image2050.png"/><Relationship Id="rId422" Type="http://schemas.openxmlformats.org/officeDocument/2006/relationships/customXml" Target="../ink/ink835.xml"/><Relationship Id="rId464" Type="http://schemas.openxmlformats.org/officeDocument/2006/relationships/image" Target="../media/image2151.png"/><Relationship Id="rId299" Type="http://schemas.openxmlformats.org/officeDocument/2006/relationships/image" Target="../media/image2070.png"/><Relationship Id="rId727" Type="http://schemas.openxmlformats.org/officeDocument/2006/relationships/image" Target="../media/image692.png"/><Relationship Id="rId63" Type="http://schemas.openxmlformats.org/officeDocument/2006/relationships/image" Target="../media/image1957.png"/><Relationship Id="rId159" Type="http://schemas.openxmlformats.org/officeDocument/2006/relationships/customXml" Target="../ink/ink701.xml"/><Relationship Id="rId366" Type="http://schemas.openxmlformats.org/officeDocument/2006/relationships/image" Target="../media/image2103.png"/><Relationship Id="rId573" Type="http://schemas.openxmlformats.org/officeDocument/2006/relationships/customXml" Target="../ink/ink911.xml"/><Relationship Id="rId780" Type="http://schemas.openxmlformats.org/officeDocument/2006/relationships/image" Target="../media/image718.png"/><Relationship Id="rId226" Type="http://schemas.openxmlformats.org/officeDocument/2006/relationships/customXml" Target="../ink/ink735.xml"/><Relationship Id="rId433" Type="http://schemas.openxmlformats.org/officeDocument/2006/relationships/image" Target="../media/image2136.png"/><Relationship Id="rId640" Type="http://schemas.openxmlformats.org/officeDocument/2006/relationships/image" Target="../media/image649.png"/><Relationship Id="rId738" Type="http://schemas.openxmlformats.org/officeDocument/2006/relationships/customXml" Target="../ink/ink994.xml"/><Relationship Id="rId74" Type="http://schemas.openxmlformats.org/officeDocument/2006/relationships/customXml" Target="../ink/ink657.xml"/><Relationship Id="rId377" Type="http://schemas.openxmlformats.org/officeDocument/2006/relationships/customXml" Target="../ink/ink812.xml"/><Relationship Id="rId500" Type="http://schemas.openxmlformats.org/officeDocument/2006/relationships/image" Target="../media/image2169.png"/><Relationship Id="rId584" Type="http://schemas.openxmlformats.org/officeDocument/2006/relationships/image" Target="../media/image621.png"/><Relationship Id="rId805" Type="http://schemas.openxmlformats.org/officeDocument/2006/relationships/customXml" Target="../ink/ink1028.xml"/><Relationship Id="rId5" Type="http://schemas.openxmlformats.org/officeDocument/2006/relationships/image" Target="../media/image1928.png"/><Relationship Id="rId237" Type="http://schemas.openxmlformats.org/officeDocument/2006/relationships/image" Target="../media/image2040.png"/><Relationship Id="rId791" Type="http://schemas.openxmlformats.org/officeDocument/2006/relationships/customXml" Target="../ink/ink1021.xml"/><Relationship Id="rId444" Type="http://schemas.openxmlformats.org/officeDocument/2006/relationships/image" Target="../media/image2141.png"/><Relationship Id="rId651" Type="http://schemas.openxmlformats.org/officeDocument/2006/relationships/customXml" Target="../ink/ink950.xml"/><Relationship Id="rId749" Type="http://schemas.openxmlformats.org/officeDocument/2006/relationships/image" Target="../media/image703.png"/><Relationship Id="rId290" Type="http://schemas.openxmlformats.org/officeDocument/2006/relationships/customXml" Target="../ink/ink768.xml"/><Relationship Id="rId304" Type="http://schemas.openxmlformats.org/officeDocument/2006/relationships/customXml" Target="../ink/ink775.xml"/><Relationship Id="rId388" Type="http://schemas.openxmlformats.org/officeDocument/2006/relationships/customXml" Target="../ink/ink818.xml"/><Relationship Id="rId511" Type="http://schemas.openxmlformats.org/officeDocument/2006/relationships/customXml" Target="../ink/ink880.xml"/><Relationship Id="rId609" Type="http://schemas.openxmlformats.org/officeDocument/2006/relationships/customXml" Target="../ink/ink929.xml"/><Relationship Id="rId85" Type="http://schemas.openxmlformats.org/officeDocument/2006/relationships/customXml" Target="../ink/ink663.xml"/><Relationship Id="rId150" Type="http://schemas.openxmlformats.org/officeDocument/2006/relationships/image" Target="../media/image1997.png"/><Relationship Id="rId595" Type="http://schemas.openxmlformats.org/officeDocument/2006/relationships/customXml" Target="../ink/ink922.xml"/><Relationship Id="rId816" Type="http://schemas.openxmlformats.org/officeDocument/2006/relationships/image" Target="../media/image736.png"/><Relationship Id="rId248" Type="http://schemas.openxmlformats.org/officeDocument/2006/relationships/customXml" Target="../ink/ink746.xml"/><Relationship Id="rId455" Type="http://schemas.openxmlformats.org/officeDocument/2006/relationships/customXml" Target="../ink/ink852.xml"/><Relationship Id="rId662" Type="http://schemas.openxmlformats.org/officeDocument/2006/relationships/image" Target="../media/image660.png"/><Relationship Id="rId12" Type="http://schemas.openxmlformats.org/officeDocument/2006/relationships/customXml" Target="../ink/ink626.xml"/><Relationship Id="rId108" Type="http://schemas.openxmlformats.org/officeDocument/2006/relationships/customXml" Target="../ink/ink675.xml"/><Relationship Id="rId315" Type="http://schemas.openxmlformats.org/officeDocument/2006/relationships/customXml" Target="../ink/ink781.xml"/><Relationship Id="rId522" Type="http://schemas.openxmlformats.org/officeDocument/2006/relationships/image" Target="../media/image2180.png"/><Relationship Id="rId96" Type="http://schemas.openxmlformats.org/officeDocument/2006/relationships/customXml" Target="../ink/ink669.xml"/><Relationship Id="rId161" Type="http://schemas.openxmlformats.org/officeDocument/2006/relationships/customXml" Target="../ink/ink702.xml"/><Relationship Id="rId399" Type="http://schemas.openxmlformats.org/officeDocument/2006/relationships/image" Target="../media/image2119.png"/><Relationship Id="rId827" Type="http://schemas.openxmlformats.org/officeDocument/2006/relationships/customXml" Target="../ink/ink1039.xml"/><Relationship Id="rId259" Type="http://schemas.openxmlformats.org/officeDocument/2006/relationships/image" Target="../media/image2051.png"/><Relationship Id="rId466" Type="http://schemas.openxmlformats.org/officeDocument/2006/relationships/image" Target="../media/image2152.png"/><Relationship Id="rId673" Type="http://schemas.openxmlformats.org/officeDocument/2006/relationships/customXml" Target="../ink/ink961.xml"/><Relationship Id="rId23" Type="http://schemas.openxmlformats.org/officeDocument/2006/relationships/image" Target="../media/image1937.png"/><Relationship Id="rId119" Type="http://schemas.openxmlformats.org/officeDocument/2006/relationships/image" Target="../media/image1982.png"/><Relationship Id="rId326" Type="http://schemas.openxmlformats.org/officeDocument/2006/relationships/image" Target="../media/image2083.png"/><Relationship Id="rId533" Type="http://schemas.openxmlformats.org/officeDocument/2006/relationships/customXml" Target="../ink/ink891.xml"/><Relationship Id="rId740" Type="http://schemas.openxmlformats.org/officeDocument/2006/relationships/customXml" Target="../ink/ink995.xml"/><Relationship Id="rId838" Type="http://schemas.openxmlformats.org/officeDocument/2006/relationships/image" Target="../media/image747.png"/><Relationship Id="rId172" Type="http://schemas.openxmlformats.org/officeDocument/2006/relationships/image" Target="../media/image2008.png"/><Relationship Id="rId477" Type="http://schemas.openxmlformats.org/officeDocument/2006/relationships/customXml" Target="../ink/ink863.xml"/><Relationship Id="rId600" Type="http://schemas.openxmlformats.org/officeDocument/2006/relationships/image" Target="../media/image629.png"/><Relationship Id="rId684" Type="http://schemas.openxmlformats.org/officeDocument/2006/relationships/customXml" Target="../ink/ink967.xml"/><Relationship Id="rId337" Type="http://schemas.openxmlformats.org/officeDocument/2006/relationships/customXml" Target="../ink/ink792.xml"/><Relationship Id="rId34" Type="http://schemas.openxmlformats.org/officeDocument/2006/relationships/customXml" Target="../ink/ink637.xml"/><Relationship Id="rId544" Type="http://schemas.openxmlformats.org/officeDocument/2006/relationships/image" Target="../media/image2190.png"/><Relationship Id="rId751" Type="http://schemas.openxmlformats.org/officeDocument/2006/relationships/image" Target="../media/image704.png"/><Relationship Id="rId849" Type="http://schemas.openxmlformats.org/officeDocument/2006/relationships/customXml" Target="../ink/ink1050.xml"/><Relationship Id="rId183" Type="http://schemas.openxmlformats.org/officeDocument/2006/relationships/customXml" Target="../ink/ink713.xml"/><Relationship Id="rId390" Type="http://schemas.openxmlformats.org/officeDocument/2006/relationships/customXml" Target="../ink/ink819.xml"/><Relationship Id="rId404" Type="http://schemas.openxmlformats.org/officeDocument/2006/relationships/customXml" Target="../ink/ink826.xml"/><Relationship Id="rId611" Type="http://schemas.openxmlformats.org/officeDocument/2006/relationships/customXml" Target="../ink/ink930.xml"/><Relationship Id="rId250" Type="http://schemas.openxmlformats.org/officeDocument/2006/relationships/customXml" Target="../ink/ink747.xml"/><Relationship Id="rId488" Type="http://schemas.openxmlformats.org/officeDocument/2006/relationships/image" Target="../media/image2163.png"/><Relationship Id="rId695" Type="http://schemas.openxmlformats.org/officeDocument/2006/relationships/image" Target="../media/image676.png"/><Relationship Id="rId709" Type="http://schemas.openxmlformats.org/officeDocument/2006/relationships/image" Target="../media/image683.png"/><Relationship Id="rId45" Type="http://schemas.openxmlformats.org/officeDocument/2006/relationships/image" Target="../media/image1948.png"/><Relationship Id="rId110" Type="http://schemas.openxmlformats.org/officeDocument/2006/relationships/customXml" Target="../ink/ink676.xml"/><Relationship Id="rId348" Type="http://schemas.openxmlformats.org/officeDocument/2006/relationships/image" Target="../media/image2094.png"/><Relationship Id="rId555" Type="http://schemas.openxmlformats.org/officeDocument/2006/relationships/customXml" Target="../ink/ink902.xml"/><Relationship Id="rId762" Type="http://schemas.openxmlformats.org/officeDocument/2006/relationships/customXml" Target="../ink/ink1006.xml"/><Relationship Id="rId194" Type="http://schemas.openxmlformats.org/officeDocument/2006/relationships/customXml" Target="../ink/ink719.xml"/><Relationship Id="rId208" Type="http://schemas.openxmlformats.org/officeDocument/2006/relationships/customXml" Target="../ink/ink726.xml"/><Relationship Id="rId415" Type="http://schemas.openxmlformats.org/officeDocument/2006/relationships/image" Target="../media/image2127.png"/><Relationship Id="rId622" Type="http://schemas.openxmlformats.org/officeDocument/2006/relationships/image" Target="../media/image640.png"/><Relationship Id="rId261" Type="http://schemas.openxmlformats.org/officeDocument/2006/relationships/image" Target="../media/image2052.png"/><Relationship Id="rId499" Type="http://schemas.openxmlformats.org/officeDocument/2006/relationships/customXml" Target="../ink/ink874.xml"/><Relationship Id="rId56" Type="http://schemas.openxmlformats.org/officeDocument/2006/relationships/customXml" Target="../ink/ink648.xml"/><Relationship Id="rId359" Type="http://schemas.openxmlformats.org/officeDocument/2006/relationships/customXml" Target="../ink/ink803.xml"/><Relationship Id="rId566" Type="http://schemas.openxmlformats.org/officeDocument/2006/relationships/image" Target="../media/image612.png"/><Relationship Id="rId773" Type="http://schemas.openxmlformats.org/officeDocument/2006/relationships/customXml" Target="../ink/ink1012.xml"/><Relationship Id="rId121" Type="http://schemas.openxmlformats.org/officeDocument/2006/relationships/image" Target="../media/image1983.png"/><Relationship Id="rId219" Type="http://schemas.openxmlformats.org/officeDocument/2006/relationships/image" Target="../media/image2031.png"/><Relationship Id="rId426" Type="http://schemas.openxmlformats.org/officeDocument/2006/relationships/customXml" Target="../ink/ink837.xml"/><Relationship Id="rId633" Type="http://schemas.openxmlformats.org/officeDocument/2006/relationships/customXml" Target="../ink/ink941.xml"/><Relationship Id="rId840" Type="http://schemas.openxmlformats.org/officeDocument/2006/relationships/image" Target="../media/image748.png"/><Relationship Id="rId67" Type="http://schemas.openxmlformats.org/officeDocument/2006/relationships/image" Target="../media/image1959.png"/><Relationship Id="rId272" Type="http://schemas.openxmlformats.org/officeDocument/2006/relationships/customXml" Target="../ink/ink759.xml"/><Relationship Id="rId577" Type="http://schemas.openxmlformats.org/officeDocument/2006/relationships/customXml" Target="../ink/ink913.xml"/><Relationship Id="rId700" Type="http://schemas.openxmlformats.org/officeDocument/2006/relationships/customXml" Target="../ink/ink975.xml"/><Relationship Id="rId132" Type="http://schemas.openxmlformats.org/officeDocument/2006/relationships/image" Target="../media/image1988.png"/><Relationship Id="rId784" Type="http://schemas.openxmlformats.org/officeDocument/2006/relationships/image" Target="../media/image720.png"/><Relationship Id="rId437" Type="http://schemas.openxmlformats.org/officeDocument/2006/relationships/image" Target="../media/image2138.png"/><Relationship Id="rId644" Type="http://schemas.openxmlformats.org/officeDocument/2006/relationships/image" Target="../media/image651.png"/><Relationship Id="rId851" Type="http://schemas.openxmlformats.org/officeDocument/2006/relationships/customXml" Target="../ink/ink1051.xml"/><Relationship Id="rId283" Type="http://schemas.openxmlformats.org/officeDocument/2006/relationships/image" Target="../media/image2062.png"/><Relationship Id="rId490" Type="http://schemas.openxmlformats.org/officeDocument/2006/relationships/image" Target="../media/image2164.png"/><Relationship Id="rId504" Type="http://schemas.openxmlformats.org/officeDocument/2006/relationships/image" Target="../media/image2171.png"/><Relationship Id="rId711" Type="http://schemas.openxmlformats.org/officeDocument/2006/relationships/image" Target="../media/image684.png"/><Relationship Id="rId78" Type="http://schemas.openxmlformats.org/officeDocument/2006/relationships/image" Target="../media/image1963.png"/><Relationship Id="rId143" Type="http://schemas.openxmlformats.org/officeDocument/2006/relationships/customXml" Target="../ink/ink693.xml"/><Relationship Id="rId350" Type="http://schemas.openxmlformats.org/officeDocument/2006/relationships/image" Target="../media/image2095.png"/><Relationship Id="rId588" Type="http://schemas.openxmlformats.org/officeDocument/2006/relationships/image" Target="../media/image623.png"/><Relationship Id="rId795" Type="http://schemas.openxmlformats.org/officeDocument/2006/relationships/customXml" Target="../ink/ink1023.xml"/><Relationship Id="rId809" Type="http://schemas.openxmlformats.org/officeDocument/2006/relationships/customXml" Target="../ink/ink1030.xml"/><Relationship Id="rId9" Type="http://schemas.openxmlformats.org/officeDocument/2006/relationships/image" Target="../media/image1930.png"/><Relationship Id="rId210" Type="http://schemas.openxmlformats.org/officeDocument/2006/relationships/customXml" Target="../ink/ink727.xml"/><Relationship Id="rId448" Type="http://schemas.openxmlformats.org/officeDocument/2006/relationships/image" Target="../media/image2143.png"/><Relationship Id="rId655" Type="http://schemas.openxmlformats.org/officeDocument/2006/relationships/customXml" Target="../ink/ink952.xml"/><Relationship Id="rId294" Type="http://schemas.openxmlformats.org/officeDocument/2006/relationships/customXml" Target="../ink/ink770.xml"/><Relationship Id="rId308" Type="http://schemas.openxmlformats.org/officeDocument/2006/relationships/customXml" Target="../ink/ink777.xml"/><Relationship Id="rId515" Type="http://schemas.openxmlformats.org/officeDocument/2006/relationships/customXml" Target="../ink/ink882.xml"/><Relationship Id="rId722" Type="http://schemas.openxmlformats.org/officeDocument/2006/relationships/customXml" Target="../ink/ink986.xml"/><Relationship Id="rId89" Type="http://schemas.openxmlformats.org/officeDocument/2006/relationships/image" Target="../media/image1967.png"/><Relationship Id="rId154" Type="http://schemas.openxmlformats.org/officeDocument/2006/relationships/image" Target="../media/image1999.png"/><Relationship Id="rId361" Type="http://schemas.openxmlformats.org/officeDocument/2006/relationships/customXml" Target="../ink/ink804.xml"/><Relationship Id="rId599" Type="http://schemas.openxmlformats.org/officeDocument/2006/relationships/customXml" Target="../ink/ink924.xml"/><Relationship Id="rId459" Type="http://schemas.openxmlformats.org/officeDocument/2006/relationships/customXml" Target="../ink/ink854.xml"/><Relationship Id="rId666" Type="http://schemas.openxmlformats.org/officeDocument/2006/relationships/image" Target="../media/image662.png"/><Relationship Id="rId16" Type="http://schemas.openxmlformats.org/officeDocument/2006/relationships/customXml" Target="../ink/ink628.xml"/><Relationship Id="rId221" Type="http://schemas.openxmlformats.org/officeDocument/2006/relationships/image" Target="../media/image2032.png"/><Relationship Id="rId319" Type="http://schemas.openxmlformats.org/officeDocument/2006/relationships/customXml" Target="../ink/ink783.xml"/><Relationship Id="rId526" Type="http://schemas.openxmlformats.org/officeDocument/2006/relationships/image" Target="../media/image2182.png"/><Relationship Id="rId733" Type="http://schemas.openxmlformats.org/officeDocument/2006/relationships/image" Target="../media/image695.png"/><Relationship Id="rId165" Type="http://schemas.openxmlformats.org/officeDocument/2006/relationships/customXml" Target="../ink/ink704.xml"/><Relationship Id="rId372" Type="http://schemas.openxmlformats.org/officeDocument/2006/relationships/image" Target="../media/image2106.png"/><Relationship Id="rId677" Type="http://schemas.openxmlformats.org/officeDocument/2006/relationships/customXml" Target="../ink/ink963.xml"/><Relationship Id="rId800" Type="http://schemas.openxmlformats.org/officeDocument/2006/relationships/image" Target="../media/image728.png"/><Relationship Id="rId232" Type="http://schemas.openxmlformats.org/officeDocument/2006/relationships/customXml" Target="../ink/ink738.xml"/><Relationship Id="rId27" Type="http://schemas.openxmlformats.org/officeDocument/2006/relationships/image" Target="../media/image1939.png"/><Relationship Id="rId537" Type="http://schemas.openxmlformats.org/officeDocument/2006/relationships/customXml" Target="../ink/ink893.xml"/><Relationship Id="rId744" Type="http://schemas.openxmlformats.org/officeDocument/2006/relationships/customXml" Target="../ink/ink997.xml"/><Relationship Id="rId80" Type="http://schemas.openxmlformats.org/officeDocument/2006/relationships/image" Target="../media/image1964.png"/><Relationship Id="rId176" Type="http://schemas.openxmlformats.org/officeDocument/2006/relationships/image" Target="../media/image2010.png"/><Relationship Id="rId383" Type="http://schemas.openxmlformats.org/officeDocument/2006/relationships/customXml" Target="../ink/ink815.xml"/><Relationship Id="rId590" Type="http://schemas.openxmlformats.org/officeDocument/2006/relationships/image" Target="../media/image624.png"/><Relationship Id="rId604" Type="http://schemas.openxmlformats.org/officeDocument/2006/relationships/image" Target="../media/image631.png"/><Relationship Id="rId811" Type="http://schemas.openxmlformats.org/officeDocument/2006/relationships/customXml" Target="../ink/ink1031.xml"/><Relationship Id="rId243" Type="http://schemas.openxmlformats.org/officeDocument/2006/relationships/image" Target="../media/image2043.png"/><Relationship Id="rId450" Type="http://schemas.openxmlformats.org/officeDocument/2006/relationships/image" Target="../media/image2144.png"/><Relationship Id="rId688" Type="http://schemas.openxmlformats.org/officeDocument/2006/relationships/customXml" Target="../ink/ink969.xml"/><Relationship Id="rId38" Type="http://schemas.openxmlformats.org/officeDocument/2006/relationships/customXml" Target="../ink/ink639.xml"/><Relationship Id="rId103" Type="http://schemas.openxmlformats.org/officeDocument/2006/relationships/image" Target="../media/image1974.png"/><Relationship Id="rId310" Type="http://schemas.openxmlformats.org/officeDocument/2006/relationships/customXml" Target="../ink/ink778.xml"/><Relationship Id="rId548" Type="http://schemas.openxmlformats.org/officeDocument/2006/relationships/image" Target="../media/image2192.png"/><Relationship Id="rId755" Type="http://schemas.openxmlformats.org/officeDocument/2006/relationships/image" Target="../media/image706.png"/><Relationship Id="rId91" Type="http://schemas.openxmlformats.org/officeDocument/2006/relationships/image" Target="../media/image1968.png"/><Relationship Id="rId187" Type="http://schemas.openxmlformats.org/officeDocument/2006/relationships/customXml" Target="../ink/ink715.xml"/><Relationship Id="rId394" Type="http://schemas.openxmlformats.org/officeDocument/2006/relationships/customXml" Target="../ink/ink821.xml"/><Relationship Id="rId408" Type="http://schemas.openxmlformats.org/officeDocument/2006/relationships/customXml" Target="../ink/ink828.xml"/><Relationship Id="rId615" Type="http://schemas.openxmlformats.org/officeDocument/2006/relationships/customXml" Target="../ink/ink932.xml"/><Relationship Id="rId822" Type="http://schemas.openxmlformats.org/officeDocument/2006/relationships/image" Target="../media/image739.png"/><Relationship Id="rId254" Type="http://schemas.openxmlformats.org/officeDocument/2006/relationships/customXml" Target="../ink/ink749.xml"/><Relationship Id="rId699" Type="http://schemas.openxmlformats.org/officeDocument/2006/relationships/image" Target="../media/image678.png"/><Relationship Id="rId49" Type="http://schemas.openxmlformats.org/officeDocument/2006/relationships/image" Target="../media/image1950.png"/><Relationship Id="rId114" Type="http://schemas.openxmlformats.org/officeDocument/2006/relationships/customXml" Target="../ink/ink678.xml"/><Relationship Id="rId461" Type="http://schemas.openxmlformats.org/officeDocument/2006/relationships/customXml" Target="../ink/ink855.xml"/><Relationship Id="rId559" Type="http://schemas.openxmlformats.org/officeDocument/2006/relationships/customXml" Target="../ink/ink904.xml"/><Relationship Id="rId766" Type="http://schemas.openxmlformats.org/officeDocument/2006/relationships/image" Target="../media/image711.png"/><Relationship Id="rId198" Type="http://schemas.openxmlformats.org/officeDocument/2006/relationships/customXml" Target="../ink/ink721.xml"/><Relationship Id="rId321" Type="http://schemas.openxmlformats.org/officeDocument/2006/relationships/customXml" Target="../ink/ink784.xml"/><Relationship Id="rId419" Type="http://schemas.openxmlformats.org/officeDocument/2006/relationships/image" Target="../media/image2129.png"/><Relationship Id="rId626" Type="http://schemas.openxmlformats.org/officeDocument/2006/relationships/image" Target="../media/image642.png"/><Relationship Id="rId833" Type="http://schemas.openxmlformats.org/officeDocument/2006/relationships/customXml" Target="../ink/ink1042.xml"/><Relationship Id="rId265" Type="http://schemas.openxmlformats.org/officeDocument/2006/relationships/customXml" Target="../ink/ink755.xml"/><Relationship Id="rId472" Type="http://schemas.openxmlformats.org/officeDocument/2006/relationships/image" Target="../media/image2155.png"/><Relationship Id="rId125" Type="http://schemas.openxmlformats.org/officeDocument/2006/relationships/customXml" Target="../ink/ink684.xml"/><Relationship Id="rId332" Type="http://schemas.openxmlformats.org/officeDocument/2006/relationships/image" Target="../media/image2086.png"/><Relationship Id="rId777" Type="http://schemas.openxmlformats.org/officeDocument/2006/relationships/customXml" Target="../ink/ink1014.xml"/><Relationship Id="rId637" Type="http://schemas.openxmlformats.org/officeDocument/2006/relationships/customXml" Target="../ink/ink943.xml"/><Relationship Id="rId844" Type="http://schemas.openxmlformats.org/officeDocument/2006/relationships/image" Target="../media/image750.png"/><Relationship Id="rId276" Type="http://schemas.openxmlformats.org/officeDocument/2006/relationships/customXml" Target="../ink/ink761.xml"/><Relationship Id="rId483" Type="http://schemas.openxmlformats.org/officeDocument/2006/relationships/customXml" Target="../ink/ink866.xml"/><Relationship Id="rId690" Type="http://schemas.openxmlformats.org/officeDocument/2006/relationships/customXml" Target="../ink/ink970.xml"/><Relationship Id="rId704" Type="http://schemas.openxmlformats.org/officeDocument/2006/relationships/customXml" Target="../ink/ink977.xml"/><Relationship Id="rId40" Type="http://schemas.openxmlformats.org/officeDocument/2006/relationships/customXml" Target="../ink/ink640.xml"/><Relationship Id="rId136" Type="http://schemas.openxmlformats.org/officeDocument/2006/relationships/image" Target="../media/image1990.png"/><Relationship Id="rId343" Type="http://schemas.openxmlformats.org/officeDocument/2006/relationships/customXml" Target="../ink/ink795.xml"/><Relationship Id="rId550" Type="http://schemas.openxmlformats.org/officeDocument/2006/relationships/image" Target="../media/image2193.png"/><Relationship Id="rId788" Type="http://schemas.openxmlformats.org/officeDocument/2006/relationships/image" Target="../media/image722.png"/><Relationship Id="rId203" Type="http://schemas.openxmlformats.org/officeDocument/2006/relationships/image" Target="../media/image2023.png"/><Relationship Id="rId648" Type="http://schemas.openxmlformats.org/officeDocument/2006/relationships/image" Target="../media/image653.png"/><Relationship Id="rId855" Type="http://schemas.openxmlformats.org/officeDocument/2006/relationships/customXml" Target="../ink/ink1053.xml"/><Relationship Id="rId287" Type="http://schemas.openxmlformats.org/officeDocument/2006/relationships/image" Target="../media/image2064.png"/><Relationship Id="rId410" Type="http://schemas.openxmlformats.org/officeDocument/2006/relationships/customXml" Target="../ink/ink829.xml"/><Relationship Id="rId494" Type="http://schemas.openxmlformats.org/officeDocument/2006/relationships/image" Target="../media/image2166.png"/><Relationship Id="rId508" Type="http://schemas.openxmlformats.org/officeDocument/2006/relationships/image" Target="../media/image2173.png"/><Relationship Id="rId715" Type="http://schemas.openxmlformats.org/officeDocument/2006/relationships/image" Target="../media/image686.png"/><Relationship Id="rId147" Type="http://schemas.openxmlformats.org/officeDocument/2006/relationships/customXml" Target="../ink/ink695.xml"/><Relationship Id="rId354" Type="http://schemas.openxmlformats.org/officeDocument/2006/relationships/image" Target="../media/image2097.png"/><Relationship Id="rId799" Type="http://schemas.openxmlformats.org/officeDocument/2006/relationships/customXml" Target="../ink/ink1025.xml"/><Relationship Id="rId51" Type="http://schemas.openxmlformats.org/officeDocument/2006/relationships/image" Target="../media/image1951.png"/><Relationship Id="rId561" Type="http://schemas.openxmlformats.org/officeDocument/2006/relationships/customXml" Target="../ink/ink905.xml"/><Relationship Id="rId659" Type="http://schemas.openxmlformats.org/officeDocument/2006/relationships/customXml" Target="../ink/ink954.xml"/><Relationship Id="rId214" Type="http://schemas.openxmlformats.org/officeDocument/2006/relationships/customXml" Target="../ink/ink729.xml"/><Relationship Id="rId298" Type="http://schemas.openxmlformats.org/officeDocument/2006/relationships/customXml" Target="../ink/ink772.xml"/><Relationship Id="rId421" Type="http://schemas.openxmlformats.org/officeDocument/2006/relationships/image" Target="../media/image2130.png"/><Relationship Id="rId519" Type="http://schemas.openxmlformats.org/officeDocument/2006/relationships/customXml" Target="../ink/ink884.xml"/><Relationship Id="rId158" Type="http://schemas.openxmlformats.org/officeDocument/2006/relationships/image" Target="../media/image2001.png"/><Relationship Id="rId726" Type="http://schemas.openxmlformats.org/officeDocument/2006/relationships/customXml" Target="../ink/ink988.xml"/><Relationship Id="rId62" Type="http://schemas.openxmlformats.org/officeDocument/2006/relationships/customXml" Target="../ink/ink651.xml"/><Relationship Id="rId365" Type="http://schemas.openxmlformats.org/officeDocument/2006/relationships/customXml" Target="../ink/ink806.xml"/><Relationship Id="rId572" Type="http://schemas.openxmlformats.org/officeDocument/2006/relationships/image" Target="../media/image615.png"/><Relationship Id="rId225" Type="http://schemas.openxmlformats.org/officeDocument/2006/relationships/image" Target="../media/image2034.png"/><Relationship Id="rId432" Type="http://schemas.openxmlformats.org/officeDocument/2006/relationships/customXml" Target="../ink/ink840.xml"/><Relationship Id="rId737" Type="http://schemas.openxmlformats.org/officeDocument/2006/relationships/image" Target="../media/image697.png"/><Relationship Id="rId73" Type="http://schemas.openxmlformats.org/officeDocument/2006/relationships/image" Target="../media/image1961.png"/><Relationship Id="rId169" Type="http://schemas.openxmlformats.org/officeDocument/2006/relationships/customXml" Target="../ink/ink706.xml"/><Relationship Id="rId376" Type="http://schemas.openxmlformats.org/officeDocument/2006/relationships/image" Target="../media/image2108.png"/><Relationship Id="rId583" Type="http://schemas.openxmlformats.org/officeDocument/2006/relationships/customXml" Target="../ink/ink916.xml"/><Relationship Id="rId790" Type="http://schemas.openxmlformats.org/officeDocument/2006/relationships/image" Target="../media/image723.png"/><Relationship Id="rId804" Type="http://schemas.openxmlformats.org/officeDocument/2006/relationships/image" Target="../media/image730.png"/><Relationship Id="rId4" Type="http://schemas.openxmlformats.org/officeDocument/2006/relationships/customXml" Target="../ink/ink622.xml"/><Relationship Id="rId236" Type="http://schemas.openxmlformats.org/officeDocument/2006/relationships/customXml" Target="../ink/ink740.xml"/><Relationship Id="rId443" Type="http://schemas.openxmlformats.org/officeDocument/2006/relationships/customXml" Target="../ink/ink846.xml"/><Relationship Id="rId650" Type="http://schemas.openxmlformats.org/officeDocument/2006/relationships/image" Target="../media/image654.png"/><Relationship Id="rId303" Type="http://schemas.openxmlformats.org/officeDocument/2006/relationships/image" Target="../media/image2072.png"/><Relationship Id="rId748" Type="http://schemas.openxmlformats.org/officeDocument/2006/relationships/customXml" Target="../ink/ink999.xml"/><Relationship Id="rId84" Type="http://schemas.openxmlformats.org/officeDocument/2006/relationships/image" Target="../media/image1965.png"/><Relationship Id="rId387" Type="http://schemas.openxmlformats.org/officeDocument/2006/relationships/image" Target="../media/image2113.png"/><Relationship Id="rId510" Type="http://schemas.openxmlformats.org/officeDocument/2006/relationships/image" Target="../media/image2174.png"/><Relationship Id="rId594" Type="http://schemas.openxmlformats.org/officeDocument/2006/relationships/image" Target="../media/image626.png"/><Relationship Id="rId608" Type="http://schemas.openxmlformats.org/officeDocument/2006/relationships/image" Target="../media/image633.png"/><Relationship Id="rId815" Type="http://schemas.openxmlformats.org/officeDocument/2006/relationships/customXml" Target="../ink/ink1033.xml"/><Relationship Id="rId247" Type="http://schemas.openxmlformats.org/officeDocument/2006/relationships/image" Target="../media/image2045.png"/><Relationship Id="rId107" Type="http://schemas.openxmlformats.org/officeDocument/2006/relationships/image" Target="../media/image1976.png"/><Relationship Id="rId454" Type="http://schemas.openxmlformats.org/officeDocument/2006/relationships/image" Target="../media/image2146.png"/><Relationship Id="rId661" Type="http://schemas.openxmlformats.org/officeDocument/2006/relationships/customXml" Target="../ink/ink955.xml"/><Relationship Id="rId759" Type="http://schemas.openxmlformats.org/officeDocument/2006/relationships/image" Target="../media/image708.png"/><Relationship Id="rId11" Type="http://schemas.openxmlformats.org/officeDocument/2006/relationships/image" Target="../media/image1931.png"/><Relationship Id="rId314" Type="http://schemas.openxmlformats.org/officeDocument/2006/relationships/image" Target="../media/image2077.png"/><Relationship Id="rId398" Type="http://schemas.openxmlformats.org/officeDocument/2006/relationships/customXml" Target="../ink/ink823.xml"/><Relationship Id="rId521" Type="http://schemas.openxmlformats.org/officeDocument/2006/relationships/customXml" Target="../ink/ink885.xml"/><Relationship Id="rId619" Type="http://schemas.openxmlformats.org/officeDocument/2006/relationships/customXml" Target="../ink/ink934.xml"/><Relationship Id="rId95" Type="http://schemas.openxmlformats.org/officeDocument/2006/relationships/image" Target="../media/image1970.png"/><Relationship Id="rId160" Type="http://schemas.openxmlformats.org/officeDocument/2006/relationships/image" Target="../media/image2002.png"/><Relationship Id="rId826" Type="http://schemas.openxmlformats.org/officeDocument/2006/relationships/image" Target="../media/image741.png"/><Relationship Id="rId258" Type="http://schemas.openxmlformats.org/officeDocument/2006/relationships/customXml" Target="../ink/ink751.xml"/><Relationship Id="rId465" Type="http://schemas.openxmlformats.org/officeDocument/2006/relationships/customXml" Target="../ink/ink857.xml"/><Relationship Id="rId672" Type="http://schemas.openxmlformats.org/officeDocument/2006/relationships/image" Target="../media/image665.png"/><Relationship Id="rId22" Type="http://schemas.openxmlformats.org/officeDocument/2006/relationships/customXml" Target="../ink/ink631.xml"/><Relationship Id="rId118" Type="http://schemas.openxmlformats.org/officeDocument/2006/relationships/customXml" Target="../ink/ink680.xml"/><Relationship Id="rId325" Type="http://schemas.openxmlformats.org/officeDocument/2006/relationships/customXml" Target="../ink/ink786.xml"/><Relationship Id="rId532" Type="http://schemas.openxmlformats.org/officeDocument/2006/relationships/image" Target="../media/image2184.png"/><Relationship Id="rId171" Type="http://schemas.openxmlformats.org/officeDocument/2006/relationships/customXml" Target="../ink/ink707.xml"/><Relationship Id="rId837" Type="http://schemas.openxmlformats.org/officeDocument/2006/relationships/customXml" Target="../ink/ink1044.xml"/><Relationship Id="rId269" Type="http://schemas.openxmlformats.org/officeDocument/2006/relationships/customXml" Target="../ink/ink757.xml"/><Relationship Id="rId476" Type="http://schemas.openxmlformats.org/officeDocument/2006/relationships/image" Target="../media/image2157.png"/><Relationship Id="rId683" Type="http://schemas.openxmlformats.org/officeDocument/2006/relationships/image" Target="../media/image670.png"/><Relationship Id="rId33" Type="http://schemas.openxmlformats.org/officeDocument/2006/relationships/image" Target="../media/image1942.png"/><Relationship Id="rId129" Type="http://schemas.openxmlformats.org/officeDocument/2006/relationships/customXml" Target="../ink/ink686.xml"/><Relationship Id="rId336" Type="http://schemas.openxmlformats.org/officeDocument/2006/relationships/image" Target="../media/image2088.png"/><Relationship Id="rId543" Type="http://schemas.openxmlformats.org/officeDocument/2006/relationships/customXml" Target="../ink/ink896.xml"/><Relationship Id="rId182" Type="http://schemas.openxmlformats.org/officeDocument/2006/relationships/image" Target="../media/image2013.png"/><Relationship Id="rId403" Type="http://schemas.openxmlformats.org/officeDocument/2006/relationships/image" Target="../media/image2121.png"/><Relationship Id="rId750" Type="http://schemas.openxmlformats.org/officeDocument/2006/relationships/customXml" Target="../ink/ink1000.xml"/><Relationship Id="rId848" Type="http://schemas.openxmlformats.org/officeDocument/2006/relationships/image" Target="../media/image752.png"/><Relationship Id="rId487" Type="http://schemas.openxmlformats.org/officeDocument/2006/relationships/customXml" Target="../ink/ink868.xml"/><Relationship Id="rId610" Type="http://schemas.openxmlformats.org/officeDocument/2006/relationships/image" Target="../media/image634.png"/><Relationship Id="rId694" Type="http://schemas.openxmlformats.org/officeDocument/2006/relationships/customXml" Target="../ink/ink972.xml"/><Relationship Id="rId708" Type="http://schemas.openxmlformats.org/officeDocument/2006/relationships/customXml" Target="../ink/ink979.xml"/><Relationship Id="rId347" Type="http://schemas.openxmlformats.org/officeDocument/2006/relationships/customXml" Target="../ink/ink797.xml"/><Relationship Id="rId44" Type="http://schemas.openxmlformats.org/officeDocument/2006/relationships/customXml" Target="../ink/ink642.xml"/><Relationship Id="rId554" Type="http://schemas.openxmlformats.org/officeDocument/2006/relationships/image" Target="../media/image2195.png"/><Relationship Id="rId761" Type="http://schemas.openxmlformats.org/officeDocument/2006/relationships/image" Target="../media/image709.png"/><Relationship Id="rId193" Type="http://schemas.openxmlformats.org/officeDocument/2006/relationships/image" Target="../media/image2018.png"/><Relationship Id="rId207" Type="http://schemas.openxmlformats.org/officeDocument/2006/relationships/image" Target="../media/image2025.png"/><Relationship Id="rId414" Type="http://schemas.openxmlformats.org/officeDocument/2006/relationships/customXml" Target="../ink/ink831.xml"/><Relationship Id="rId498" Type="http://schemas.openxmlformats.org/officeDocument/2006/relationships/image" Target="../media/image2168.png"/><Relationship Id="rId621" Type="http://schemas.openxmlformats.org/officeDocument/2006/relationships/customXml" Target="../ink/ink935.xml"/><Relationship Id="rId260" Type="http://schemas.openxmlformats.org/officeDocument/2006/relationships/customXml" Target="../ink/ink752.xml"/><Relationship Id="rId719" Type="http://schemas.openxmlformats.org/officeDocument/2006/relationships/image" Target="../media/image688.png"/><Relationship Id="rId55" Type="http://schemas.openxmlformats.org/officeDocument/2006/relationships/image" Target="../media/image1953.png"/><Relationship Id="rId120" Type="http://schemas.openxmlformats.org/officeDocument/2006/relationships/customXml" Target="../ink/ink681.xml"/><Relationship Id="rId358" Type="http://schemas.openxmlformats.org/officeDocument/2006/relationships/image" Target="../media/image2099.png"/><Relationship Id="rId565" Type="http://schemas.openxmlformats.org/officeDocument/2006/relationships/customXml" Target="../ink/ink907.xml"/><Relationship Id="rId772" Type="http://schemas.openxmlformats.org/officeDocument/2006/relationships/image" Target="../media/image714.png"/><Relationship Id="rId218" Type="http://schemas.openxmlformats.org/officeDocument/2006/relationships/customXml" Target="../ink/ink731.xml"/><Relationship Id="rId425" Type="http://schemas.openxmlformats.org/officeDocument/2006/relationships/image" Target="../media/image2132.png"/><Relationship Id="rId632" Type="http://schemas.openxmlformats.org/officeDocument/2006/relationships/image" Target="../media/image645.png"/><Relationship Id="rId271" Type="http://schemas.openxmlformats.org/officeDocument/2006/relationships/customXml" Target="../ink/ink758.xml"/><Relationship Id="rId66" Type="http://schemas.openxmlformats.org/officeDocument/2006/relationships/customXml" Target="../ink/ink653.xml"/><Relationship Id="rId131" Type="http://schemas.openxmlformats.org/officeDocument/2006/relationships/customXml" Target="../ink/ink687.xml"/><Relationship Id="rId369" Type="http://schemas.openxmlformats.org/officeDocument/2006/relationships/customXml" Target="../ink/ink808.xml"/><Relationship Id="rId576" Type="http://schemas.openxmlformats.org/officeDocument/2006/relationships/image" Target="../media/image617.png"/><Relationship Id="rId783" Type="http://schemas.openxmlformats.org/officeDocument/2006/relationships/customXml" Target="../ink/ink1017.xml"/><Relationship Id="rId229" Type="http://schemas.openxmlformats.org/officeDocument/2006/relationships/image" Target="../media/image2036.png"/><Relationship Id="rId436" Type="http://schemas.openxmlformats.org/officeDocument/2006/relationships/customXml" Target="../ink/ink842.xml"/><Relationship Id="rId643" Type="http://schemas.openxmlformats.org/officeDocument/2006/relationships/customXml" Target="../ink/ink9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5.png"/><Relationship Id="rId299" Type="http://schemas.openxmlformats.org/officeDocument/2006/relationships/customXml" Target="../ink/ink1199.xml"/><Relationship Id="rId21" Type="http://schemas.openxmlformats.org/officeDocument/2006/relationships/image" Target="../media/image758.png"/><Relationship Id="rId63" Type="http://schemas.openxmlformats.org/officeDocument/2006/relationships/image" Target="../media/image779.png"/><Relationship Id="rId159" Type="http://schemas.openxmlformats.org/officeDocument/2006/relationships/customXml" Target="../ink/ink1129.xml"/><Relationship Id="rId324" Type="http://schemas.openxmlformats.org/officeDocument/2006/relationships/image" Target="../media/image908.png"/><Relationship Id="rId366" Type="http://schemas.openxmlformats.org/officeDocument/2006/relationships/image" Target="../media/image929.png"/><Relationship Id="rId170" Type="http://schemas.openxmlformats.org/officeDocument/2006/relationships/image" Target="../media/image831.png"/><Relationship Id="rId226" Type="http://schemas.openxmlformats.org/officeDocument/2006/relationships/image" Target="../media/image859.png"/><Relationship Id="rId433" Type="http://schemas.openxmlformats.org/officeDocument/2006/relationships/customXml" Target="../ink/ink1266.xml"/><Relationship Id="rId268" Type="http://schemas.openxmlformats.org/officeDocument/2006/relationships/image" Target="../media/image880.png"/><Relationship Id="rId32" Type="http://schemas.openxmlformats.org/officeDocument/2006/relationships/customXml" Target="../ink/ink1065.xml"/><Relationship Id="rId74" Type="http://schemas.openxmlformats.org/officeDocument/2006/relationships/customXml" Target="../ink/ink1086.xml"/><Relationship Id="rId128" Type="http://schemas.openxmlformats.org/officeDocument/2006/relationships/customXml" Target="../ink/ink1113.xml"/><Relationship Id="rId335" Type="http://schemas.openxmlformats.org/officeDocument/2006/relationships/customXml" Target="../ink/ink1217.xml"/><Relationship Id="rId377" Type="http://schemas.openxmlformats.org/officeDocument/2006/relationships/customXml" Target="../ink/ink1238.xml"/><Relationship Id="rId181" Type="http://schemas.openxmlformats.org/officeDocument/2006/relationships/customXml" Target="../ink/ink1140.xml"/><Relationship Id="rId237" Type="http://schemas.openxmlformats.org/officeDocument/2006/relationships/customXml" Target="../ink/ink1168.xml"/><Relationship Id="rId402" Type="http://schemas.openxmlformats.org/officeDocument/2006/relationships/image" Target="../media/image947.png"/><Relationship Id="rId279" Type="http://schemas.openxmlformats.org/officeDocument/2006/relationships/customXml" Target="../ink/ink1189.xml"/><Relationship Id="rId444" Type="http://schemas.openxmlformats.org/officeDocument/2006/relationships/image" Target="../media/image968.png"/><Relationship Id="rId43" Type="http://schemas.openxmlformats.org/officeDocument/2006/relationships/image" Target="../media/image769.png"/><Relationship Id="rId139" Type="http://schemas.openxmlformats.org/officeDocument/2006/relationships/image" Target="../media/image816.png"/><Relationship Id="rId290" Type="http://schemas.openxmlformats.org/officeDocument/2006/relationships/image" Target="../media/image891.png"/><Relationship Id="rId304" Type="http://schemas.openxmlformats.org/officeDocument/2006/relationships/image" Target="../media/image898.png"/><Relationship Id="rId346" Type="http://schemas.openxmlformats.org/officeDocument/2006/relationships/image" Target="../media/image919.png"/><Relationship Id="rId388" Type="http://schemas.openxmlformats.org/officeDocument/2006/relationships/image" Target="../media/image940.png"/><Relationship Id="rId85" Type="http://schemas.openxmlformats.org/officeDocument/2006/relationships/image" Target="../media/image790.png"/><Relationship Id="rId150" Type="http://schemas.openxmlformats.org/officeDocument/2006/relationships/customXml" Target="../ink/ink1124.xml"/><Relationship Id="rId192" Type="http://schemas.openxmlformats.org/officeDocument/2006/relationships/image" Target="../media/image842.png"/><Relationship Id="rId206" Type="http://schemas.openxmlformats.org/officeDocument/2006/relationships/image" Target="../media/image849.png"/><Relationship Id="rId413" Type="http://schemas.openxmlformats.org/officeDocument/2006/relationships/customXml" Target="../ink/ink1256.xml"/><Relationship Id="rId248" Type="http://schemas.openxmlformats.org/officeDocument/2006/relationships/image" Target="../media/image870.png"/><Relationship Id="rId455" Type="http://schemas.openxmlformats.org/officeDocument/2006/relationships/customXml" Target="../ink/ink1277.xml"/><Relationship Id="rId12" Type="http://schemas.openxmlformats.org/officeDocument/2006/relationships/customXml" Target="../ink/ink1055.xml"/><Relationship Id="rId108" Type="http://schemas.openxmlformats.org/officeDocument/2006/relationships/customXml" Target="../ink/ink1103.xml"/><Relationship Id="rId315" Type="http://schemas.openxmlformats.org/officeDocument/2006/relationships/customXml" Target="../ink/ink1207.xml"/><Relationship Id="rId357" Type="http://schemas.openxmlformats.org/officeDocument/2006/relationships/customXml" Target="../ink/ink1228.xml"/><Relationship Id="rId54" Type="http://schemas.openxmlformats.org/officeDocument/2006/relationships/customXml" Target="../ink/ink1076.xml"/><Relationship Id="rId96" Type="http://schemas.openxmlformats.org/officeDocument/2006/relationships/customXml" Target="../ink/ink1097.xml"/><Relationship Id="rId161" Type="http://schemas.openxmlformats.org/officeDocument/2006/relationships/customXml" Target="../ink/ink1130.xml"/><Relationship Id="rId217" Type="http://schemas.openxmlformats.org/officeDocument/2006/relationships/customXml" Target="../ink/ink1158.xml"/><Relationship Id="rId399" Type="http://schemas.openxmlformats.org/officeDocument/2006/relationships/customXml" Target="../ink/ink1249.xml"/><Relationship Id="rId259" Type="http://schemas.openxmlformats.org/officeDocument/2006/relationships/customXml" Target="../ink/ink1179.xml"/><Relationship Id="rId424" Type="http://schemas.openxmlformats.org/officeDocument/2006/relationships/image" Target="../media/image958.png"/><Relationship Id="rId23" Type="http://schemas.openxmlformats.org/officeDocument/2006/relationships/image" Target="../media/image759.png"/><Relationship Id="rId119" Type="http://schemas.openxmlformats.org/officeDocument/2006/relationships/image" Target="../media/image806.png"/><Relationship Id="rId270" Type="http://schemas.openxmlformats.org/officeDocument/2006/relationships/image" Target="../media/image881.png"/><Relationship Id="rId326" Type="http://schemas.openxmlformats.org/officeDocument/2006/relationships/image" Target="../media/image909.png"/><Relationship Id="rId65" Type="http://schemas.openxmlformats.org/officeDocument/2006/relationships/image" Target="../media/image780.png"/><Relationship Id="rId130" Type="http://schemas.openxmlformats.org/officeDocument/2006/relationships/customXml" Target="../ink/ink1114.xml"/><Relationship Id="rId368" Type="http://schemas.openxmlformats.org/officeDocument/2006/relationships/image" Target="../media/image930.png"/><Relationship Id="rId172" Type="http://schemas.openxmlformats.org/officeDocument/2006/relationships/image" Target="../media/image832.png"/><Relationship Id="rId228" Type="http://schemas.openxmlformats.org/officeDocument/2006/relationships/image" Target="../media/image860.png"/><Relationship Id="rId435" Type="http://schemas.openxmlformats.org/officeDocument/2006/relationships/customXml" Target="../ink/ink1267.xml"/><Relationship Id="rId281" Type="http://schemas.openxmlformats.org/officeDocument/2006/relationships/customXml" Target="../ink/ink1190.xml"/><Relationship Id="rId337" Type="http://schemas.openxmlformats.org/officeDocument/2006/relationships/customXml" Target="../ink/ink1218.xml"/><Relationship Id="rId34" Type="http://schemas.openxmlformats.org/officeDocument/2006/relationships/customXml" Target="../ink/ink1066.xml"/><Relationship Id="rId76" Type="http://schemas.openxmlformats.org/officeDocument/2006/relationships/customXml" Target="../ink/ink1087.xml"/><Relationship Id="rId141" Type="http://schemas.openxmlformats.org/officeDocument/2006/relationships/image" Target="../media/image817.png"/><Relationship Id="rId379" Type="http://schemas.openxmlformats.org/officeDocument/2006/relationships/customXml" Target="../ink/ink1239.xml"/><Relationship Id="rId183" Type="http://schemas.openxmlformats.org/officeDocument/2006/relationships/customXml" Target="../ink/ink1141.xml"/><Relationship Id="rId239" Type="http://schemas.openxmlformats.org/officeDocument/2006/relationships/customXml" Target="../ink/ink1169.xml"/><Relationship Id="rId390" Type="http://schemas.openxmlformats.org/officeDocument/2006/relationships/image" Target="../media/image941.png"/><Relationship Id="rId404" Type="http://schemas.openxmlformats.org/officeDocument/2006/relationships/image" Target="../media/image948.png"/><Relationship Id="rId446" Type="http://schemas.openxmlformats.org/officeDocument/2006/relationships/image" Target="../media/image969.png"/><Relationship Id="rId250" Type="http://schemas.openxmlformats.org/officeDocument/2006/relationships/image" Target="../media/image871.png"/><Relationship Id="rId292" Type="http://schemas.openxmlformats.org/officeDocument/2006/relationships/image" Target="../media/image892.png"/><Relationship Id="rId306" Type="http://schemas.openxmlformats.org/officeDocument/2006/relationships/image" Target="../media/image899.png"/><Relationship Id="rId45" Type="http://schemas.openxmlformats.org/officeDocument/2006/relationships/image" Target="../media/image770.png"/><Relationship Id="rId87" Type="http://schemas.openxmlformats.org/officeDocument/2006/relationships/image" Target="../media/image791.png"/><Relationship Id="rId110" Type="http://schemas.openxmlformats.org/officeDocument/2006/relationships/customXml" Target="../ink/ink1104.xml"/><Relationship Id="rId348" Type="http://schemas.openxmlformats.org/officeDocument/2006/relationships/image" Target="../media/image920.png"/><Relationship Id="rId152" Type="http://schemas.openxmlformats.org/officeDocument/2006/relationships/image" Target="../media/image822.png"/><Relationship Id="rId194" Type="http://schemas.openxmlformats.org/officeDocument/2006/relationships/image" Target="../media/image843.png"/><Relationship Id="rId208" Type="http://schemas.openxmlformats.org/officeDocument/2006/relationships/image" Target="../media/image850.png"/><Relationship Id="rId415" Type="http://schemas.openxmlformats.org/officeDocument/2006/relationships/customXml" Target="../ink/ink1257.xml"/><Relationship Id="rId261" Type="http://schemas.openxmlformats.org/officeDocument/2006/relationships/customXml" Target="../ink/ink1180.xml"/><Relationship Id="rId14" Type="http://schemas.openxmlformats.org/officeDocument/2006/relationships/customXml" Target="../ink/ink1056.xml"/><Relationship Id="rId56" Type="http://schemas.openxmlformats.org/officeDocument/2006/relationships/customXml" Target="../ink/ink1077.xml"/><Relationship Id="rId317" Type="http://schemas.openxmlformats.org/officeDocument/2006/relationships/customXml" Target="../ink/ink1208.xml"/><Relationship Id="rId359" Type="http://schemas.openxmlformats.org/officeDocument/2006/relationships/customXml" Target="../ink/ink1229.xml"/><Relationship Id="rId98" Type="http://schemas.openxmlformats.org/officeDocument/2006/relationships/customXml" Target="../ink/ink1098.xml"/><Relationship Id="rId121" Type="http://schemas.openxmlformats.org/officeDocument/2006/relationships/image" Target="../media/image807.png"/><Relationship Id="rId163" Type="http://schemas.openxmlformats.org/officeDocument/2006/relationships/customXml" Target="../ink/ink1131.xml"/><Relationship Id="rId219" Type="http://schemas.openxmlformats.org/officeDocument/2006/relationships/customXml" Target="../ink/ink1159.xml"/><Relationship Id="rId370" Type="http://schemas.openxmlformats.org/officeDocument/2006/relationships/image" Target="../media/image931.png"/><Relationship Id="rId426" Type="http://schemas.openxmlformats.org/officeDocument/2006/relationships/image" Target="../media/image959.png"/><Relationship Id="rId230" Type="http://schemas.openxmlformats.org/officeDocument/2006/relationships/image" Target="../media/image861.png"/><Relationship Id="rId25" Type="http://schemas.openxmlformats.org/officeDocument/2006/relationships/image" Target="../media/image760.png"/><Relationship Id="rId67" Type="http://schemas.openxmlformats.org/officeDocument/2006/relationships/image" Target="../media/image781.png"/><Relationship Id="rId272" Type="http://schemas.openxmlformats.org/officeDocument/2006/relationships/image" Target="../media/image882.png"/><Relationship Id="rId328" Type="http://schemas.openxmlformats.org/officeDocument/2006/relationships/image" Target="../media/image910.png"/><Relationship Id="rId132" Type="http://schemas.openxmlformats.org/officeDocument/2006/relationships/customXml" Target="../ink/ink1115.xml"/><Relationship Id="rId174" Type="http://schemas.openxmlformats.org/officeDocument/2006/relationships/image" Target="../media/image833.png"/><Relationship Id="rId381" Type="http://schemas.openxmlformats.org/officeDocument/2006/relationships/customXml" Target="../ink/ink1240.xml"/><Relationship Id="rId241" Type="http://schemas.openxmlformats.org/officeDocument/2006/relationships/customXml" Target="../ink/ink1170.xml"/><Relationship Id="rId437" Type="http://schemas.openxmlformats.org/officeDocument/2006/relationships/customXml" Target="../ink/ink1268.xml"/><Relationship Id="rId36" Type="http://schemas.openxmlformats.org/officeDocument/2006/relationships/customXml" Target="../ink/ink1067.xml"/><Relationship Id="rId283" Type="http://schemas.openxmlformats.org/officeDocument/2006/relationships/customXml" Target="../ink/ink1191.xml"/><Relationship Id="rId339" Type="http://schemas.openxmlformats.org/officeDocument/2006/relationships/customXml" Target="../ink/ink1219.xml"/><Relationship Id="rId78" Type="http://schemas.openxmlformats.org/officeDocument/2006/relationships/customXml" Target="../ink/ink1088.xml"/><Relationship Id="rId101" Type="http://schemas.openxmlformats.org/officeDocument/2006/relationships/image" Target="../media/image798.png"/><Relationship Id="rId143" Type="http://schemas.openxmlformats.org/officeDocument/2006/relationships/image" Target="../media/image818.png"/><Relationship Id="rId185" Type="http://schemas.openxmlformats.org/officeDocument/2006/relationships/customXml" Target="../ink/ink1142.xml"/><Relationship Id="rId350" Type="http://schemas.openxmlformats.org/officeDocument/2006/relationships/image" Target="../media/image921.png"/><Relationship Id="rId406" Type="http://schemas.openxmlformats.org/officeDocument/2006/relationships/image" Target="../media/image949.png"/><Relationship Id="rId9" Type="http://schemas.openxmlformats.org/officeDocument/2006/relationships/image" Target="NULL"/><Relationship Id="rId210" Type="http://schemas.openxmlformats.org/officeDocument/2006/relationships/image" Target="../media/image851.png"/><Relationship Id="rId392" Type="http://schemas.openxmlformats.org/officeDocument/2006/relationships/image" Target="../media/image942.png"/><Relationship Id="rId448" Type="http://schemas.openxmlformats.org/officeDocument/2006/relationships/image" Target="../media/image970.png"/><Relationship Id="rId252" Type="http://schemas.openxmlformats.org/officeDocument/2006/relationships/image" Target="../media/image872.png"/><Relationship Id="rId294" Type="http://schemas.openxmlformats.org/officeDocument/2006/relationships/image" Target="../media/image893.png"/><Relationship Id="rId308" Type="http://schemas.openxmlformats.org/officeDocument/2006/relationships/image" Target="../media/image900.png"/><Relationship Id="rId47" Type="http://schemas.openxmlformats.org/officeDocument/2006/relationships/image" Target="../media/image771.png"/><Relationship Id="rId89" Type="http://schemas.openxmlformats.org/officeDocument/2006/relationships/image" Target="../media/image792.png"/><Relationship Id="rId112" Type="http://schemas.openxmlformats.org/officeDocument/2006/relationships/customXml" Target="../ink/ink1105.xml"/><Relationship Id="rId154" Type="http://schemas.openxmlformats.org/officeDocument/2006/relationships/image" Target="../media/image823.png"/><Relationship Id="rId361" Type="http://schemas.openxmlformats.org/officeDocument/2006/relationships/customXml" Target="../ink/ink1230.xml"/><Relationship Id="rId196" Type="http://schemas.openxmlformats.org/officeDocument/2006/relationships/image" Target="../media/image844.png"/><Relationship Id="rId417" Type="http://schemas.openxmlformats.org/officeDocument/2006/relationships/customXml" Target="../ink/ink1258.xml"/><Relationship Id="rId16" Type="http://schemas.openxmlformats.org/officeDocument/2006/relationships/customXml" Target="../ink/ink1057.xml"/><Relationship Id="rId221" Type="http://schemas.openxmlformats.org/officeDocument/2006/relationships/customXml" Target="../ink/ink1160.xml"/><Relationship Id="rId263" Type="http://schemas.openxmlformats.org/officeDocument/2006/relationships/customXml" Target="../ink/ink1181.xml"/><Relationship Id="rId319" Type="http://schemas.openxmlformats.org/officeDocument/2006/relationships/customXml" Target="../ink/ink1209.xml"/><Relationship Id="rId58" Type="http://schemas.openxmlformats.org/officeDocument/2006/relationships/customXml" Target="../ink/ink1078.xml"/><Relationship Id="rId123" Type="http://schemas.openxmlformats.org/officeDocument/2006/relationships/image" Target="../media/image808.png"/><Relationship Id="rId330" Type="http://schemas.openxmlformats.org/officeDocument/2006/relationships/image" Target="../media/image911.png"/><Relationship Id="rId165" Type="http://schemas.openxmlformats.org/officeDocument/2006/relationships/customXml" Target="../ink/ink1132.xml"/><Relationship Id="rId372" Type="http://schemas.openxmlformats.org/officeDocument/2006/relationships/image" Target="../media/image932.png"/><Relationship Id="rId428" Type="http://schemas.openxmlformats.org/officeDocument/2006/relationships/image" Target="../media/image960.png"/><Relationship Id="rId232" Type="http://schemas.openxmlformats.org/officeDocument/2006/relationships/image" Target="../media/image862.png"/><Relationship Id="rId274" Type="http://schemas.openxmlformats.org/officeDocument/2006/relationships/image" Target="../media/image883.png"/><Relationship Id="rId27" Type="http://schemas.openxmlformats.org/officeDocument/2006/relationships/image" Target="../media/image761.png"/><Relationship Id="rId69" Type="http://schemas.openxmlformats.org/officeDocument/2006/relationships/image" Target="../media/image782.png"/><Relationship Id="rId134" Type="http://schemas.openxmlformats.org/officeDocument/2006/relationships/customXml" Target="../ink/ink1116.xml"/><Relationship Id="rId80" Type="http://schemas.openxmlformats.org/officeDocument/2006/relationships/customXml" Target="../ink/ink1089.xml"/><Relationship Id="rId176" Type="http://schemas.openxmlformats.org/officeDocument/2006/relationships/image" Target="../media/image834.png"/><Relationship Id="rId341" Type="http://schemas.openxmlformats.org/officeDocument/2006/relationships/customXml" Target="../ink/ink1220.xml"/><Relationship Id="rId383" Type="http://schemas.openxmlformats.org/officeDocument/2006/relationships/customXml" Target="../ink/ink1241.xml"/><Relationship Id="rId439" Type="http://schemas.openxmlformats.org/officeDocument/2006/relationships/customXml" Target="../ink/ink1269.xml"/><Relationship Id="rId201" Type="http://schemas.openxmlformats.org/officeDocument/2006/relationships/customXml" Target="../ink/ink1150.xml"/><Relationship Id="rId243" Type="http://schemas.openxmlformats.org/officeDocument/2006/relationships/customXml" Target="../ink/ink1171.xml"/><Relationship Id="rId285" Type="http://schemas.openxmlformats.org/officeDocument/2006/relationships/customXml" Target="../ink/ink1192.xml"/><Relationship Id="rId450" Type="http://schemas.openxmlformats.org/officeDocument/2006/relationships/image" Target="../media/image971.png"/><Relationship Id="rId38" Type="http://schemas.openxmlformats.org/officeDocument/2006/relationships/customXml" Target="../ink/ink1068.xml"/><Relationship Id="rId103" Type="http://schemas.openxmlformats.org/officeDocument/2006/relationships/image" Target="../media/image799.png"/><Relationship Id="rId310" Type="http://schemas.openxmlformats.org/officeDocument/2006/relationships/image" Target="../media/image901.png"/><Relationship Id="rId91" Type="http://schemas.openxmlformats.org/officeDocument/2006/relationships/image" Target="../media/image793.png"/><Relationship Id="rId145" Type="http://schemas.openxmlformats.org/officeDocument/2006/relationships/image" Target="../media/image819.png"/><Relationship Id="rId187" Type="http://schemas.openxmlformats.org/officeDocument/2006/relationships/customXml" Target="../ink/ink1143.xml"/><Relationship Id="rId352" Type="http://schemas.openxmlformats.org/officeDocument/2006/relationships/image" Target="../media/image922.png"/><Relationship Id="rId394" Type="http://schemas.openxmlformats.org/officeDocument/2006/relationships/image" Target="../media/image943.png"/><Relationship Id="rId408" Type="http://schemas.openxmlformats.org/officeDocument/2006/relationships/image" Target="../media/image950.png"/><Relationship Id="rId212" Type="http://schemas.openxmlformats.org/officeDocument/2006/relationships/image" Target="../media/image852.png"/><Relationship Id="rId254" Type="http://schemas.openxmlformats.org/officeDocument/2006/relationships/image" Target="../media/image873.png"/><Relationship Id="rId49" Type="http://schemas.openxmlformats.org/officeDocument/2006/relationships/image" Target="../media/image772.png"/><Relationship Id="rId114" Type="http://schemas.openxmlformats.org/officeDocument/2006/relationships/customXml" Target="../ink/ink1106.xml"/><Relationship Id="rId296" Type="http://schemas.openxmlformats.org/officeDocument/2006/relationships/image" Target="../media/image894.png"/><Relationship Id="rId60" Type="http://schemas.openxmlformats.org/officeDocument/2006/relationships/customXml" Target="../ink/ink1079.xml"/><Relationship Id="rId156" Type="http://schemas.openxmlformats.org/officeDocument/2006/relationships/image" Target="../media/image824.png"/><Relationship Id="rId198" Type="http://schemas.openxmlformats.org/officeDocument/2006/relationships/image" Target="../media/image845.png"/><Relationship Id="rId321" Type="http://schemas.openxmlformats.org/officeDocument/2006/relationships/customXml" Target="../ink/ink1210.xml"/><Relationship Id="rId363" Type="http://schemas.openxmlformats.org/officeDocument/2006/relationships/customXml" Target="../ink/ink1231.xml"/><Relationship Id="rId419" Type="http://schemas.openxmlformats.org/officeDocument/2006/relationships/customXml" Target="../ink/ink1259.xml"/><Relationship Id="rId223" Type="http://schemas.openxmlformats.org/officeDocument/2006/relationships/customXml" Target="../ink/ink1161.xml"/><Relationship Id="rId430" Type="http://schemas.openxmlformats.org/officeDocument/2006/relationships/image" Target="../media/image961.png"/><Relationship Id="rId18" Type="http://schemas.openxmlformats.org/officeDocument/2006/relationships/customXml" Target="../ink/ink1058.xml"/><Relationship Id="rId265" Type="http://schemas.openxmlformats.org/officeDocument/2006/relationships/customXml" Target="../ink/ink1182.xml"/><Relationship Id="rId50" Type="http://schemas.openxmlformats.org/officeDocument/2006/relationships/customXml" Target="../ink/ink1074.xml"/><Relationship Id="rId104" Type="http://schemas.openxmlformats.org/officeDocument/2006/relationships/customXml" Target="../ink/ink1101.xml"/><Relationship Id="rId125" Type="http://schemas.openxmlformats.org/officeDocument/2006/relationships/image" Target="../media/image809.png"/><Relationship Id="rId146" Type="http://schemas.openxmlformats.org/officeDocument/2006/relationships/customXml" Target="../ink/ink1122.xml"/><Relationship Id="rId167" Type="http://schemas.openxmlformats.org/officeDocument/2006/relationships/customXml" Target="../ink/ink1133.xml"/><Relationship Id="rId188" Type="http://schemas.openxmlformats.org/officeDocument/2006/relationships/image" Target="../media/image840.png"/><Relationship Id="rId311" Type="http://schemas.openxmlformats.org/officeDocument/2006/relationships/customXml" Target="../ink/ink1205.xml"/><Relationship Id="rId332" Type="http://schemas.openxmlformats.org/officeDocument/2006/relationships/image" Target="../media/image912.png"/><Relationship Id="rId353" Type="http://schemas.openxmlformats.org/officeDocument/2006/relationships/customXml" Target="../ink/ink1226.xml"/><Relationship Id="rId374" Type="http://schemas.openxmlformats.org/officeDocument/2006/relationships/image" Target="../media/image933.png"/><Relationship Id="rId395" Type="http://schemas.openxmlformats.org/officeDocument/2006/relationships/customXml" Target="../ink/ink1247.xml"/><Relationship Id="rId409" Type="http://schemas.openxmlformats.org/officeDocument/2006/relationships/customXml" Target="../ink/ink1254.xml"/><Relationship Id="rId71" Type="http://schemas.openxmlformats.org/officeDocument/2006/relationships/image" Target="../media/image783.png"/><Relationship Id="rId92" Type="http://schemas.openxmlformats.org/officeDocument/2006/relationships/customXml" Target="../ink/ink1095.xml"/><Relationship Id="rId213" Type="http://schemas.openxmlformats.org/officeDocument/2006/relationships/customXml" Target="../ink/ink1156.xml"/><Relationship Id="rId234" Type="http://schemas.openxmlformats.org/officeDocument/2006/relationships/image" Target="../media/image863.png"/><Relationship Id="rId420" Type="http://schemas.openxmlformats.org/officeDocument/2006/relationships/image" Target="../media/image95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62.png"/><Relationship Id="rId255" Type="http://schemas.openxmlformats.org/officeDocument/2006/relationships/customXml" Target="../ink/ink1177.xml"/><Relationship Id="rId276" Type="http://schemas.openxmlformats.org/officeDocument/2006/relationships/image" Target="../media/image884.png"/><Relationship Id="rId297" Type="http://schemas.openxmlformats.org/officeDocument/2006/relationships/customXml" Target="../ink/ink1198.xml"/><Relationship Id="rId441" Type="http://schemas.openxmlformats.org/officeDocument/2006/relationships/customXml" Target="../ink/ink1270.xml"/><Relationship Id="rId40" Type="http://schemas.openxmlformats.org/officeDocument/2006/relationships/customXml" Target="../ink/ink1069.xml"/><Relationship Id="rId115" Type="http://schemas.openxmlformats.org/officeDocument/2006/relationships/image" Target="../media/image666.png"/><Relationship Id="rId136" Type="http://schemas.openxmlformats.org/officeDocument/2006/relationships/customXml" Target="../ink/ink1117.xml"/><Relationship Id="rId157" Type="http://schemas.openxmlformats.org/officeDocument/2006/relationships/customXml" Target="../ink/ink1128.xml"/><Relationship Id="rId178" Type="http://schemas.openxmlformats.org/officeDocument/2006/relationships/image" Target="../media/image835.png"/><Relationship Id="rId301" Type="http://schemas.openxmlformats.org/officeDocument/2006/relationships/customXml" Target="../ink/ink1200.xml"/><Relationship Id="rId322" Type="http://schemas.openxmlformats.org/officeDocument/2006/relationships/image" Target="../media/image907.png"/><Relationship Id="rId343" Type="http://schemas.openxmlformats.org/officeDocument/2006/relationships/customXml" Target="../ink/ink1221.xml"/><Relationship Id="rId364" Type="http://schemas.openxmlformats.org/officeDocument/2006/relationships/image" Target="../media/image928.png"/><Relationship Id="rId61" Type="http://schemas.openxmlformats.org/officeDocument/2006/relationships/image" Target="../media/image778.png"/><Relationship Id="rId82" Type="http://schemas.openxmlformats.org/officeDocument/2006/relationships/customXml" Target="../ink/ink1090.xml"/><Relationship Id="rId199" Type="http://schemas.openxmlformats.org/officeDocument/2006/relationships/customXml" Target="../ink/ink1149.xml"/><Relationship Id="rId203" Type="http://schemas.openxmlformats.org/officeDocument/2006/relationships/customXml" Target="../ink/ink1151.xml"/><Relationship Id="rId385" Type="http://schemas.openxmlformats.org/officeDocument/2006/relationships/customXml" Target="../ink/ink1242.xml"/><Relationship Id="rId19" Type="http://schemas.openxmlformats.org/officeDocument/2006/relationships/image" Target="../media/image757.png"/><Relationship Id="rId224" Type="http://schemas.openxmlformats.org/officeDocument/2006/relationships/image" Target="../media/image858.png"/><Relationship Id="rId245" Type="http://schemas.openxmlformats.org/officeDocument/2006/relationships/customXml" Target="../ink/ink1172.xml"/><Relationship Id="rId266" Type="http://schemas.openxmlformats.org/officeDocument/2006/relationships/image" Target="../media/image879.png"/><Relationship Id="rId287" Type="http://schemas.openxmlformats.org/officeDocument/2006/relationships/customXml" Target="../ink/ink1193.xml"/><Relationship Id="rId410" Type="http://schemas.openxmlformats.org/officeDocument/2006/relationships/image" Target="../media/image951.png"/><Relationship Id="rId431" Type="http://schemas.openxmlformats.org/officeDocument/2006/relationships/customXml" Target="../ink/ink1265.xml"/><Relationship Id="rId452" Type="http://schemas.openxmlformats.org/officeDocument/2006/relationships/image" Target="../media/image972.png"/><Relationship Id="rId30" Type="http://schemas.openxmlformats.org/officeDocument/2006/relationships/customXml" Target="../ink/ink1064.xml"/><Relationship Id="rId105" Type="http://schemas.openxmlformats.org/officeDocument/2006/relationships/image" Target="../media/image800.png"/><Relationship Id="rId126" Type="http://schemas.openxmlformats.org/officeDocument/2006/relationships/customXml" Target="../ink/ink1112.xml"/><Relationship Id="rId147" Type="http://schemas.openxmlformats.org/officeDocument/2006/relationships/image" Target="../media/image820.png"/><Relationship Id="rId168" Type="http://schemas.openxmlformats.org/officeDocument/2006/relationships/image" Target="../media/image830.png"/><Relationship Id="rId312" Type="http://schemas.openxmlformats.org/officeDocument/2006/relationships/image" Target="../media/image902.png"/><Relationship Id="rId333" Type="http://schemas.openxmlformats.org/officeDocument/2006/relationships/customXml" Target="../ink/ink1216.xml"/><Relationship Id="rId354" Type="http://schemas.openxmlformats.org/officeDocument/2006/relationships/image" Target="../media/image923.png"/><Relationship Id="rId51" Type="http://schemas.openxmlformats.org/officeDocument/2006/relationships/image" Target="../media/image773.png"/><Relationship Id="rId72" Type="http://schemas.openxmlformats.org/officeDocument/2006/relationships/customXml" Target="../ink/ink1085.xml"/><Relationship Id="rId93" Type="http://schemas.openxmlformats.org/officeDocument/2006/relationships/image" Target="../media/image794.png"/><Relationship Id="rId189" Type="http://schemas.openxmlformats.org/officeDocument/2006/relationships/customXml" Target="../ink/ink1144.xml"/><Relationship Id="rId375" Type="http://schemas.openxmlformats.org/officeDocument/2006/relationships/customXml" Target="../ink/ink1237.xml"/><Relationship Id="rId396" Type="http://schemas.openxmlformats.org/officeDocument/2006/relationships/image" Target="../media/image944.png"/><Relationship Id="rId3" Type="http://schemas.openxmlformats.org/officeDocument/2006/relationships/image" Target="NULL"/><Relationship Id="rId214" Type="http://schemas.openxmlformats.org/officeDocument/2006/relationships/image" Target="../media/image853.png"/><Relationship Id="rId235" Type="http://schemas.openxmlformats.org/officeDocument/2006/relationships/customXml" Target="../ink/ink1167.xml"/><Relationship Id="rId256" Type="http://schemas.openxmlformats.org/officeDocument/2006/relationships/image" Target="../media/image874.png"/><Relationship Id="rId277" Type="http://schemas.openxmlformats.org/officeDocument/2006/relationships/customXml" Target="../ink/ink1188.xml"/><Relationship Id="rId298" Type="http://schemas.openxmlformats.org/officeDocument/2006/relationships/image" Target="../media/image895.png"/><Relationship Id="rId400" Type="http://schemas.openxmlformats.org/officeDocument/2006/relationships/image" Target="../media/image946.png"/><Relationship Id="rId421" Type="http://schemas.openxmlformats.org/officeDocument/2006/relationships/customXml" Target="../ink/ink1260.xml"/><Relationship Id="rId442" Type="http://schemas.openxmlformats.org/officeDocument/2006/relationships/image" Target="../media/image967.png"/><Relationship Id="rId116" Type="http://schemas.openxmlformats.org/officeDocument/2006/relationships/customXml" Target="../ink/ink1107.xml"/><Relationship Id="rId137" Type="http://schemas.openxmlformats.org/officeDocument/2006/relationships/image" Target="../media/image815.png"/><Relationship Id="rId158" Type="http://schemas.openxmlformats.org/officeDocument/2006/relationships/image" Target="../media/image825.png"/><Relationship Id="rId302" Type="http://schemas.openxmlformats.org/officeDocument/2006/relationships/image" Target="../media/image897.png"/><Relationship Id="rId323" Type="http://schemas.openxmlformats.org/officeDocument/2006/relationships/customXml" Target="../ink/ink1211.xml"/><Relationship Id="rId344" Type="http://schemas.openxmlformats.org/officeDocument/2006/relationships/image" Target="../media/image918.png"/><Relationship Id="rId20" Type="http://schemas.openxmlformats.org/officeDocument/2006/relationships/customXml" Target="../ink/ink1059.xml"/><Relationship Id="rId41" Type="http://schemas.openxmlformats.org/officeDocument/2006/relationships/image" Target="../media/image768.png"/><Relationship Id="rId62" Type="http://schemas.openxmlformats.org/officeDocument/2006/relationships/customXml" Target="../ink/ink1080.xml"/><Relationship Id="rId83" Type="http://schemas.openxmlformats.org/officeDocument/2006/relationships/image" Target="../media/image789.png"/><Relationship Id="rId179" Type="http://schemas.openxmlformats.org/officeDocument/2006/relationships/customXml" Target="../ink/ink1139.xml"/><Relationship Id="rId365" Type="http://schemas.openxmlformats.org/officeDocument/2006/relationships/customXml" Target="../ink/ink1232.xml"/><Relationship Id="rId386" Type="http://schemas.openxmlformats.org/officeDocument/2006/relationships/image" Target="../media/image939.png"/><Relationship Id="rId190" Type="http://schemas.openxmlformats.org/officeDocument/2006/relationships/image" Target="../media/image841.png"/><Relationship Id="rId204" Type="http://schemas.openxmlformats.org/officeDocument/2006/relationships/image" Target="../media/image848.png"/><Relationship Id="rId225" Type="http://schemas.openxmlformats.org/officeDocument/2006/relationships/customXml" Target="../ink/ink1162.xml"/><Relationship Id="rId246" Type="http://schemas.openxmlformats.org/officeDocument/2006/relationships/image" Target="../media/image869.png"/><Relationship Id="rId267" Type="http://schemas.openxmlformats.org/officeDocument/2006/relationships/customXml" Target="../ink/ink1183.xml"/><Relationship Id="rId288" Type="http://schemas.openxmlformats.org/officeDocument/2006/relationships/image" Target="../media/image890.png"/><Relationship Id="rId411" Type="http://schemas.openxmlformats.org/officeDocument/2006/relationships/customXml" Target="../ink/ink1255.xml"/><Relationship Id="rId432" Type="http://schemas.openxmlformats.org/officeDocument/2006/relationships/image" Target="../media/image962.png"/><Relationship Id="rId453" Type="http://schemas.openxmlformats.org/officeDocument/2006/relationships/customXml" Target="../ink/ink1276.xml"/><Relationship Id="rId106" Type="http://schemas.openxmlformats.org/officeDocument/2006/relationships/customXml" Target="../ink/ink1102.xml"/><Relationship Id="rId127" Type="http://schemas.openxmlformats.org/officeDocument/2006/relationships/image" Target="../media/image810.png"/><Relationship Id="rId313" Type="http://schemas.openxmlformats.org/officeDocument/2006/relationships/customXml" Target="../ink/ink1206.xml"/><Relationship Id="rId10" Type="http://schemas.openxmlformats.org/officeDocument/2006/relationships/customXml" Target="../ink/ink1054.xml"/><Relationship Id="rId31" Type="http://schemas.openxmlformats.org/officeDocument/2006/relationships/image" Target="../media/image763.png"/><Relationship Id="rId52" Type="http://schemas.openxmlformats.org/officeDocument/2006/relationships/customXml" Target="../ink/ink1075.xml"/><Relationship Id="rId73" Type="http://schemas.openxmlformats.org/officeDocument/2006/relationships/image" Target="../media/image784.png"/><Relationship Id="rId94" Type="http://schemas.openxmlformats.org/officeDocument/2006/relationships/customXml" Target="../ink/ink1096.xml"/><Relationship Id="rId148" Type="http://schemas.openxmlformats.org/officeDocument/2006/relationships/customXml" Target="../ink/ink1123.xml"/><Relationship Id="rId169" Type="http://schemas.openxmlformats.org/officeDocument/2006/relationships/customXml" Target="../ink/ink1134.xml"/><Relationship Id="rId334" Type="http://schemas.openxmlformats.org/officeDocument/2006/relationships/image" Target="../media/image913.png"/><Relationship Id="rId355" Type="http://schemas.openxmlformats.org/officeDocument/2006/relationships/customXml" Target="../ink/ink1227.xml"/><Relationship Id="rId376" Type="http://schemas.openxmlformats.org/officeDocument/2006/relationships/image" Target="../media/image934.png"/><Relationship Id="rId397" Type="http://schemas.openxmlformats.org/officeDocument/2006/relationships/customXml" Target="../ink/ink1248.xml"/><Relationship Id="rId4" Type="http://schemas.openxmlformats.org/officeDocument/2006/relationships/image" Target="NULL"/><Relationship Id="rId180" Type="http://schemas.openxmlformats.org/officeDocument/2006/relationships/image" Target="../media/image836.png"/><Relationship Id="rId215" Type="http://schemas.openxmlformats.org/officeDocument/2006/relationships/customXml" Target="../ink/ink1157.xml"/><Relationship Id="rId236" Type="http://schemas.openxmlformats.org/officeDocument/2006/relationships/image" Target="../media/image864.png"/><Relationship Id="rId257" Type="http://schemas.openxmlformats.org/officeDocument/2006/relationships/customXml" Target="../ink/ink1178.xml"/><Relationship Id="rId278" Type="http://schemas.openxmlformats.org/officeDocument/2006/relationships/image" Target="../media/image885.png"/><Relationship Id="rId401" Type="http://schemas.openxmlformats.org/officeDocument/2006/relationships/customXml" Target="../ink/ink1250.xml"/><Relationship Id="rId422" Type="http://schemas.openxmlformats.org/officeDocument/2006/relationships/image" Target="../media/image957.png"/><Relationship Id="rId443" Type="http://schemas.openxmlformats.org/officeDocument/2006/relationships/customXml" Target="../ink/ink1271.xml"/><Relationship Id="rId303" Type="http://schemas.openxmlformats.org/officeDocument/2006/relationships/customXml" Target="../ink/ink1201.xml"/><Relationship Id="rId42" Type="http://schemas.openxmlformats.org/officeDocument/2006/relationships/customXml" Target="../ink/ink1070.xml"/><Relationship Id="rId84" Type="http://schemas.openxmlformats.org/officeDocument/2006/relationships/customXml" Target="../ink/ink1091.xml"/><Relationship Id="rId138" Type="http://schemas.openxmlformats.org/officeDocument/2006/relationships/customXml" Target="../ink/ink1118.xml"/><Relationship Id="rId345" Type="http://schemas.openxmlformats.org/officeDocument/2006/relationships/customXml" Target="../ink/ink1222.xml"/><Relationship Id="rId387" Type="http://schemas.openxmlformats.org/officeDocument/2006/relationships/customXml" Target="../ink/ink1243.xml"/><Relationship Id="rId191" Type="http://schemas.openxmlformats.org/officeDocument/2006/relationships/customXml" Target="../ink/ink1145.xml"/><Relationship Id="rId205" Type="http://schemas.openxmlformats.org/officeDocument/2006/relationships/customXml" Target="../ink/ink1152.xml"/><Relationship Id="rId247" Type="http://schemas.openxmlformats.org/officeDocument/2006/relationships/customXml" Target="../ink/ink1173.xml"/><Relationship Id="rId412" Type="http://schemas.openxmlformats.org/officeDocument/2006/relationships/image" Target="../media/image952.png"/><Relationship Id="rId107" Type="http://schemas.openxmlformats.org/officeDocument/2006/relationships/image" Target="../media/image801.png"/><Relationship Id="rId289" Type="http://schemas.openxmlformats.org/officeDocument/2006/relationships/customXml" Target="../ink/ink1194.xml"/><Relationship Id="rId454" Type="http://schemas.openxmlformats.org/officeDocument/2006/relationships/image" Target="../media/image973.png"/><Relationship Id="rId11" Type="http://schemas.openxmlformats.org/officeDocument/2006/relationships/image" Target="../media/image2201.png"/><Relationship Id="rId53" Type="http://schemas.openxmlformats.org/officeDocument/2006/relationships/image" Target="../media/image774.png"/><Relationship Id="rId149" Type="http://schemas.openxmlformats.org/officeDocument/2006/relationships/image" Target="../media/image821.png"/><Relationship Id="rId314" Type="http://schemas.openxmlformats.org/officeDocument/2006/relationships/image" Target="../media/image903.png"/><Relationship Id="rId356" Type="http://schemas.openxmlformats.org/officeDocument/2006/relationships/image" Target="../media/image924.png"/><Relationship Id="rId398" Type="http://schemas.openxmlformats.org/officeDocument/2006/relationships/image" Target="../media/image945.png"/><Relationship Id="rId95" Type="http://schemas.openxmlformats.org/officeDocument/2006/relationships/image" Target="../media/image795.png"/><Relationship Id="rId160" Type="http://schemas.openxmlformats.org/officeDocument/2006/relationships/image" Target="../media/image826.png"/><Relationship Id="rId216" Type="http://schemas.openxmlformats.org/officeDocument/2006/relationships/image" Target="../media/image854.png"/><Relationship Id="rId423" Type="http://schemas.openxmlformats.org/officeDocument/2006/relationships/customXml" Target="../ink/ink1261.xml"/><Relationship Id="rId258" Type="http://schemas.openxmlformats.org/officeDocument/2006/relationships/image" Target="../media/image875.png"/><Relationship Id="rId22" Type="http://schemas.openxmlformats.org/officeDocument/2006/relationships/customXml" Target="../ink/ink1060.xml"/><Relationship Id="rId64" Type="http://schemas.openxmlformats.org/officeDocument/2006/relationships/customXml" Target="../ink/ink1081.xml"/><Relationship Id="rId118" Type="http://schemas.openxmlformats.org/officeDocument/2006/relationships/customXml" Target="../ink/ink1108.xml"/><Relationship Id="rId325" Type="http://schemas.openxmlformats.org/officeDocument/2006/relationships/customXml" Target="../ink/ink1212.xml"/><Relationship Id="rId367" Type="http://schemas.openxmlformats.org/officeDocument/2006/relationships/customXml" Target="../ink/ink1233.xml"/><Relationship Id="rId171" Type="http://schemas.openxmlformats.org/officeDocument/2006/relationships/customXml" Target="../ink/ink1135.xml"/><Relationship Id="rId227" Type="http://schemas.openxmlformats.org/officeDocument/2006/relationships/customXml" Target="../ink/ink1163.xml"/><Relationship Id="rId269" Type="http://schemas.openxmlformats.org/officeDocument/2006/relationships/customXml" Target="../ink/ink1184.xml"/><Relationship Id="rId434" Type="http://schemas.openxmlformats.org/officeDocument/2006/relationships/image" Target="../media/image963.png"/><Relationship Id="rId33" Type="http://schemas.openxmlformats.org/officeDocument/2006/relationships/image" Target="../media/image764.png"/><Relationship Id="rId129" Type="http://schemas.openxmlformats.org/officeDocument/2006/relationships/image" Target="../media/image811.png"/><Relationship Id="rId280" Type="http://schemas.openxmlformats.org/officeDocument/2006/relationships/image" Target="../media/image886.png"/><Relationship Id="rId336" Type="http://schemas.openxmlformats.org/officeDocument/2006/relationships/image" Target="../media/image914.png"/><Relationship Id="rId75" Type="http://schemas.openxmlformats.org/officeDocument/2006/relationships/image" Target="../media/image785.png"/><Relationship Id="rId140" Type="http://schemas.openxmlformats.org/officeDocument/2006/relationships/customXml" Target="../ink/ink1119.xml"/><Relationship Id="rId182" Type="http://schemas.openxmlformats.org/officeDocument/2006/relationships/image" Target="../media/image837.png"/><Relationship Id="rId378" Type="http://schemas.openxmlformats.org/officeDocument/2006/relationships/image" Target="../media/image935.png"/><Relationship Id="rId403" Type="http://schemas.openxmlformats.org/officeDocument/2006/relationships/customXml" Target="../ink/ink1251.xml"/><Relationship Id="rId238" Type="http://schemas.openxmlformats.org/officeDocument/2006/relationships/image" Target="../media/image865.png"/><Relationship Id="rId445" Type="http://schemas.openxmlformats.org/officeDocument/2006/relationships/customXml" Target="../ink/ink1272.xml"/><Relationship Id="rId291" Type="http://schemas.openxmlformats.org/officeDocument/2006/relationships/customXml" Target="../ink/ink1195.xml"/><Relationship Id="rId305" Type="http://schemas.openxmlformats.org/officeDocument/2006/relationships/customXml" Target="../ink/ink1202.xml"/><Relationship Id="rId347" Type="http://schemas.openxmlformats.org/officeDocument/2006/relationships/customXml" Target="../ink/ink1223.xml"/><Relationship Id="rId44" Type="http://schemas.openxmlformats.org/officeDocument/2006/relationships/customXml" Target="../ink/ink1071.xml"/><Relationship Id="rId86" Type="http://schemas.openxmlformats.org/officeDocument/2006/relationships/customXml" Target="../ink/ink1092.xml"/><Relationship Id="rId151" Type="http://schemas.openxmlformats.org/officeDocument/2006/relationships/customXml" Target="../ink/ink1125.xml"/><Relationship Id="rId389" Type="http://schemas.openxmlformats.org/officeDocument/2006/relationships/customXml" Target="../ink/ink1244.xml"/><Relationship Id="rId193" Type="http://schemas.openxmlformats.org/officeDocument/2006/relationships/customXml" Target="../ink/ink1146.xml"/><Relationship Id="rId207" Type="http://schemas.openxmlformats.org/officeDocument/2006/relationships/customXml" Target="../ink/ink1153.xml"/><Relationship Id="rId249" Type="http://schemas.openxmlformats.org/officeDocument/2006/relationships/customXml" Target="../ink/ink1174.xml"/><Relationship Id="rId414" Type="http://schemas.openxmlformats.org/officeDocument/2006/relationships/image" Target="../media/image953.png"/><Relationship Id="rId456" Type="http://schemas.openxmlformats.org/officeDocument/2006/relationships/image" Target="../media/image974.png"/><Relationship Id="rId13" Type="http://schemas.openxmlformats.org/officeDocument/2006/relationships/image" Target="../media/image2202.png"/><Relationship Id="rId109" Type="http://schemas.openxmlformats.org/officeDocument/2006/relationships/image" Target="../media/image802.png"/><Relationship Id="rId260" Type="http://schemas.openxmlformats.org/officeDocument/2006/relationships/image" Target="../media/image876.png"/><Relationship Id="rId316" Type="http://schemas.openxmlformats.org/officeDocument/2006/relationships/image" Target="../media/image904.png"/><Relationship Id="rId55" Type="http://schemas.openxmlformats.org/officeDocument/2006/relationships/image" Target="../media/image775.png"/><Relationship Id="rId97" Type="http://schemas.openxmlformats.org/officeDocument/2006/relationships/image" Target="../media/image796.png"/><Relationship Id="rId120" Type="http://schemas.openxmlformats.org/officeDocument/2006/relationships/customXml" Target="../ink/ink1109.xml"/><Relationship Id="rId358" Type="http://schemas.openxmlformats.org/officeDocument/2006/relationships/image" Target="../media/image925.png"/><Relationship Id="rId162" Type="http://schemas.openxmlformats.org/officeDocument/2006/relationships/image" Target="../media/image827.png"/><Relationship Id="rId218" Type="http://schemas.openxmlformats.org/officeDocument/2006/relationships/image" Target="../media/image855.png"/><Relationship Id="rId425" Type="http://schemas.openxmlformats.org/officeDocument/2006/relationships/customXml" Target="../ink/ink1262.xml"/><Relationship Id="rId271" Type="http://schemas.openxmlformats.org/officeDocument/2006/relationships/customXml" Target="../ink/ink1185.xml"/><Relationship Id="rId24" Type="http://schemas.openxmlformats.org/officeDocument/2006/relationships/customXml" Target="../ink/ink1061.xml"/><Relationship Id="rId66" Type="http://schemas.openxmlformats.org/officeDocument/2006/relationships/customXml" Target="../ink/ink1082.xml"/><Relationship Id="rId131" Type="http://schemas.openxmlformats.org/officeDocument/2006/relationships/image" Target="../media/image812.png"/><Relationship Id="rId327" Type="http://schemas.openxmlformats.org/officeDocument/2006/relationships/customXml" Target="../ink/ink1213.xml"/><Relationship Id="rId369" Type="http://schemas.openxmlformats.org/officeDocument/2006/relationships/customXml" Target="../ink/ink1234.xml"/><Relationship Id="rId173" Type="http://schemas.openxmlformats.org/officeDocument/2006/relationships/customXml" Target="../ink/ink1136.xml"/><Relationship Id="rId229" Type="http://schemas.openxmlformats.org/officeDocument/2006/relationships/customXml" Target="../ink/ink1164.xml"/><Relationship Id="rId380" Type="http://schemas.openxmlformats.org/officeDocument/2006/relationships/image" Target="../media/image936.png"/><Relationship Id="rId436" Type="http://schemas.openxmlformats.org/officeDocument/2006/relationships/image" Target="../media/image964.png"/><Relationship Id="rId240" Type="http://schemas.openxmlformats.org/officeDocument/2006/relationships/image" Target="../media/image866.png"/><Relationship Id="rId35" Type="http://schemas.openxmlformats.org/officeDocument/2006/relationships/image" Target="../media/image765.png"/><Relationship Id="rId77" Type="http://schemas.openxmlformats.org/officeDocument/2006/relationships/image" Target="../media/image786.png"/><Relationship Id="rId100" Type="http://schemas.openxmlformats.org/officeDocument/2006/relationships/customXml" Target="../ink/ink1099.xml"/><Relationship Id="rId282" Type="http://schemas.openxmlformats.org/officeDocument/2006/relationships/image" Target="../media/image887.png"/><Relationship Id="rId338" Type="http://schemas.openxmlformats.org/officeDocument/2006/relationships/image" Target="../media/image915.png"/><Relationship Id="rId142" Type="http://schemas.openxmlformats.org/officeDocument/2006/relationships/customXml" Target="../ink/ink1120.xml"/><Relationship Id="rId184" Type="http://schemas.openxmlformats.org/officeDocument/2006/relationships/image" Target="../media/image838.png"/><Relationship Id="rId391" Type="http://schemas.openxmlformats.org/officeDocument/2006/relationships/customXml" Target="../ink/ink1245.xml"/><Relationship Id="rId405" Type="http://schemas.openxmlformats.org/officeDocument/2006/relationships/customXml" Target="../ink/ink1252.xml"/><Relationship Id="rId447" Type="http://schemas.openxmlformats.org/officeDocument/2006/relationships/customXml" Target="../ink/ink1273.xml"/><Relationship Id="rId251" Type="http://schemas.openxmlformats.org/officeDocument/2006/relationships/customXml" Target="../ink/ink1175.xml"/><Relationship Id="rId46" Type="http://schemas.openxmlformats.org/officeDocument/2006/relationships/customXml" Target="../ink/ink1072.xml"/><Relationship Id="rId293" Type="http://schemas.openxmlformats.org/officeDocument/2006/relationships/customXml" Target="../ink/ink1196.xml"/><Relationship Id="rId307" Type="http://schemas.openxmlformats.org/officeDocument/2006/relationships/customXml" Target="../ink/ink1203.xml"/><Relationship Id="rId349" Type="http://schemas.openxmlformats.org/officeDocument/2006/relationships/customXml" Target="../ink/ink1224.xml"/><Relationship Id="rId88" Type="http://schemas.openxmlformats.org/officeDocument/2006/relationships/customXml" Target="../ink/ink1093.xml"/><Relationship Id="rId111" Type="http://schemas.openxmlformats.org/officeDocument/2006/relationships/image" Target="../media/image803.png"/><Relationship Id="rId153" Type="http://schemas.openxmlformats.org/officeDocument/2006/relationships/customXml" Target="../ink/ink1126.xml"/><Relationship Id="rId195" Type="http://schemas.openxmlformats.org/officeDocument/2006/relationships/customXml" Target="../ink/ink1147.xml"/><Relationship Id="rId209" Type="http://schemas.openxmlformats.org/officeDocument/2006/relationships/customXml" Target="../ink/ink1154.xml"/><Relationship Id="rId360" Type="http://schemas.openxmlformats.org/officeDocument/2006/relationships/image" Target="../media/image926.png"/><Relationship Id="rId416" Type="http://schemas.openxmlformats.org/officeDocument/2006/relationships/image" Target="../media/image954.png"/><Relationship Id="rId220" Type="http://schemas.openxmlformats.org/officeDocument/2006/relationships/image" Target="../media/image856.png"/><Relationship Id="rId15" Type="http://schemas.openxmlformats.org/officeDocument/2006/relationships/image" Target="../media/image2203.png"/><Relationship Id="rId57" Type="http://schemas.openxmlformats.org/officeDocument/2006/relationships/image" Target="../media/image776.png"/><Relationship Id="rId262" Type="http://schemas.openxmlformats.org/officeDocument/2006/relationships/image" Target="../media/image877.png"/><Relationship Id="rId318" Type="http://schemas.openxmlformats.org/officeDocument/2006/relationships/image" Target="../media/image905.png"/><Relationship Id="rId99" Type="http://schemas.openxmlformats.org/officeDocument/2006/relationships/image" Target="../media/image797.png"/><Relationship Id="rId122" Type="http://schemas.openxmlformats.org/officeDocument/2006/relationships/customXml" Target="../ink/ink1110.xml"/><Relationship Id="rId164" Type="http://schemas.openxmlformats.org/officeDocument/2006/relationships/image" Target="../media/image828.png"/><Relationship Id="rId371" Type="http://schemas.openxmlformats.org/officeDocument/2006/relationships/customXml" Target="../ink/ink1235.xml"/><Relationship Id="rId427" Type="http://schemas.openxmlformats.org/officeDocument/2006/relationships/customXml" Target="../ink/ink1263.xml"/><Relationship Id="rId26" Type="http://schemas.openxmlformats.org/officeDocument/2006/relationships/customXml" Target="../ink/ink1062.xml"/><Relationship Id="rId231" Type="http://schemas.openxmlformats.org/officeDocument/2006/relationships/customXml" Target="../ink/ink1165.xml"/><Relationship Id="rId273" Type="http://schemas.openxmlformats.org/officeDocument/2006/relationships/customXml" Target="../ink/ink1186.xml"/><Relationship Id="rId329" Type="http://schemas.openxmlformats.org/officeDocument/2006/relationships/customXml" Target="../ink/ink1214.xml"/><Relationship Id="rId68" Type="http://schemas.openxmlformats.org/officeDocument/2006/relationships/customXml" Target="../ink/ink1083.xml"/><Relationship Id="rId133" Type="http://schemas.openxmlformats.org/officeDocument/2006/relationships/image" Target="../media/image813.png"/><Relationship Id="rId175" Type="http://schemas.openxmlformats.org/officeDocument/2006/relationships/customXml" Target="../ink/ink1137.xml"/><Relationship Id="rId340" Type="http://schemas.openxmlformats.org/officeDocument/2006/relationships/image" Target="../media/image916.png"/><Relationship Id="rId200" Type="http://schemas.openxmlformats.org/officeDocument/2006/relationships/image" Target="../media/image846.png"/><Relationship Id="rId382" Type="http://schemas.openxmlformats.org/officeDocument/2006/relationships/image" Target="../media/image937.png"/><Relationship Id="rId438" Type="http://schemas.openxmlformats.org/officeDocument/2006/relationships/image" Target="../media/image965.png"/><Relationship Id="rId242" Type="http://schemas.openxmlformats.org/officeDocument/2006/relationships/image" Target="../media/image867.png"/><Relationship Id="rId284" Type="http://schemas.openxmlformats.org/officeDocument/2006/relationships/image" Target="../media/image888.png"/><Relationship Id="rId37" Type="http://schemas.openxmlformats.org/officeDocument/2006/relationships/image" Target="../media/image766.png"/><Relationship Id="rId79" Type="http://schemas.openxmlformats.org/officeDocument/2006/relationships/image" Target="../media/image787.png"/><Relationship Id="rId102" Type="http://schemas.openxmlformats.org/officeDocument/2006/relationships/customXml" Target="../ink/ink1100.xml"/><Relationship Id="rId144" Type="http://schemas.openxmlformats.org/officeDocument/2006/relationships/customXml" Target="../ink/ink1121.xml"/><Relationship Id="rId90" Type="http://schemas.openxmlformats.org/officeDocument/2006/relationships/customXml" Target="../ink/ink1094.xml"/><Relationship Id="rId186" Type="http://schemas.openxmlformats.org/officeDocument/2006/relationships/image" Target="../media/image839.png"/><Relationship Id="rId351" Type="http://schemas.openxmlformats.org/officeDocument/2006/relationships/customXml" Target="../ink/ink1225.xml"/><Relationship Id="rId393" Type="http://schemas.openxmlformats.org/officeDocument/2006/relationships/customXml" Target="../ink/ink1246.xml"/><Relationship Id="rId407" Type="http://schemas.openxmlformats.org/officeDocument/2006/relationships/customXml" Target="../ink/ink1253.xml"/><Relationship Id="rId449" Type="http://schemas.openxmlformats.org/officeDocument/2006/relationships/customXml" Target="../ink/ink1274.xml"/><Relationship Id="rId211" Type="http://schemas.openxmlformats.org/officeDocument/2006/relationships/customXml" Target="../ink/ink1155.xml"/><Relationship Id="rId253" Type="http://schemas.openxmlformats.org/officeDocument/2006/relationships/customXml" Target="../ink/ink1176.xml"/><Relationship Id="rId295" Type="http://schemas.openxmlformats.org/officeDocument/2006/relationships/customXml" Target="../ink/ink1197.xml"/><Relationship Id="rId309" Type="http://schemas.openxmlformats.org/officeDocument/2006/relationships/customXml" Target="../ink/ink1204.xml"/><Relationship Id="rId48" Type="http://schemas.openxmlformats.org/officeDocument/2006/relationships/customXml" Target="../ink/ink1073.xml"/><Relationship Id="rId113" Type="http://schemas.openxmlformats.org/officeDocument/2006/relationships/image" Target="../media/image804.png"/><Relationship Id="rId320" Type="http://schemas.openxmlformats.org/officeDocument/2006/relationships/image" Target="../media/image906.png"/><Relationship Id="rId155" Type="http://schemas.openxmlformats.org/officeDocument/2006/relationships/customXml" Target="../ink/ink1127.xml"/><Relationship Id="rId197" Type="http://schemas.openxmlformats.org/officeDocument/2006/relationships/customXml" Target="../ink/ink1148.xml"/><Relationship Id="rId362" Type="http://schemas.openxmlformats.org/officeDocument/2006/relationships/image" Target="../media/image927.png"/><Relationship Id="rId418" Type="http://schemas.openxmlformats.org/officeDocument/2006/relationships/image" Target="../media/image955.png"/><Relationship Id="rId222" Type="http://schemas.openxmlformats.org/officeDocument/2006/relationships/image" Target="../media/image857.png"/><Relationship Id="rId264" Type="http://schemas.openxmlformats.org/officeDocument/2006/relationships/image" Target="../media/image878.png"/><Relationship Id="rId17" Type="http://schemas.openxmlformats.org/officeDocument/2006/relationships/image" Target="../media/image2204.png"/><Relationship Id="rId59" Type="http://schemas.openxmlformats.org/officeDocument/2006/relationships/image" Target="../media/image777.png"/><Relationship Id="rId124" Type="http://schemas.openxmlformats.org/officeDocument/2006/relationships/customXml" Target="../ink/ink1111.xml"/><Relationship Id="rId70" Type="http://schemas.openxmlformats.org/officeDocument/2006/relationships/customXml" Target="../ink/ink1084.xml"/><Relationship Id="rId166" Type="http://schemas.openxmlformats.org/officeDocument/2006/relationships/image" Target="../media/image829.png"/><Relationship Id="rId331" Type="http://schemas.openxmlformats.org/officeDocument/2006/relationships/customXml" Target="../ink/ink1215.xml"/><Relationship Id="rId373" Type="http://schemas.openxmlformats.org/officeDocument/2006/relationships/customXml" Target="../ink/ink1236.xml"/><Relationship Id="rId429" Type="http://schemas.openxmlformats.org/officeDocument/2006/relationships/customXml" Target="../ink/ink126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6.xml"/><Relationship Id="rId440" Type="http://schemas.openxmlformats.org/officeDocument/2006/relationships/image" Target="../media/image966.png"/><Relationship Id="rId28" Type="http://schemas.openxmlformats.org/officeDocument/2006/relationships/customXml" Target="../ink/ink1063.xml"/><Relationship Id="rId275" Type="http://schemas.openxmlformats.org/officeDocument/2006/relationships/customXml" Target="../ink/ink1187.xml"/><Relationship Id="rId300" Type="http://schemas.openxmlformats.org/officeDocument/2006/relationships/image" Target="../media/image896.png"/><Relationship Id="rId81" Type="http://schemas.openxmlformats.org/officeDocument/2006/relationships/image" Target="../media/image788.png"/><Relationship Id="rId135" Type="http://schemas.openxmlformats.org/officeDocument/2006/relationships/image" Target="../media/image814.png"/><Relationship Id="rId177" Type="http://schemas.openxmlformats.org/officeDocument/2006/relationships/customXml" Target="../ink/ink1138.xml"/><Relationship Id="rId342" Type="http://schemas.openxmlformats.org/officeDocument/2006/relationships/image" Target="../media/image917.png"/><Relationship Id="rId384" Type="http://schemas.openxmlformats.org/officeDocument/2006/relationships/image" Target="../media/image938.png"/><Relationship Id="rId202" Type="http://schemas.openxmlformats.org/officeDocument/2006/relationships/image" Target="../media/image847.png"/><Relationship Id="rId244" Type="http://schemas.openxmlformats.org/officeDocument/2006/relationships/image" Target="../media/image868.png"/><Relationship Id="rId39" Type="http://schemas.openxmlformats.org/officeDocument/2006/relationships/image" Target="../media/image767.png"/><Relationship Id="rId286" Type="http://schemas.openxmlformats.org/officeDocument/2006/relationships/image" Target="../media/image889.png"/><Relationship Id="rId451" Type="http://schemas.openxmlformats.org/officeDocument/2006/relationships/customXml" Target="../ink/ink127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7.xml"/><Relationship Id="rId671" Type="http://schemas.openxmlformats.org/officeDocument/2006/relationships/image" Target="../media/image1303.png"/><Relationship Id="rId769" Type="http://schemas.openxmlformats.org/officeDocument/2006/relationships/image" Target="../media/image1352.png"/><Relationship Id="rId21" Type="http://schemas.openxmlformats.org/officeDocument/2006/relationships/customXml" Target="../ink/ink1287.xml"/><Relationship Id="rId324" Type="http://schemas.openxmlformats.org/officeDocument/2006/relationships/image" Target="../media/image1132.png"/><Relationship Id="rId531" Type="http://schemas.openxmlformats.org/officeDocument/2006/relationships/customXml" Target="../ink/ink1546.xml"/><Relationship Id="rId629" Type="http://schemas.openxmlformats.org/officeDocument/2006/relationships/image" Target="../media/image826.png"/><Relationship Id="rId170" Type="http://schemas.openxmlformats.org/officeDocument/2006/relationships/image" Target="../media/image1055.png"/><Relationship Id="rId836" Type="http://schemas.openxmlformats.org/officeDocument/2006/relationships/customXml" Target="../ink/ink1699.xml"/><Relationship Id="rId268" Type="http://schemas.openxmlformats.org/officeDocument/2006/relationships/image" Target="../media/image1104.png"/><Relationship Id="rId475" Type="http://schemas.openxmlformats.org/officeDocument/2006/relationships/image" Target="../media/image1207.png"/><Relationship Id="rId682" Type="http://schemas.openxmlformats.org/officeDocument/2006/relationships/customXml" Target="../ink/ink1622.xml"/><Relationship Id="rId903" Type="http://schemas.openxmlformats.org/officeDocument/2006/relationships/image" Target="../media/image1419.png"/><Relationship Id="rId32" Type="http://schemas.openxmlformats.org/officeDocument/2006/relationships/image" Target="../media/image988.png"/><Relationship Id="rId128" Type="http://schemas.openxmlformats.org/officeDocument/2006/relationships/image" Target="../media/image1034.png"/><Relationship Id="rId335" Type="http://schemas.openxmlformats.org/officeDocument/2006/relationships/customXml" Target="../ink/ink1447.xml"/><Relationship Id="rId542" Type="http://schemas.openxmlformats.org/officeDocument/2006/relationships/customXml" Target="../ink/ink1552.xml"/><Relationship Id="rId181" Type="http://schemas.openxmlformats.org/officeDocument/2006/relationships/image" Target="../media/image1060.png"/><Relationship Id="rId402" Type="http://schemas.openxmlformats.org/officeDocument/2006/relationships/customXml" Target="../ink/ink1481.xml"/><Relationship Id="rId847" Type="http://schemas.openxmlformats.org/officeDocument/2006/relationships/image" Target="../media/image1391.png"/><Relationship Id="rId279" Type="http://schemas.openxmlformats.org/officeDocument/2006/relationships/customXml" Target="../ink/ink1419.xml"/><Relationship Id="rId486" Type="http://schemas.openxmlformats.org/officeDocument/2006/relationships/customXml" Target="../ink/ink1523.xml"/><Relationship Id="rId693" Type="http://schemas.openxmlformats.org/officeDocument/2006/relationships/image" Target="../media/image1314.png"/><Relationship Id="rId707" Type="http://schemas.openxmlformats.org/officeDocument/2006/relationships/image" Target="../media/image1321.png"/><Relationship Id="rId43" Type="http://schemas.openxmlformats.org/officeDocument/2006/relationships/customXml" Target="../ink/ink1298.xml"/><Relationship Id="rId139" Type="http://schemas.openxmlformats.org/officeDocument/2006/relationships/customXml" Target="../ink/ink1348.xml"/><Relationship Id="rId346" Type="http://schemas.openxmlformats.org/officeDocument/2006/relationships/image" Target="../media/image1143.png"/><Relationship Id="rId553" Type="http://schemas.openxmlformats.org/officeDocument/2006/relationships/image" Target="../media/image1245.png"/><Relationship Id="rId760" Type="http://schemas.openxmlformats.org/officeDocument/2006/relationships/customXml" Target="../ink/ink1661.xml"/><Relationship Id="rId192" Type="http://schemas.openxmlformats.org/officeDocument/2006/relationships/image" Target="../media/image1065.png"/><Relationship Id="rId206" Type="http://schemas.openxmlformats.org/officeDocument/2006/relationships/image" Target="../media/image1072.png"/><Relationship Id="rId413" Type="http://schemas.openxmlformats.org/officeDocument/2006/relationships/image" Target="../media/image1176.png"/><Relationship Id="rId858" Type="http://schemas.openxmlformats.org/officeDocument/2006/relationships/customXml" Target="../ink/ink1710.xml"/><Relationship Id="rId497" Type="http://schemas.openxmlformats.org/officeDocument/2006/relationships/image" Target="../media/image1218.png"/><Relationship Id="rId620" Type="http://schemas.openxmlformats.org/officeDocument/2006/relationships/customXml" Target="../ink/ink1591.xml"/><Relationship Id="rId718" Type="http://schemas.openxmlformats.org/officeDocument/2006/relationships/customXml" Target="../ink/ink1640.xml"/><Relationship Id="rId357" Type="http://schemas.openxmlformats.org/officeDocument/2006/relationships/customXml" Target="../ink/ink1458.xml"/><Relationship Id="rId54" Type="http://schemas.openxmlformats.org/officeDocument/2006/relationships/image" Target="../media/image999.png"/><Relationship Id="rId217" Type="http://schemas.openxmlformats.org/officeDocument/2006/relationships/customXml" Target="../ink/ink1388.xml"/><Relationship Id="rId564" Type="http://schemas.openxmlformats.org/officeDocument/2006/relationships/customXml" Target="../ink/ink1563.xml"/><Relationship Id="rId771" Type="http://schemas.openxmlformats.org/officeDocument/2006/relationships/image" Target="../media/image1353.png"/><Relationship Id="rId869" Type="http://schemas.openxmlformats.org/officeDocument/2006/relationships/image" Target="../media/image1402.png"/><Relationship Id="rId424" Type="http://schemas.openxmlformats.org/officeDocument/2006/relationships/customXml" Target="../ink/ink1492.xml"/><Relationship Id="rId631" Type="http://schemas.openxmlformats.org/officeDocument/2006/relationships/image" Target="../media/image1283.png"/><Relationship Id="rId729" Type="http://schemas.openxmlformats.org/officeDocument/2006/relationships/image" Target="../media/image1332.png"/><Relationship Id="rId270" Type="http://schemas.openxmlformats.org/officeDocument/2006/relationships/image" Target="../media/image1105.png"/><Relationship Id="rId65" Type="http://schemas.openxmlformats.org/officeDocument/2006/relationships/image" Target="../media/image1004.png"/><Relationship Id="rId130" Type="http://schemas.openxmlformats.org/officeDocument/2006/relationships/image" Target="../media/image1035.png"/><Relationship Id="rId368" Type="http://schemas.openxmlformats.org/officeDocument/2006/relationships/image" Target="../media/image1154.png"/><Relationship Id="rId575" Type="http://schemas.openxmlformats.org/officeDocument/2006/relationships/image" Target="../media/image1256.png"/><Relationship Id="rId782" Type="http://schemas.openxmlformats.org/officeDocument/2006/relationships/customXml" Target="../ink/ink1672.xml"/><Relationship Id="rId228" Type="http://schemas.openxmlformats.org/officeDocument/2006/relationships/image" Target="../media/image1084.png"/><Relationship Id="rId435" Type="http://schemas.openxmlformats.org/officeDocument/2006/relationships/image" Target="../media/image1187.png"/><Relationship Id="rId642" Type="http://schemas.openxmlformats.org/officeDocument/2006/relationships/customXml" Target="../ink/ink1602.xml"/><Relationship Id="rId281" Type="http://schemas.openxmlformats.org/officeDocument/2006/relationships/customXml" Target="../ink/ink1420.xml"/><Relationship Id="rId502" Type="http://schemas.openxmlformats.org/officeDocument/2006/relationships/customXml" Target="../ink/ink1531.xml"/><Relationship Id="rId76" Type="http://schemas.openxmlformats.org/officeDocument/2006/relationships/image" Target="../media/image1009.png"/><Relationship Id="rId141" Type="http://schemas.openxmlformats.org/officeDocument/2006/relationships/customXml" Target="../ink/ink1349.xml"/><Relationship Id="rId379" Type="http://schemas.openxmlformats.org/officeDocument/2006/relationships/customXml" Target="../ink/ink1469.xml"/><Relationship Id="rId586" Type="http://schemas.openxmlformats.org/officeDocument/2006/relationships/customXml" Target="../ink/ink1574.xml"/><Relationship Id="rId793" Type="http://schemas.openxmlformats.org/officeDocument/2006/relationships/image" Target="../media/image1364.png"/><Relationship Id="rId807" Type="http://schemas.openxmlformats.org/officeDocument/2006/relationships/image" Target="../media/image1371.png"/><Relationship Id="rId7" Type="http://schemas.openxmlformats.org/officeDocument/2006/relationships/customXml" Target="../ink/ink1280.xml"/><Relationship Id="rId239" Type="http://schemas.openxmlformats.org/officeDocument/2006/relationships/customXml" Target="../ink/ink1399.xml"/><Relationship Id="rId446" Type="http://schemas.openxmlformats.org/officeDocument/2006/relationships/customXml" Target="../ink/ink1503.xml"/><Relationship Id="rId653" Type="http://schemas.openxmlformats.org/officeDocument/2006/relationships/image" Target="../media/image1294.png"/><Relationship Id="rId292" Type="http://schemas.openxmlformats.org/officeDocument/2006/relationships/image" Target="../media/image1116.png"/><Relationship Id="rId306" Type="http://schemas.openxmlformats.org/officeDocument/2006/relationships/image" Target="../media/image1123.png"/><Relationship Id="rId860" Type="http://schemas.openxmlformats.org/officeDocument/2006/relationships/customXml" Target="../ink/ink1711.xml"/><Relationship Id="rId87" Type="http://schemas.openxmlformats.org/officeDocument/2006/relationships/customXml" Target="../ink/ink1321.xml"/><Relationship Id="rId513" Type="http://schemas.openxmlformats.org/officeDocument/2006/relationships/image" Target="../media/image1226.png"/><Relationship Id="rId597" Type="http://schemas.openxmlformats.org/officeDocument/2006/relationships/image" Target="../media/image1267.png"/><Relationship Id="rId720" Type="http://schemas.openxmlformats.org/officeDocument/2006/relationships/customXml" Target="../ink/ink1641.xml"/><Relationship Id="rId818" Type="http://schemas.openxmlformats.org/officeDocument/2006/relationships/customXml" Target="../ink/ink1690.xml"/><Relationship Id="rId152" Type="http://schemas.openxmlformats.org/officeDocument/2006/relationships/image" Target="../media/image1046.png"/><Relationship Id="rId457" Type="http://schemas.openxmlformats.org/officeDocument/2006/relationships/image" Target="../media/image1198.png"/><Relationship Id="rId664" Type="http://schemas.openxmlformats.org/officeDocument/2006/relationships/customXml" Target="../ink/ink1613.xml"/><Relationship Id="rId871" Type="http://schemas.openxmlformats.org/officeDocument/2006/relationships/image" Target="../media/image1403.png"/><Relationship Id="rId14" Type="http://schemas.openxmlformats.org/officeDocument/2006/relationships/image" Target="../media/image979.png"/><Relationship Id="rId317" Type="http://schemas.openxmlformats.org/officeDocument/2006/relationships/customXml" Target="../ink/ink1438.xml"/><Relationship Id="rId524" Type="http://schemas.openxmlformats.org/officeDocument/2006/relationships/customXml" Target="../ink/ink1542.xml"/><Relationship Id="rId731" Type="http://schemas.openxmlformats.org/officeDocument/2006/relationships/image" Target="../media/image1333.png"/><Relationship Id="rId98" Type="http://schemas.openxmlformats.org/officeDocument/2006/relationships/customXml" Target="../ink/ink1327.xml"/><Relationship Id="rId163" Type="http://schemas.openxmlformats.org/officeDocument/2006/relationships/customXml" Target="../ink/ink1360.xml"/><Relationship Id="rId370" Type="http://schemas.openxmlformats.org/officeDocument/2006/relationships/image" Target="../media/image1155.png"/><Relationship Id="rId829" Type="http://schemas.openxmlformats.org/officeDocument/2006/relationships/image" Target="../media/image1382.png"/><Relationship Id="rId230" Type="http://schemas.openxmlformats.org/officeDocument/2006/relationships/image" Target="../media/image1085.png"/><Relationship Id="rId468" Type="http://schemas.openxmlformats.org/officeDocument/2006/relationships/customXml" Target="../ink/ink1514.xml"/><Relationship Id="rId675" Type="http://schemas.openxmlformats.org/officeDocument/2006/relationships/image" Target="../media/image1305.png"/><Relationship Id="rId882" Type="http://schemas.openxmlformats.org/officeDocument/2006/relationships/customXml" Target="../ink/ink1722.xml"/><Relationship Id="rId25" Type="http://schemas.openxmlformats.org/officeDocument/2006/relationships/customXml" Target="../ink/ink1289.xml"/><Relationship Id="rId328" Type="http://schemas.openxmlformats.org/officeDocument/2006/relationships/image" Target="../media/image1134.png"/><Relationship Id="rId535" Type="http://schemas.openxmlformats.org/officeDocument/2006/relationships/customXml" Target="../ink/ink1548.xml"/><Relationship Id="rId742" Type="http://schemas.openxmlformats.org/officeDocument/2006/relationships/customXml" Target="../ink/ink1652.xml"/><Relationship Id="rId174" Type="http://schemas.openxmlformats.org/officeDocument/2006/relationships/image" Target="../media/image1057.png"/><Relationship Id="rId381" Type="http://schemas.openxmlformats.org/officeDocument/2006/relationships/customXml" Target="../ink/ink1470.xml"/><Relationship Id="rId602" Type="http://schemas.openxmlformats.org/officeDocument/2006/relationships/customXml" Target="../ink/ink1582.xml"/><Relationship Id="rId241" Type="http://schemas.openxmlformats.org/officeDocument/2006/relationships/customXml" Target="../ink/ink1400.xml"/><Relationship Id="rId479" Type="http://schemas.openxmlformats.org/officeDocument/2006/relationships/image" Target="../media/image1209.png"/><Relationship Id="rId686" Type="http://schemas.openxmlformats.org/officeDocument/2006/relationships/customXml" Target="../ink/ink1624.xml"/><Relationship Id="rId893" Type="http://schemas.openxmlformats.org/officeDocument/2006/relationships/image" Target="../media/image1414.png"/><Relationship Id="rId36" Type="http://schemas.openxmlformats.org/officeDocument/2006/relationships/image" Target="../media/image990.png"/><Relationship Id="rId339" Type="http://schemas.openxmlformats.org/officeDocument/2006/relationships/customXml" Target="../ink/ink1449.xml"/><Relationship Id="rId546" Type="http://schemas.openxmlformats.org/officeDocument/2006/relationships/customXml" Target="../ink/ink1554.xml"/><Relationship Id="rId753" Type="http://schemas.openxmlformats.org/officeDocument/2006/relationships/image" Target="../media/image1344.png"/><Relationship Id="rId101" Type="http://schemas.openxmlformats.org/officeDocument/2006/relationships/customXml" Target="../ink/ink1329.xml"/><Relationship Id="rId185" Type="http://schemas.openxmlformats.org/officeDocument/2006/relationships/customXml" Target="../ink/ink1372.xml"/><Relationship Id="rId406" Type="http://schemas.openxmlformats.org/officeDocument/2006/relationships/customXml" Target="../ink/ink1483.xml"/><Relationship Id="rId392" Type="http://schemas.openxmlformats.org/officeDocument/2006/relationships/customXml" Target="../ink/ink1476.xml"/><Relationship Id="rId613" Type="http://schemas.openxmlformats.org/officeDocument/2006/relationships/image" Target="../media/image1275.png"/><Relationship Id="rId697" Type="http://schemas.openxmlformats.org/officeDocument/2006/relationships/image" Target="../media/image1316.png"/><Relationship Id="rId820" Type="http://schemas.openxmlformats.org/officeDocument/2006/relationships/customXml" Target="../ink/ink1691.xml"/><Relationship Id="rId252" Type="http://schemas.openxmlformats.org/officeDocument/2006/relationships/image" Target="../media/image1096.png"/><Relationship Id="rId47" Type="http://schemas.openxmlformats.org/officeDocument/2006/relationships/customXml" Target="../ink/ink1300.xml"/><Relationship Id="rId112" Type="http://schemas.openxmlformats.org/officeDocument/2006/relationships/image" Target="../media/image1026.png"/><Relationship Id="rId557" Type="http://schemas.openxmlformats.org/officeDocument/2006/relationships/image" Target="../media/image1247.png"/><Relationship Id="rId764" Type="http://schemas.openxmlformats.org/officeDocument/2006/relationships/customXml" Target="../ink/ink1663.xml"/><Relationship Id="rId196" Type="http://schemas.openxmlformats.org/officeDocument/2006/relationships/image" Target="../media/image1067.png"/><Relationship Id="rId417" Type="http://schemas.openxmlformats.org/officeDocument/2006/relationships/image" Target="../media/image1178.png"/><Relationship Id="rId624" Type="http://schemas.openxmlformats.org/officeDocument/2006/relationships/customXml" Target="../ink/ink1593.xml"/><Relationship Id="rId831" Type="http://schemas.openxmlformats.org/officeDocument/2006/relationships/image" Target="../media/image1383.png"/><Relationship Id="rId263" Type="http://schemas.openxmlformats.org/officeDocument/2006/relationships/customXml" Target="../ink/ink1411.xml"/><Relationship Id="rId470" Type="http://schemas.openxmlformats.org/officeDocument/2006/relationships/customXml" Target="../ink/ink1515.xml"/><Relationship Id="rId58" Type="http://schemas.openxmlformats.org/officeDocument/2006/relationships/customXml" Target="../ink/ink1306.xml"/><Relationship Id="rId123" Type="http://schemas.openxmlformats.org/officeDocument/2006/relationships/customXml" Target="../ink/ink1340.xml"/><Relationship Id="rId330" Type="http://schemas.openxmlformats.org/officeDocument/2006/relationships/image" Target="../media/image1135.png"/><Relationship Id="rId568" Type="http://schemas.openxmlformats.org/officeDocument/2006/relationships/customXml" Target="../ink/ink1565.xml"/><Relationship Id="rId775" Type="http://schemas.openxmlformats.org/officeDocument/2006/relationships/image" Target="../media/image1355.png"/><Relationship Id="rId428" Type="http://schemas.openxmlformats.org/officeDocument/2006/relationships/customXml" Target="../ink/ink1494.xml"/><Relationship Id="rId635" Type="http://schemas.openxmlformats.org/officeDocument/2006/relationships/image" Target="../media/image1285.png"/><Relationship Id="rId842" Type="http://schemas.openxmlformats.org/officeDocument/2006/relationships/customXml" Target="../ink/ink1702.xml"/><Relationship Id="rId274" Type="http://schemas.openxmlformats.org/officeDocument/2006/relationships/image" Target="../media/image1107.png"/><Relationship Id="rId481" Type="http://schemas.openxmlformats.org/officeDocument/2006/relationships/image" Target="../media/image1210.png"/><Relationship Id="rId702" Type="http://schemas.openxmlformats.org/officeDocument/2006/relationships/customXml" Target="../ink/ink1632.xml"/><Relationship Id="rId69" Type="http://schemas.openxmlformats.org/officeDocument/2006/relationships/image" Target="../media/image1006.png"/><Relationship Id="rId134" Type="http://schemas.openxmlformats.org/officeDocument/2006/relationships/image" Target="../media/image1037.png"/><Relationship Id="rId579" Type="http://schemas.openxmlformats.org/officeDocument/2006/relationships/image" Target="../media/image1258.png"/><Relationship Id="rId786" Type="http://schemas.openxmlformats.org/officeDocument/2006/relationships/customXml" Target="../ink/ink1674.xml"/><Relationship Id="rId341" Type="http://schemas.openxmlformats.org/officeDocument/2006/relationships/customXml" Target="../ink/ink1450.xml"/><Relationship Id="rId439" Type="http://schemas.openxmlformats.org/officeDocument/2006/relationships/image" Target="../media/image1189.png"/><Relationship Id="rId646" Type="http://schemas.openxmlformats.org/officeDocument/2006/relationships/customXml" Target="../ink/ink1604.xml"/><Relationship Id="rId201" Type="http://schemas.openxmlformats.org/officeDocument/2006/relationships/customXml" Target="../ink/ink1380.xml"/><Relationship Id="rId285" Type="http://schemas.openxmlformats.org/officeDocument/2006/relationships/customXml" Target="../ink/ink1422.xml"/><Relationship Id="rId506" Type="http://schemas.openxmlformats.org/officeDocument/2006/relationships/customXml" Target="../ink/ink1533.xml"/><Relationship Id="rId853" Type="http://schemas.openxmlformats.org/officeDocument/2006/relationships/image" Target="../media/image1394.png"/><Relationship Id="rId492" Type="http://schemas.openxmlformats.org/officeDocument/2006/relationships/customXml" Target="../ink/ink1526.xml"/><Relationship Id="rId713" Type="http://schemas.openxmlformats.org/officeDocument/2006/relationships/image" Target="../media/image1324.png"/><Relationship Id="rId797" Type="http://schemas.openxmlformats.org/officeDocument/2006/relationships/image" Target="../media/image1366.png"/><Relationship Id="rId145" Type="http://schemas.openxmlformats.org/officeDocument/2006/relationships/customXml" Target="../ink/ink1351.xml"/><Relationship Id="rId352" Type="http://schemas.openxmlformats.org/officeDocument/2006/relationships/image" Target="../media/image1146.png"/><Relationship Id="rId212" Type="http://schemas.openxmlformats.org/officeDocument/2006/relationships/image" Target="../media/image1076.png"/><Relationship Id="rId657" Type="http://schemas.openxmlformats.org/officeDocument/2006/relationships/image" Target="../media/image1296.png"/><Relationship Id="rId864" Type="http://schemas.openxmlformats.org/officeDocument/2006/relationships/customXml" Target="../ink/ink1713.xml"/><Relationship Id="rId296" Type="http://schemas.openxmlformats.org/officeDocument/2006/relationships/image" Target="../media/image1118.png"/><Relationship Id="rId517" Type="http://schemas.openxmlformats.org/officeDocument/2006/relationships/image" Target="../media/image1228.png"/><Relationship Id="rId724" Type="http://schemas.openxmlformats.org/officeDocument/2006/relationships/customXml" Target="../ink/ink1643.xml"/><Relationship Id="rId60" Type="http://schemas.openxmlformats.org/officeDocument/2006/relationships/customXml" Target="../ink/ink1307.xml"/><Relationship Id="rId156" Type="http://schemas.openxmlformats.org/officeDocument/2006/relationships/image" Target="../media/image1048.png"/><Relationship Id="rId363" Type="http://schemas.openxmlformats.org/officeDocument/2006/relationships/customXml" Target="../ink/ink1461.xml"/><Relationship Id="rId570" Type="http://schemas.openxmlformats.org/officeDocument/2006/relationships/customXml" Target="../ink/ink1566.xml"/><Relationship Id="rId223" Type="http://schemas.openxmlformats.org/officeDocument/2006/relationships/customXml" Target="../ink/ink1391.xml"/><Relationship Id="rId430" Type="http://schemas.openxmlformats.org/officeDocument/2006/relationships/customXml" Target="../ink/ink1495.xml"/><Relationship Id="rId668" Type="http://schemas.openxmlformats.org/officeDocument/2006/relationships/customXml" Target="../ink/ink1615.xml"/><Relationship Id="rId875" Type="http://schemas.openxmlformats.org/officeDocument/2006/relationships/image" Target="../media/image1405.png"/><Relationship Id="rId18" Type="http://schemas.openxmlformats.org/officeDocument/2006/relationships/image" Target="../media/image981.png"/><Relationship Id="rId528" Type="http://schemas.openxmlformats.org/officeDocument/2006/relationships/customXml" Target="../ink/ink1544.xml"/><Relationship Id="rId735" Type="http://schemas.openxmlformats.org/officeDocument/2006/relationships/image" Target="../media/image1335.png"/><Relationship Id="rId167" Type="http://schemas.openxmlformats.org/officeDocument/2006/relationships/customXml" Target="../ink/ink1362.xml"/><Relationship Id="rId374" Type="http://schemas.openxmlformats.org/officeDocument/2006/relationships/image" Target="../media/image1157.png"/><Relationship Id="rId581" Type="http://schemas.openxmlformats.org/officeDocument/2006/relationships/image" Target="../media/image1259.png"/><Relationship Id="rId71" Type="http://schemas.openxmlformats.org/officeDocument/2006/relationships/image" Target="../media/image1007.png"/><Relationship Id="rId234" Type="http://schemas.openxmlformats.org/officeDocument/2006/relationships/image" Target="../media/image1087.png"/><Relationship Id="rId679" Type="http://schemas.openxmlformats.org/officeDocument/2006/relationships/image" Target="../media/image1307.png"/><Relationship Id="rId802" Type="http://schemas.openxmlformats.org/officeDocument/2006/relationships/customXml" Target="../ink/ink1682.xml"/><Relationship Id="rId886" Type="http://schemas.openxmlformats.org/officeDocument/2006/relationships/customXml" Target="../ink/ink1724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291.xml"/><Relationship Id="rId441" Type="http://schemas.openxmlformats.org/officeDocument/2006/relationships/image" Target="../media/image1190.png"/><Relationship Id="rId539" Type="http://schemas.openxmlformats.org/officeDocument/2006/relationships/customXml" Target="../ink/ink1550.xml"/><Relationship Id="rId746" Type="http://schemas.openxmlformats.org/officeDocument/2006/relationships/customXml" Target="../ink/ink1654.xml"/><Relationship Id="rId178" Type="http://schemas.openxmlformats.org/officeDocument/2006/relationships/customXml" Target="../ink/ink1368.xml"/><Relationship Id="rId301" Type="http://schemas.openxmlformats.org/officeDocument/2006/relationships/customXml" Target="../ink/ink1430.xml"/><Relationship Id="rId82" Type="http://schemas.openxmlformats.org/officeDocument/2006/relationships/image" Target="../media/image1012.png"/><Relationship Id="rId385" Type="http://schemas.openxmlformats.org/officeDocument/2006/relationships/customXml" Target="../ink/ink1472.xml"/><Relationship Id="rId592" Type="http://schemas.openxmlformats.org/officeDocument/2006/relationships/customXml" Target="../ink/ink1577.xml"/><Relationship Id="rId606" Type="http://schemas.openxmlformats.org/officeDocument/2006/relationships/customXml" Target="../ink/ink1584.xml"/><Relationship Id="rId813" Type="http://schemas.openxmlformats.org/officeDocument/2006/relationships/image" Target="../media/image1374.png"/><Relationship Id="rId245" Type="http://schemas.openxmlformats.org/officeDocument/2006/relationships/customXml" Target="../ink/ink1402.xml"/><Relationship Id="rId452" Type="http://schemas.openxmlformats.org/officeDocument/2006/relationships/customXml" Target="../ink/ink1506.xml"/><Relationship Id="rId897" Type="http://schemas.openxmlformats.org/officeDocument/2006/relationships/image" Target="../media/image1416.png"/><Relationship Id="rId105" Type="http://schemas.openxmlformats.org/officeDocument/2006/relationships/customXml" Target="../ink/ink1331.xml"/><Relationship Id="rId312" Type="http://schemas.openxmlformats.org/officeDocument/2006/relationships/image" Target="../media/image1126.png"/><Relationship Id="rId757" Type="http://schemas.openxmlformats.org/officeDocument/2006/relationships/image" Target="../media/image1346.png"/><Relationship Id="rId93" Type="http://schemas.openxmlformats.org/officeDocument/2006/relationships/customXml" Target="../ink/ink1324.xml"/><Relationship Id="rId189" Type="http://schemas.openxmlformats.org/officeDocument/2006/relationships/customXml" Target="../ink/ink1374.xml"/><Relationship Id="rId396" Type="http://schemas.openxmlformats.org/officeDocument/2006/relationships/customXml" Target="../ink/ink1478.xml"/><Relationship Id="rId617" Type="http://schemas.openxmlformats.org/officeDocument/2006/relationships/image" Target="../media/image1277.png"/><Relationship Id="rId824" Type="http://schemas.openxmlformats.org/officeDocument/2006/relationships/customXml" Target="../ink/ink1693.xml"/><Relationship Id="rId256" Type="http://schemas.openxmlformats.org/officeDocument/2006/relationships/image" Target="../media/image1098.png"/><Relationship Id="rId463" Type="http://schemas.openxmlformats.org/officeDocument/2006/relationships/image" Target="../media/image1201.png"/><Relationship Id="rId670" Type="http://schemas.openxmlformats.org/officeDocument/2006/relationships/customXml" Target="../ink/ink1616.xml"/><Relationship Id="rId116" Type="http://schemas.openxmlformats.org/officeDocument/2006/relationships/image" Target="../media/image1028.png"/><Relationship Id="rId323" Type="http://schemas.openxmlformats.org/officeDocument/2006/relationships/customXml" Target="../ink/ink1441.xml"/><Relationship Id="rId530" Type="http://schemas.openxmlformats.org/officeDocument/2006/relationships/customXml" Target="../ink/ink1545.xml"/><Relationship Id="rId768" Type="http://schemas.openxmlformats.org/officeDocument/2006/relationships/customXml" Target="../ink/ink1665.xml"/><Relationship Id="rId20" Type="http://schemas.openxmlformats.org/officeDocument/2006/relationships/image" Target="../media/image982.png"/><Relationship Id="rId628" Type="http://schemas.openxmlformats.org/officeDocument/2006/relationships/customXml" Target="../ink/ink1595.xml"/><Relationship Id="rId835" Type="http://schemas.openxmlformats.org/officeDocument/2006/relationships/image" Target="../media/image1385.png"/><Relationship Id="rId267" Type="http://schemas.openxmlformats.org/officeDocument/2006/relationships/customXml" Target="../ink/ink1413.xml"/><Relationship Id="rId474" Type="http://schemas.openxmlformats.org/officeDocument/2006/relationships/customXml" Target="../ink/ink1517.xml"/><Relationship Id="rId127" Type="http://schemas.openxmlformats.org/officeDocument/2006/relationships/customXml" Target="../ink/ink1342.xml"/><Relationship Id="rId681" Type="http://schemas.openxmlformats.org/officeDocument/2006/relationships/image" Target="../media/image1308.png"/><Relationship Id="rId779" Type="http://schemas.openxmlformats.org/officeDocument/2006/relationships/image" Target="../media/image1357.png"/><Relationship Id="rId902" Type="http://schemas.openxmlformats.org/officeDocument/2006/relationships/customXml" Target="../ink/ink1732.xml"/><Relationship Id="rId31" Type="http://schemas.openxmlformats.org/officeDocument/2006/relationships/customXml" Target="../ink/ink1292.xml"/><Relationship Id="rId334" Type="http://schemas.openxmlformats.org/officeDocument/2006/relationships/image" Target="../media/image1137.png"/><Relationship Id="rId541" Type="http://schemas.openxmlformats.org/officeDocument/2006/relationships/customXml" Target="../ink/ink1551.xml"/><Relationship Id="rId639" Type="http://schemas.openxmlformats.org/officeDocument/2006/relationships/image" Target="../media/image1287.png"/><Relationship Id="rId180" Type="http://schemas.openxmlformats.org/officeDocument/2006/relationships/customXml" Target="../ink/ink1369.xml"/><Relationship Id="rId278" Type="http://schemas.openxmlformats.org/officeDocument/2006/relationships/image" Target="../media/image1109.png"/><Relationship Id="rId401" Type="http://schemas.openxmlformats.org/officeDocument/2006/relationships/image" Target="../media/image1170.png"/><Relationship Id="rId846" Type="http://schemas.openxmlformats.org/officeDocument/2006/relationships/customXml" Target="../ink/ink1704.xml"/><Relationship Id="rId485" Type="http://schemas.openxmlformats.org/officeDocument/2006/relationships/image" Target="../media/image1212.png"/><Relationship Id="rId692" Type="http://schemas.openxmlformats.org/officeDocument/2006/relationships/customXml" Target="../ink/ink1627.xml"/><Relationship Id="rId706" Type="http://schemas.openxmlformats.org/officeDocument/2006/relationships/customXml" Target="../ink/ink1634.xml"/><Relationship Id="rId42" Type="http://schemas.openxmlformats.org/officeDocument/2006/relationships/image" Target="../media/image993.png"/><Relationship Id="rId138" Type="http://schemas.openxmlformats.org/officeDocument/2006/relationships/image" Target="../media/image1039.png"/><Relationship Id="rId345" Type="http://schemas.openxmlformats.org/officeDocument/2006/relationships/customXml" Target="../ink/ink1452.xml"/><Relationship Id="rId552" Type="http://schemas.openxmlformats.org/officeDocument/2006/relationships/customXml" Target="../ink/ink1557.xml"/><Relationship Id="rId191" Type="http://schemas.openxmlformats.org/officeDocument/2006/relationships/customXml" Target="../ink/ink1375.xml"/><Relationship Id="rId205" Type="http://schemas.openxmlformats.org/officeDocument/2006/relationships/customXml" Target="../ink/ink1382.xml"/><Relationship Id="rId412" Type="http://schemas.openxmlformats.org/officeDocument/2006/relationships/customXml" Target="../ink/ink1486.xml"/><Relationship Id="rId857" Type="http://schemas.openxmlformats.org/officeDocument/2006/relationships/image" Target="../media/image1396.png"/><Relationship Id="rId289" Type="http://schemas.openxmlformats.org/officeDocument/2006/relationships/customXml" Target="../ink/ink1424.xml"/><Relationship Id="rId496" Type="http://schemas.openxmlformats.org/officeDocument/2006/relationships/customXml" Target="../ink/ink1528.xml"/><Relationship Id="rId717" Type="http://schemas.openxmlformats.org/officeDocument/2006/relationships/image" Target="../media/image1326.png"/><Relationship Id="rId53" Type="http://schemas.openxmlformats.org/officeDocument/2006/relationships/customXml" Target="../ink/ink1303.xml"/><Relationship Id="rId149" Type="http://schemas.openxmlformats.org/officeDocument/2006/relationships/customXml" Target="../ink/ink1353.xml"/><Relationship Id="rId356" Type="http://schemas.openxmlformats.org/officeDocument/2006/relationships/image" Target="../media/image1148.png"/><Relationship Id="rId563" Type="http://schemas.openxmlformats.org/officeDocument/2006/relationships/image" Target="../media/image1250.png"/><Relationship Id="rId770" Type="http://schemas.openxmlformats.org/officeDocument/2006/relationships/customXml" Target="../ink/ink1666.xml"/><Relationship Id="rId216" Type="http://schemas.openxmlformats.org/officeDocument/2006/relationships/image" Target="../media/image1078.png"/><Relationship Id="rId423" Type="http://schemas.openxmlformats.org/officeDocument/2006/relationships/image" Target="../media/image1181.png"/><Relationship Id="rId868" Type="http://schemas.openxmlformats.org/officeDocument/2006/relationships/customXml" Target="../ink/ink1715.xml"/><Relationship Id="rId630" Type="http://schemas.openxmlformats.org/officeDocument/2006/relationships/customXml" Target="../ink/ink1596.xml"/><Relationship Id="rId728" Type="http://schemas.openxmlformats.org/officeDocument/2006/relationships/customXml" Target="../ink/ink1645.xml"/><Relationship Id="rId64" Type="http://schemas.openxmlformats.org/officeDocument/2006/relationships/customXml" Target="../ink/ink1309.xml"/><Relationship Id="rId367" Type="http://schemas.openxmlformats.org/officeDocument/2006/relationships/customXml" Target="../ink/ink1463.xml"/><Relationship Id="rId574" Type="http://schemas.openxmlformats.org/officeDocument/2006/relationships/customXml" Target="../ink/ink1568.xml"/><Relationship Id="rId227" Type="http://schemas.openxmlformats.org/officeDocument/2006/relationships/customXml" Target="../ink/ink1393.xml"/><Relationship Id="rId781" Type="http://schemas.openxmlformats.org/officeDocument/2006/relationships/image" Target="../media/image1358.png"/><Relationship Id="rId879" Type="http://schemas.openxmlformats.org/officeDocument/2006/relationships/image" Target="../media/image1407.png"/><Relationship Id="rId434" Type="http://schemas.openxmlformats.org/officeDocument/2006/relationships/customXml" Target="../ink/ink1497.xml"/><Relationship Id="rId641" Type="http://schemas.openxmlformats.org/officeDocument/2006/relationships/image" Target="../media/image1288.png"/><Relationship Id="rId739" Type="http://schemas.openxmlformats.org/officeDocument/2006/relationships/image" Target="../media/image1337.png"/><Relationship Id="rId280" Type="http://schemas.openxmlformats.org/officeDocument/2006/relationships/image" Target="../media/image1110.png"/><Relationship Id="rId501" Type="http://schemas.openxmlformats.org/officeDocument/2006/relationships/image" Target="../media/image1220.png"/><Relationship Id="rId75" Type="http://schemas.openxmlformats.org/officeDocument/2006/relationships/customXml" Target="../ink/ink1315.xml"/><Relationship Id="rId140" Type="http://schemas.openxmlformats.org/officeDocument/2006/relationships/image" Target="../media/image1040.png"/><Relationship Id="rId378" Type="http://schemas.openxmlformats.org/officeDocument/2006/relationships/image" Target="../media/image1159.png"/><Relationship Id="rId585" Type="http://schemas.openxmlformats.org/officeDocument/2006/relationships/image" Target="../media/image1261.png"/><Relationship Id="rId792" Type="http://schemas.openxmlformats.org/officeDocument/2006/relationships/customXml" Target="../ink/ink1677.xml"/><Relationship Id="rId806" Type="http://schemas.openxmlformats.org/officeDocument/2006/relationships/customXml" Target="../ink/ink1684.xml"/><Relationship Id="rId6" Type="http://schemas.openxmlformats.org/officeDocument/2006/relationships/image" Target="../media/image976.png"/><Relationship Id="rId238" Type="http://schemas.openxmlformats.org/officeDocument/2006/relationships/image" Target="../media/image1089.png"/><Relationship Id="rId445" Type="http://schemas.openxmlformats.org/officeDocument/2006/relationships/image" Target="../media/image1192.png"/><Relationship Id="rId652" Type="http://schemas.openxmlformats.org/officeDocument/2006/relationships/customXml" Target="../ink/ink1607.xml"/><Relationship Id="rId291" Type="http://schemas.openxmlformats.org/officeDocument/2006/relationships/customXml" Target="../ink/ink1425.xml"/><Relationship Id="rId305" Type="http://schemas.openxmlformats.org/officeDocument/2006/relationships/customXml" Target="../ink/ink1432.xml"/><Relationship Id="rId512" Type="http://schemas.openxmlformats.org/officeDocument/2006/relationships/customXml" Target="../ink/ink1536.xml"/><Relationship Id="rId86" Type="http://schemas.openxmlformats.org/officeDocument/2006/relationships/image" Target="../media/image1014.png"/><Relationship Id="rId151" Type="http://schemas.openxmlformats.org/officeDocument/2006/relationships/customXml" Target="../ink/ink1354.xml"/><Relationship Id="rId389" Type="http://schemas.openxmlformats.org/officeDocument/2006/relationships/customXml" Target="../ink/ink1474.xml"/><Relationship Id="rId596" Type="http://schemas.openxmlformats.org/officeDocument/2006/relationships/customXml" Target="../ink/ink1579.xml"/><Relationship Id="rId817" Type="http://schemas.openxmlformats.org/officeDocument/2006/relationships/image" Target="../media/image1376.png"/><Relationship Id="rId249" Type="http://schemas.openxmlformats.org/officeDocument/2006/relationships/customXml" Target="../ink/ink1404.xml"/><Relationship Id="rId456" Type="http://schemas.openxmlformats.org/officeDocument/2006/relationships/customXml" Target="../ink/ink1508.xml"/><Relationship Id="rId663" Type="http://schemas.openxmlformats.org/officeDocument/2006/relationships/image" Target="../media/image1299.png"/><Relationship Id="rId870" Type="http://schemas.openxmlformats.org/officeDocument/2006/relationships/customXml" Target="../ink/ink1716.xml"/><Relationship Id="rId13" Type="http://schemas.openxmlformats.org/officeDocument/2006/relationships/customXml" Target="../ink/ink1283.xml"/><Relationship Id="rId109" Type="http://schemas.openxmlformats.org/officeDocument/2006/relationships/customXml" Target="../ink/ink1333.xml"/><Relationship Id="rId316" Type="http://schemas.openxmlformats.org/officeDocument/2006/relationships/image" Target="../media/image1128.png"/><Relationship Id="rId523" Type="http://schemas.openxmlformats.org/officeDocument/2006/relationships/image" Target="../media/image1231.png"/><Relationship Id="rId97" Type="http://schemas.openxmlformats.org/officeDocument/2006/relationships/customXml" Target="../ink/ink1326.xml"/><Relationship Id="rId730" Type="http://schemas.openxmlformats.org/officeDocument/2006/relationships/customXml" Target="../ink/ink1646.xml"/><Relationship Id="rId828" Type="http://schemas.openxmlformats.org/officeDocument/2006/relationships/customXml" Target="../ink/ink1695.xml"/><Relationship Id="rId162" Type="http://schemas.openxmlformats.org/officeDocument/2006/relationships/image" Target="../media/image1051.png"/><Relationship Id="rId467" Type="http://schemas.openxmlformats.org/officeDocument/2006/relationships/image" Target="../media/image1203.png"/><Relationship Id="rId674" Type="http://schemas.openxmlformats.org/officeDocument/2006/relationships/customXml" Target="../ink/ink1618.xml"/><Relationship Id="rId881" Type="http://schemas.openxmlformats.org/officeDocument/2006/relationships/image" Target="../media/image1408.png"/><Relationship Id="rId24" Type="http://schemas.openxmlformats.org/officeDocument/2006/relationships/image" Target="../media/image984.png"/><Relationship Id="rId327" Type="http://schemas.openxmlformats.org/officeDocument/2006/relationships/customXml" Target="../ink/ink1443.xml"/><Relationship Id="rId534" Type="http://schemas.openxmlformats.org/officeDocument/2006/relationships/image" Target="../media/image1236.png"/><Relationship Id="rId741" Type="http://schemas.openxmlformats.org/officeDocument/2006/relationships/image" Target="../media/image1338.png"/><Relationship Id="rId839" Type="http://schemas.openxmlformats.org/officeDocument/2006/relationships/image" Target="../media/image1387.png"/><Relationship Id="rId173" Type="http://schemas.openxmlformats.org/officeDocument/2006/relationships/customXml" Target="../ink/ink1365.xml"/><Relationship Id="rId380" Type="http://schemas.openxmlformats.org/officeDocument/2006/relationships/image" Target="../media/image1160.png"/><Relationship Id="rId601" Type="http://schemas.openxmlformats.org/officeDocument/2006/relationships/image" Target="../media/image1269.png"/><Relationship Id="rId240" Type="http://schemas.openxmlformats.org/officeDocument/2006/relationships/image" Target="../media/image1090.png"/><Relationship Id="rId478" Type="http://schemas.openxmlformats.org/officeDocument/2006/relationships/customXml" Target="../ink/ink1519.xml"/><Relationship Id="rId685" Type="http://schemas.openxmlformats.org/officeDocument/2006/relationships/image" Target="../media/image1310.png"/><Relationship Id="rId892" Type="http://schemas.openxmlformats.org/officeDocument/2006/relationships/customXml" Target="../ink/ink1727.xml"/><Relationship Id="rId35" Type="http://schemas.openxmlformats.org/officeDocument/2006/relationships/customXml" Target="../ink/ink1294.xml"/><Relationship Id="rId100" Type="http://schemas.openxmlformats.org/officeDocument/2006/relationships/image" Target="../media/image1020.png"/><Relationship Id="rId338" Type="http://schemas.openxmlformats.org/officeDocument/2006/relationships/image" Target="../media/image1139.png"/><Relationship Id="rId545" Type="http://schemas.openxmlformats.org/officeDocument/2006/relationships/image" Target="../media/image1241.png"/><Relationship Id="rId752" Type="http://schemas.openxmlformats.org/officeDocument/2006/relationships/customXml" Target="../ink/ink1657.xml"/><Relationship Id="rId184" Type="http://schemas.openxmlformats.org/officeDocument/2006/relationships/customXml" Target="../ink/ink1371.xml"/><Relationship Id="rId391" Type="http://schemas.openxmlformats.org/officeDocument/2006/relationships/customXml" Target="../ink/ink1475.xml"/><Relationship Id="rId405" Type="http://schemas.openxmlformats.org/officeDocument/2006/relationships/image" Target="../media/image1172.png"/><Relationship Id="rId612" Type="http://schemas.openxmlformats.org/officeDocument/2006/relationships/customXml" Target="../ink/ink1587.xml"/><Relationship Id="rId251" Type="http://schemas.openxmlformats.org/officeDocument/2006/relationships/customXml" Target="../ink/ink1405.xml"/><Relationship Id="rId489" Type="http://schemas.openxmlformats.org/officeDocument/2006/relationships/image" Target="../media/image1214.png"/><Relationship Id="rId696" Type="http://schemas.openxmlformats.org/officeDocument/2006/relationships/customXml" Target="../ink/ink1629.xml"/><Relationship Id="rId46" Type="http://schemas.openxmlformats.org/officeDocument/2006/relationships/image" Target="../media/image995.png"/><Relationship Id="rId349" Type="http://schemas.openxmlformats.org/officeDocument/2006/relationships/customXml" Target="../ink/ink1454.xml"/><Relationship Id="rId556" Type="http://schemas.openxmlformats.org/officeDocument/2006/relationships/customXml" Target="../ink/ink1559.xml"/><Relationship Id="rId763" Type="http://schemas.openxmlformats.org/officeDocument/2006/relationships/image" Target="../media/image1349.png"/><Relationship Id="rId111" Type="http://schemas.openxmlformats.org/officeDocument/2006/relationships/customXml" Target="../ink/ink1334.xml"/><Relationship Id="rId195" Type="http://schemas.openxmlformats.org/officeDocument/2006/relationships/customXml" Target="../ink/ink1377.xml"/><Relationship Id="rId209" Type="http://schemas.openxmlformats.org/officeDocument/2006/relationships/customXml" Target="../ink/ink1384.xml"/><Relationship Id="rId416" Type="http://schemas.openxmlformats.org/officeDocument/2006/relationships/customXml" Target="../ink/ink1488.xml"/><Relationship Id="rId623" Type="http://schemas.openxmlformats.org/officeDocument/2006/relationships/image" Target="../media/image1280.png"/><Relationship Id="rId830" Type="http://schemas.openxmlformats.org/officeDocument/2006/relationships/customXml" Target="../ink/ink1696.xml"/><Relationship Id="rId57" Type="http://schemas.openxmlformats.org/officeDocument/2006/relationships/customXml" Target="../ink/ink1305.xml"/><Relationship Id="rId262" Type="http://schemas.openxmlformats.org/officeDocument/2006/relationships/image" Target="../media/image1101.png"/><Relationship Id="rId567" Type="http://schemas.openxmlformats.org/officeDocument/2006/relationships/image" Target="../media/image1252.png"/><Relationship Id="rId122" Type="http://schemas.openxmlformats.org/officeDocument/2006/relationships/image" Target="../media/image1031.png"/><Relationship Id="rId774" Type="http://schemas.openxmlformats.org/officeDocument/2006/relationships/customXml" Target="../ink/ink1668.xml"/><Relationship Id="rId427" Type="http://schemas.openxmlformats.org/officeDocument/2006/relationships/image" Target="../media/image1183.png"/><Relationship Id="rId634" Type="http://schemas.openxmlformats.org/officeDocument/2006/relationships/customXml" Target="../ink/ink1598.xml"/><Relationship Id="rId841" Type="http://schemas.openxmlformats.org/officeDocument/2006/relationships/image" Target="../media/image1388.png"/><Relationship Id="rId273" Type="http://schemas.openxmlformats.org/officeDocument/2006/relationships/customXml" Target="../ink/ink1416.xml"/><Relationship Id="rId480" Type="http://schemas.openxmlformats.org/officeDocument/2006/relationships/customXml" Target="../ink/ink1520.xml"/><Relationship Id="rId701" Type="http://schemas.openxmlformats.org/officeDocument/2006/relationships/image" Target="../media/image1318.png"/><Relationship Id="rId68" Type="http://schemas.openxmlformats.org/officeDocument/2006/relationships/customXml" Target="../ink/ink1311.xml"/><Relationship Id="rId133" Type="http://schemas.openxmlformats.org/officeDocument/2006/relationships/customXml" Target="../ink/ink1345.xml"/><Relationship Id="rId340" Type="http://schemas.openxmlformats.org/officeDocument/2006/relationships/image" Target="../media/image1140.png"/><Relationship Id="rId578" Type="http://schemas.openxmlformats.org/officeDocument/2006/relationships/customXml" Target="../ink/ink1570.xml"/><Relationship Id="rId785" Type="http://schemas.openxmlformats.org/officeDocument/2006/relationships/image" Target="../media/image1360.png"/><Relationship Id="rId200" Type="http://schemas.openxmlformats.org/officeDocument/2006/relationships/image" Target="../media/image1069.png"/><Relationship Id="rId382" Type="http://schemas.openxmlformats.org/officeDocument/2006/relationships/image" Target="../media/image1161.png"/><Relationship Id="rId438" Type="http://schemas.openxmlformats.org/officeDocument/2006/relationships/customXml" Target="../ink/ink1499.xml"/><Relationship Id="rId603" Type="http://schemas.openxmlformats.org/officeDocument/2006/relationships/image" Target="../media/image1270.png"/><Relationship Id="rId645" Type="http://schemas.openxmlformats.org/officeDocument/2006/relationships/image" Target="../media/image1290.png"/><Relationship Id="rId687" Type="http://schemas.openxmlformats.org/officeDocument/2006/relationships/image" Target="../media/image1311.png"/><Relationship Id="rId810" Type="http://schemas.openxmlformats.org/officeDocument/2006/relationships/customXml" Target="../ink/ink1686.xml"/><Relationship Id="rId852" Type="http://schemas.openxmlformats.org/officeDocument/2006/relationships/customXml" Target="../ink/ink1707.xml"/><Relationship Id="rId242" Type="http://schemas.openxmlformats.org/officeDocument/2006/relationships/image" Target="../media/image1091.png"/><Relationship Id="rId284" Type="http://schemas.openxmlformats.org/officeDocument/2006/relationships/image" Target="../media/image1112.png"/><Relationship Id="rId491" Type="http://schemas.openxmlformats.org/officeDocument/2006/relationships/image" Target="../media/image1215.png"/><Relationship Id="rId505" Type="http://schemas.openxmlformats.org/officeDocument/2006/relationships/image" Target="../media/image1222.png"/><Relationship Id="rId712" Type="http://schemas.openxmlformats.org/officeDocument/2006/relationships/customXml" Target="../ink/ink1637.xml"/><Relationship Id="rId894" Type="http://schemas.openxmlformats.org/officeDocument/2006/relationships/customXml" Target="../ink/ink1728.xml"/><Relationship Id="rId37" Type="http://schemas.openxmlformats.org/officeDocument/2006/relationships/customXml" Target="../ink/ink1295.xml"/><Relationship Id="rId79" Type="http://schemas.openxmlformats.org/officeDocument/2006/relationships/customXml" Target="../ink/ink1317.xml"/><Relationship Id="rId102" Type="http://schemas.openxmlformats.org/officeDocument/2006/relationships/image" Target="../media/image1021.png"/><Relationship Id="rId144" Type="http://schemas.openxmlformats.org/officeDocument/2006/relationships/image" Target="../media/image1042.png"/><Relationship Id="rId547" Type="http://schemas.openxmlformats.org/officeDocument/2006/relationships/image" Target="../media/image1242.png"/><Relationship Id="rId589" Type="http://schemas.openxmlformats.org/officeDocument/2006/relationships/image" Target="../media/image1263.png"/><Relationship Id="rId754" Type="http://schemas.openxmlformats.org/officeDocument/2006/relationships/customXml" Target="../ink/ink1658.xml"/><Relationship Id="rId796" Type="http://schemas.openxmlformats.org/officeDocument/2006/relationships/customXml" Target="../ink/ink1679.xml"/><Relationship Id="rId90" Type="http://schemas.openxmlformats.org/officeDocument/2006/relationships/image" Target="../media/image1016.png"/><Relationship Id="rId186" Type="http://schemas.openxmlformats.org/officeDocument/2006/relationships/image" Target="../media/image1062.png"/><Relationship Id="rId351" Type="http://schemas.openxmlformats.org/officeDocument/2006/relationships/customXml" Target="../ink/ink1455.xml"/><Relationship Id="rId393" Type="http://schemas.openxmlformats.org/officeDocument/2006/relationships/image" Target="../media/image1166.png"/><Relationship Id="rId407" Type="http://schemas.openxmlformats.org/officeDocument/2006/relationships/image" Target="../media/image1173.png"/><Relationship Id="rId449" Type="http://schemas.openxmlformats.org/officeDocument/2006/relationships/image" Target="../media/image1194.png"/><Relationship Id="rId614" Type="http://schemas.openxmlformats.org/officeDocument/2006/relationships/customXml" Target="../ink/ink1588.xml"/><Relationship Id="rId656" Type="http://schemas.openxmlformats.org/officeDocument/2006/relationships/customXml" Target="../ink/ink1609.xml"/><Relationship Id="rId821" Type="http://schemas.openxmlformats.org/officeDocument/2006/relationships/image" Target="../media/image1378.png"/><Relationship Id="rId863" Type="http://schemas.openxmlformats.org/officeDocument/2006/relationships/image" Target="../media/image1399.png"/><Relationship Id="rId211" Type="http://schemas.openxmlformats.org/officeDocument/2006/relationships/customXml" Target="../ink/ink1385.xml"/><Relationship Id="rId253" Type="http://schemas.openxmlformats.org/officeDocument/2006/relationships/customXml" Target="../ink/ink1406.xml"/><Relationship Id="rId295" Type="http://schemas.openxmlformats.org/officeDocument/2006/relationships/customXml" Target="../ink/ink1427.xml"/><Relationship Id="rId309" Type="http://schemas.openxmlformats.org/officeDocument/2006/relationships/customXml" Target="../ink/ink1434.xml"/><Relationship Id="rId460" Type="http://schemas.openxmlformats.org/officeDocument/2006/relationships/customXml" Target="../ink/ink1510.xml"/><Relationship Id="rId516" Type="http://schemas.openxmlformats.org/officeDocument/2006/relationships/customXml" Target="../ink/ink1538.xml"/><Relationship Id="rId698" Type="http://schemas.openxmlformats.org/officeDocument/2006/relationships/customXml" Target="../ink/ink1630.xml"/><Relationship Id="rId48" Type="http://schemas.openxmlformats.org/officeDocument/2006/relationships/image" Target="../media/image996.png"/><Relationship Id="rId113" Type="http://schemas.openxmlformats.org/officeDocument/2006/relationships/customXml" Target="../ink/ink1335.xml"/><Relationship Id="rId320" Type="http://schemas.openxmlformats.org/officeDocument/2006/relationships/image" Target="../media/image1130.png"/><Relationship Id="rId558" Type="http://schemas.openxmlformats.org/officeDocument/2006/relationships/customXml" Target="../ink/ink1560.xml"/><Relationship Id="rId723" Type="http://schemas.openxmlformats.org/officeDocument/2006/relationships/image" Target="../media/image1329.png"/><Relationship Id="rId765" Type="http://schemas.openxmlformats.org/officeDocument/2006/relationships/image" Target="../media/image1350.png"/><Relationship Id="rId155" Type="http://schemas.openxmlformats.org/officeDocument/2006/relationships/customXml" Target="../ink/ink1356.xml"/><Relationship Id="rId197" Type="http://schemas.openxmlformats.org/officeDocument/2006/relationships/customXml" Target="../ink/ink1378.xml"/><Relationship Id="rId362" Type="http://schemas.openxmlformats.org/officeDocument/2006/relationships/image" Target="../media/image1151.png"/><Relationship Id="rId418" Type="http://schemas.openxmlformats.org/officeDocument/2006/relationships/customXml" Target="../ink/ink1489.xml"/><Relationship Id="rId625" Type="http://schemas.openxmlformats.org/officeDocument/2006/relationships/image" Target="../media/image1281.png"/><Relationship Id="rId832" Type="http://schemas.openxmlformats.org/officeDocument/2006/relationships/customXml" Target="../ink/ink1697.xml"/><Relationship Id="rId222" Type="http://schemas.openxmlformats.org/officeDocument/2006/relationships/image" Target="../media/image1081.png"/><Relationship Id="rId264" Type="http://schemas.openxmlformats.org/officeDocument/2006/relationships/image" Target="../media/image1102.png"/><Relationship Id="rId471" Type="http://schemas.openxmlformats.org/officeDocument/2006/relationships/image" Target="../media/image1205.png"/><Relationship Id="rId667" Type="http://schemas.openxmlformats.org/officeDocument/2006/relationships/image" Target="../media/image1301.png"/><Relationship Id="rId874" Type="http://schemas.openxmlformats.org/officeDocument/2006/relationships/customXml" Target="../ink/ink1718.xml"/><Relationship Id="rId17" Type="http://schemas.openxmlformats.org/officeDocument/2006/relationships/customXml" Target="../ink/ink1285.xml"/><Relationship Id="rId59" Type="http://schemas.openxmlformats.org/officeDocument/2006/relationships/image" Target="../media/image1001.png"/><Relationship Id="rId124" Type="http://schemas.openxmlformats.org/officeDocument/2006/relationships/image" Target="../media/image1032.png"/><Relationship Id="rId527" Type="http://schemas.openxmlformats.org/officeDocument/2006/relationships/image" Target="../media/image1233.png"/><Relationship Id="rId569" Type="http://schemas.openxmlformats.org/officeDocument/2006/relationships/image" Target="../media/image1253.png"/><Relationship Id="rId734" Type="http://schemas.openxmlformats.org/officeDocument/2006/relationships/customXml" Target="../ink/ink1648.xml"/><Relationship Id="rId776" Type="http://schemas.openxmlformats.org/officeDocument/2006/relationships/customXml" Target="../ink/ink1669.xml"/><Relationship Id="rId70" Type="http://schemas.openxmlformats.org/officeDocument/2006/relationships/customXml" Target="../ink/ink1312.xml"/><Relationship Id="rId166" Type="http://schemas.openxmlformats.org/officeDocument/2006/relationships/image" Target="../media/image1053.png"/><Relationship Id="rId331" Type="http://schemas.openxmlformats.org/officeDocument/2006/relationships/customXml" Target="../ink/ink1445.xml"/><Relationship Id="rId373" Type="http://schemas.openxmlformats.org/officeDocument/2006/relationships/customXml" Target="../ink/ink1466.xml"/><Relationship Id="rId429" Type="http://schemas.openxmlformats.org/officeDocument/2006/relationships/image" Target="../media/image1184.png"/><Relationship Id="rId580" Type="http://schemas.openxmlformats.org/officeDocument/2006/relationships/customXml" Target="../ink/ink1571.xml"/><Relationship Id="rId636" Type="http://schemas.openxmlformats.org/officeDocument/2006/relationships/customXml" Target="../ink/ink1599.xml"/><Relationship Id="rId801" Type="http://schemas.openxmlformats.org/officeDocument/2006/relationships/image" Target="../media/image13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96.xml"/><Relationship Id="rId440" Type="http://schemas.openxmlformats.org/officeDocument/2006/relationships/customXml" Target="../ink/ink1500.xml"/><Relationship Id="rId678" Type="http://schemas.openxmlformats.org/officeDocument/2006/relationships/customXml" Target="../ink/ink1620.xml"/><Relationship Id="rId843" Type="http://schemas.openxmlformats.org/officeDocument/2006/relationships/image" Target="../media/image1389.png"/><Relationship Id="rId885" Type="http://schemas.openxmlformats.org/officeDocument/2006/relationships/image" Target="../media/image1410.png"/><Relationship Id="rId28" Type="http://schemas.openxmlformats.org/officeDocument/2006/relationships/image" Target="../media/image986.png"/><Relationship Id="rId275" Type="http://schemas.openxmlformats.org/officeDocument/2006/relationships/customXml" Target="../ink/ink1417.xml"/><Relationship Id="rId300" Type="http://schemas.openxmlformats.org/officeDocument/2006/relationships/image" Target="../media/image1120.png"/><Relationship Id="rId482" Type="http://schemas.openxmlformats.org/officeDocument/2006/relationships/customXml" Target="../ink/ink1521.xml"/><Relationship Id="rId538" Type="http://schemas.openxmlformats.org/officeDocument/2006/relationships/image" Target="../media/image1238.png"/><Relationship Id="rId703" Type="http://schemas.openxmlformats.org/officeDocument/2006/relationships/image" Target="../media/image1319.png"/><Relationship Id="rId745" Type="http://schemas.openxmlformats.org/officeDocument/2006/relationships/image" Target="../media/image1340.png"/><Relationship Id="rId81" Type="http://schemas.openxmlformats.org/officeDocument/2006/relationships/customXml" Target="../ink/ink1318.xml"/><Relationship Id="rId135" Type="http://schemas.openxmlformats.org/officeDocument/2006/relationships/customXml" Target="../ink/ink1346.xml"/><Relationship Id="rId177" Type="http://schemas.openxmlformats.org/officeDocument/2006/relationships/customXml" Target="../ink/ink1367.xml"/><Relationship Id="rId342" Type="http://schemas.openxmlformats.org/officeDocument/2006/relationships/image" Target="../media/image1141.png"/><Relationship Id="rId384" Type="http://schemas.openxmlformats.org/officeDocument/2006/relationships/image" Target="../media/image1162.png"/><Relationship Id="rId591" Type="http://schemas.openxmlformats.org/officeDocument/2006/relationships/image" Target="../media/image1264.png"/><Relationship Id="rId605" Type="http://schemas.openxmlformats.org/officeDocument/2006/relationships/image" Target="../media/image1271.png"/><Relationship Id="rId787" Type="http://schemas.openxmlformats.org/officeDocument/2006/relationships/image" Target="../media/image1361.png"/><Relationship Id="rId812" Type="http://schemas.openxmlformats.org/officeDocument/2006/relationships/customXml" Target="../ink/ink1687.xml"/><Relationship Id="rId202" Type="http://schemas.openxmlformats.org/officeDocument/2006/relationships/image" Target="../media/image1070.png"/><Relationship Id="rId244" Type="http://schemas.openxmlformats.org/officeDocument/2006/relationships/image" Target="../media/image1092.png"/><Relationship Id="rId647" Type="http://schemas.openxmlformats.org/officeDocument/2006/relationships/image" Target="../media/image1291.png"/><Relationship Id="rId689" Type="http://schemas.openxmlformats.org/officeDocument/2006/relationships/image" Target="../media/image1312.png"/><Relationship Id="rId854" Type="http://schemas.openxmlformats.org/officeDocument/2006/relationships/customXml" Target="../ink/ink1708.xml"/><Relationship Id="rId896" Type="http://schemas.openxmlformats.org/officeDocument/2006/relationships/customXml" Target="../ink/ink1729.xml"/><Relationship Id="rId39" Type="http://schemas.openxmlformats.org/officeDocument/2006/relationships/customXml" Target="../ink/ink1296.xml"/><Relationship Id="rId286" Type="http://schemas.openxmlformats.org/officeDocument/2006/relationships/image" Target="../media/image1113.png"/><Relationship Id="rId451" Type="http://schemas.openxmlformats.org/officeDocument/2006/relationships/image" Target="../media/image1195.png"/><Relationship Id="rId493" Type="http://schemas.openxmlformats.org/officeDocument/2006/relationships/image" Target="../media/image1216.png"/><Relationship Id="rId507" Type="http://schemas.openxmlformats.org/officeDocument/2006/relationships/image" Target="../media/image1223.png"/><Relationship Id="rId549" Type="http://schemas.openxmlformats.org/officeDocument/2006/relationships/image" Target="../media/image1243.png"/><Relationship Id="rId714" Type="http://schemas.openxmlformats.org/officeDocument/2006/relationships/customXml" Target="../ink/ink1638.xml"/><Relationship Id="rId756" Type="http://schemas.openxmlformats.org/officeDocument/2006/relationships/customXml" Target="../ink/ink1659.xml"/><Relationship Id="rId50" Type="http://schemas.openxmlformats.org/officeDocument/2006/relationships/image" Target="../media/image997.png"/><Relationship Id="rId104" Type="http://schemas.openxmlformats.org/officeDocument/2006/relationships/image" Target="../media/image1022.png"/><Relationship Id="rId146" Type="http://schemas.openxmlformats.org/officeDocument/2006/relationships/image" Target="../media/image1043.png"/><Relationship Id="rId188" Type="http://schemas.openxmlformats.org/officeDocument/2006/relationships/image" Target="../media/image1063.png"/><Relationship Id="rId311" Type="http://schemas.openxmlformats.org/officeDocument/2006/relationships/customXml" Target="../ink/ink1435.xml"/><Relationship Id="rId353" Type="http://schemas.openxmlformats.org/officeDocument/2006/relationships/customXml" Target="../ink/ink1456.xml"/><Relationship Id="rId395" Type="http://schemas.openxmlformats.org/officeDocument/2006/relationships/image" Target="../media/image1167.png"/><Relationship Id="rId409" Type="http://schemas.openxmlformats.org/officeDocument/2006/relationships/image" Target="../media/image1174.png"/><Relationship Id="rId560" Type="http://schemas.openxmlformats.org/officeDocument/2006/relationships/customXml" Target="../ink/ink1561.xml"/><Relationship Id="rId798" Type="http://schemas.openxmlformats.org/officeDocument/2006/relationships/customXml" Target="../ink/ink1680.xml"/><Relationship Id="rId92" Type="http://schemas.openxmlformats.org/officeDocument/2006/relationships/image" Target="../media/image1017.png"/><Relationship Id="rId213" Type="http://schemas.openxmlformats.org/officeDocument/2006/relationships/customXml" Target="../ink/ink1386.xml"/><Relationship Id="rId420" Type="http://schemas.openxmlformats.org/officeDocument/2006/relationships/customXml" Target="../ink/ink1490.xml"/><Relationship Id="rId616" Type="http://schemas.openxmlformats.org/officeDocument/2006/relationships/customXml" Target="../ink/ink1589.xml"/><Relationship Id="rId658" Type="http://schemas.openxmlformats.org/officeDocument/2006/relationships/customXml" Target="../ink/ink1610.xml"/><Relationship Id="rId823" Type="http://schemas.openxmlformats.org/officeDocument/2006/relationships/image" Target="../media/image1379.png"/><Relationship Id="rId865" Type="http://schemas.openxmlformats.org/officeDocument/2006/relationships/image" Target="../media/image1400.png"/><Relationship Id="rId255" Type="http://schemas.openxmlformats.org/officeDocument/2006/relationships/customXml" Target="../ink/ink1407.xml"/><Relationship Id="rId297" Type="http://schemas.openxmlformats.org/officeDocument/2006/relationships/customXml" Target="../ink/ink1428.xml"/><Relationship Id="rId462" Type="http://schemas.openxmlformats.org/officeDocument/2006/relationships/customXml" Target="../ink/ink1511.xml"/><Relationship Id="rId518" Type="http://schemas.openxmlformats.org/officeDocument/2006/relationships/customXml" Target="../ink/ink1539.xml"/><Relationship Id="rId725" Type="http://schemas.openxmlformats.org/officeDocument/2006/relationships/image" Target="../media/image1330.png"/><Relationship Id="rId115" Type="http://schemas.openxmlformats.org/officeDocument/2006/relationships/customXml" Target="../ink/ink1336.xml"/><Relationship Id="rId157" Type="http://schemas.openxmlformats.org/officeDocument/2006/relationships/customXml" Target="../ink/ink1357.xml"/><Relationship Id="rId322" Type="http://schemas.openxmlformats.org/officeDocument/2006/relationships/image" Target="../media/image1131.png"/><Relationship Id="rId364" Type="http://schemas.openxmlformats.org/officeDocument/2006/relationships/image" Target="../media/image1152.png"/><Relationship Id="rId767" Type="http://schemas.openxmlformats.org/officeDocument/2006/relationships/image" Target="../media/image1351.png"/><Relationship Id="rId61" Type="http://schemas.openxmlformats.org/officeDocument/2006/relationships/image" Target="../media/image1002.png"/><Relationship Id="rId199" Type="http://schemas.openxmlformats.org/officeDocument/2006/relationships/customXml" Target="../ink/ink1379.xml"/><Relationship Id="rId571" Type="http://schemas.openxmlformats.org/officeDocument/2006/relationships/image" Target="../media/image1254.png"/><Relationship Id="rId627" Type="http://schemas.openxmlformats.org/officeDocument/2006/relationships/image" Target="../media/image1282.png"/><Relationship Id="rId669" Type="http://schemas.openxmlformats.org/officeDocument/2006/relationships/image" Target="../media/image1302.png"/><Relationship Id="rId834" Type="http://schemas.openxmlformats.org/officeDocument/2006/relationships/customXml" Target="../ink/ink1698.xml"/><Relationship Id="rId876" Type="http://schemas.openxmlformats.org/officeDocument/2006/relationships/customXml" Target="../ink/ink1719.xml"/><Relationship Id="rId19" Type="http://schemas.openxmlformats.org/officeDocument/2006/relationships/customXml" Target="../ink/ink1286.xml"/><Relationship Id="rId224" Type="http://schemas.openxmlformats.org/officeDocument/2006/relationships/image" Target="../media/image1082.png"/><Relationship Id="rId266" Type="http://schemas.openxmlformats.org/officeDocument/2006/relationships/image" Target="../media/image1103.png"/><Relationship Id="rId431" Type="http://schemas.openxmlformats.org/officeDocument/2006/relationships/image" Target="../media/image1185.png"/><Relationship Id="rId473" Type="http://schemas.openxmlformats.org/officeDocument/2006/relationships/image" Target="../media/image1206.png"/><Relationship Id="rId529" Type="http://schemas.openxmlformats.org/officeDocument/2006/relationships/image" Target="../media/image1234.png"/><Relationship Id="rId680" Type="http://schemas.openxmlformats.org/officeDocument/2006/relationships/customXml" Target="../ink/ink1621.xml"/><Relationship Id="rId736" Type="http://schemas.openxmlformats.org/officeDocument/2006/relationships/customXml" Target="../ink/ink1649.xml"/><Relationship Id="rId901" Type="http://schemas.openxmlformats.org/officeDocument/2006/relationships/image" Target="../media/image1418.png"/><Relationship Id="rId30" Type="http://schemas.openxmlformats.org/officeDocument/2006/relationships/image" Target="../media/image987.png"/><Relationship Id="rId126" Type="http://schemas.openxmlformats.org/officeDocument/2006/relationships/image" Target="../media/image1033.png"/><Relationship Id="rId168" Type="http://schemas.openxmlformats.org/officeDocument/2006/relationships/image" Target="../media/image1054.png"/><Relationship Id="rId333" Type="http://schemas.openxmlformats.org/officeDocument/2006/relationships/customXml" Target="../ink/ink1446.xml"/><Relationship Id="rId540" Type="http://schemas.openxmlformats.org/officeDocument/2006/relationships/image" Target="../media/image1239.png"/><Relationship Id="rId778" Type="http://schemas.openxmlformats.org/officeDocument/2006/relationships/customXml" Target="../ink/ink1670.xml"/><Relationship Id="rId72" Type="http://schemas.openxmlformats.org/officeDocument/2006/relationships/customXml" Target="../ink/ink1313.xml"/><Relationship Id="rId375" Type="http://schemas.openxmlformats.org/officeDocument/2006/relationships/customXml" Target="../ink/ink1467.xml"/><Relationship Id="rId582" Type="http://schemas.openxmlformats.org/officeDocument/2006/relationships/customXml" Target="../ink/ink1572.xml"/><Relationship Id="rId638" Type="http://schemas.openxmlformats.org/officeDocument/2006/relationships/customXml" Target="../ink/ink1600.xml"/><Relationship Id="rId803" Type="http://schemas.openxmlformats.org/officeDocument/2006/relationships/image" Target="../media/image1369.png"/><Relationship Id="rId845" Type="http://schemas.openxmlformats.org/officeDocument/2006/relationships/image" Target="../media/image1390.png"/><Relationship Id="rId3" Type="http://schemas.openxmlformats.org/officeDocument/2006/relationships/customXml" Target="../ink/ink1278.xml"/><Relationship Id="rId235" Type="http://schemas.openxmlformats.org/officeDocument/2006/relationships/customXml" Target="../ink/ink1397.xml"/><Relationship Id="rId277" Type="http://schemas.openxmlformats.org/officeDocument/2006/relationships/customXml" Target="../ink/ink1418.xml"/><Relationship Id="rId400" Type="http://schemas.openxmlformats.org/officeDocument/2006/relationships/customXml" Target="../ink/ink1480.xml"/><Relationship Id="rId442" Type="http://schemas.openxmlformats.org/officeDocument/2006/relationships/customXml" Target="../ink/ink1501.xml"/><Relationship Id="rId484" Type="http://schemas.openxmlformats.org/officeDocument/2006/relationships/customXml" Target="../ink/ink1522.xml"/><Relationship Id="rId705" Type="http://schemas.openxmlformats.org/officeDocument/2006/relationships/image" Target="../media/image1320.png"/><Relationship Id="rId887" Type="http://schemas.openxmlformats.org/officeDocument/2006/relationships/image" Target="../media/image1411.png"/><Relationship Id="rId137" Type="http://schemas.openxmlformats.org/officeDocument/2006/relationships/customXml" Target="../ink/ink1347.xml"/><Relationship Id="rId302" Type="http://schemas.openxmlformats.org/officeDocument/2006/relationships/image" Target="../media/image1121.png"/><Relationship Id="rId344" Type="http://schemas.openxmlformats.org/officeDocument/2006/relationships/image" Target="../media/image1142.png"/><Relationship Id="rId691" Type="http://schemas.openxmlformats.org/officeDocument/2006/relationships/image" Target="../media/image1313.png"/><Relationship Id="rId747" Type="http://schemas.openxmlformats.org/officeDocument/2006/relationships/image" Target="../media/image1341.png"/><Relationship Id="rId789" Type="http://schemas.openxmlformats.org/officeDocument/2006/relationships/image" Target="../media/image1362.png"/><Relationship Id="rId41" Type="http://schemas.openxmlformats.org/officeDocument/2006/relationships/customXml" Target="../ink/ink1297.xml"/><Relationship Id="rId83" Type="http://schemas.openxmlformats.org/officeDocument/2006/relationships/customXml" Target="../ink/ink1319.xml"/><Relationship Id="rId179" Type="http://schemas.openxmlformats.org/officeDocument/2006/relationships/image" Target="../media/image1059.png"/><Relationship Id="rId386" Type="http://schemas.openxmlformats.org/officeDocument/2006/relationships/image" Target="../media/image1163.png"/><Relationship Id="rId551" Type="http://schemas.openxmlformats.org/officeDocument/2006/relationships/image" Target="../media/image1244.png"/><Relationship Id="rId593" Type="http://schemas.openxmlformats.org/officeDocument/2006/relationships/image" Target="../media/image1265.png"/><Relationship Id="rId607" Type="http://schemas.openxmlformats.org/officeDocument/2006/relationships/image" Target="../media/image1272.png"/><Relationship Id="rId649" Type="http://schemas.openxmlformats.org/officeDocument/2006/relationships/image" Target="../media/image1292.png"/><Relationship Id="rId814" Type="http://schemas.openxmlformats.org/officeDocument/2006/relationships/customXml" Target="../ink/ink1688.xml"/><Relationship Id="rId856" Type="http://schemas.openxmlformats.org/officeDocument/2006/relationships/customXml" Target="../ink/ink1709.xml"/><Relationship Id="rId190" Type="http://schemas.openxmlformats.org/officeDocument/2006/relationships/image" Target="../media/image1064.png"/><Relationship Id="rId204" Type="http://schemas.openxmlformats.org/officeDocument/2006/relationships/image" Target="../media/image1071.png"/><Relationship Id="rId246" Type="http://schemas.openxmlformats.org/officeDocument/2006/relationships/image" Target="../media/image1093.png"/><Relationship Id="rId288" Type="http://schemas.openxmlformats.org/officeDocument/2006/relationships/image" Target="../media/image1114.png"/><Relationship Id="rId411" Type="http://schemas.openxmlformats.org/officeDocument/2006/relationships/image" Target="../media/image1175.png"/><Relationship Id="rId453" Type="http://schemas.openxmlformats.org/officeDocument/2006/relationships/image" Target="../media/image1196.png"/><Relationship Id="rId509" Type="http://schemas.openxmlformats.org/officeDocument/2006/relationships/image" Target="../media/image1224.png"/><Relationship Id="rId660" Type="http://schemas.openxmlformats.org/officeDocument/2006/relationships/customXml" Target="../ink/ink1611.xml"/><Relationship Id="rId898" Type="http://schemas.openxmlformats.org/officeDocument/2006/relationships/customXml" Target="../ink/ink1730.xml"/><Relationship Id="rId106" Type="http://schemas.openxmlformats.org/officeDocument/2006/relationships/image" Target="../media/image1023.png"/><Relationship Id="rId313" Type="http://schemas.openxmlformats.org/officeDocument/2006/relationships/customXml" Target="../ink/ink1436.xml"/><Relationship Id="rId495" Type="http://schemas.openxmlformats.org/officeDocument/2006/relationships/image" Target="../media/image1217.png"/><Relationship Id="rId716" Type="http://schemas.openxmlformats.org/officeDocument/2006/relationships/customXml" Target="../ink/ink1639.xml"/><Relationship Id="rId758" Type="http://schemas.openxmlformats.org/officeDocument/2006/relationships/customXml" Target="../ink/ink1660.xml"/><Relationship Id="rId10" Type="http://schemas.openxmlformats.org/officeDocument/2006/relationships/image" Target="../media/image978.png"/><Relationship Id="rId52" Type="http://schemas.openxmlformats.org/officeDocument/2006/relationships/image" Target="../media/image998.png"/><Relationship Id="rId94" Type="http://schemas.openxmlformats.org/officeDocument/2006/relationships/image" Target="../media/image1018.png"/><Relationship Id="rId148" Type="http://schemas.openxmlformats.org/officeDocument/2006/relationships/image" Target="../media/image1044.png"/><Relationship Id="rId355" Type="http://schemas.openxmlformats.org/officeDocument/2006/relationships/customXml" Target="../ink/ink1457.xml"/><Relationship Id="rId397" Type="http://schemas.openxmlformats.org/officeDocument/2006/relationships/image" Target="../media/image1168.png"/><Relationship Id="rId520" Type="http://schemas.openxmlformats.org/officeDocument/2006/relationships/customXml" Target="../ink/ink1540.xml"/><Relationship Id="rId562" Type="http://schemas.openxmlformats.org/officeDocument/2006/relationships/customXml" Target="../ink/ink1562.xml"/><Relationship Id="rId618" Type="http://schemas.openxmlformats.org/officeDocument/2006/relationships/customXml" Target="../ink/ink1590.xml"/><Relationship Id="rId825" Type="http://schemas.openxmlformats.org/officeDocument/2006/relationships/image" Target="../media/image1380.png"/><Relationship Id="rId215" Type="http://schemas.openxmlformats.org/officeDocument/2006/relationships/customXml" Target="../ink/ink1387.xml"/><Relationship Id="rId257" Type="http://schemas.openxmlformats.org/officeDocument/2006/relationships/customXml" Target="../ink/ink1408.xml"/><Relationship Id="rId422" Type="http://schemas.openxmlformats.org/officeDocument/2006/relationships/customXml" Target="../ink/ink1491.xml"/><Relationship Id="rId464" Type="http://schemas.openxmlformats.org/officeDocument/2006/relationships/customXml" Target="../ink/ink1512.xml"/><Relationship Id="rId867" Type="http://schemas.openxmlformats.org/officeDocument/2006/relationships/image" Target="../media/image1401.png"/><Relationship Id="rId299" Type="http://schemas.openxmlformats.org/officeDocument/2006/relationships/customXml" Target="../ink/ink1429.xml"/><Relationship Id="rId727" Type="http://schemas.openxmlformats.org/officeDocument/2006/relationships/image" Target="../media/image1331.png"/><Relationship Id="rId63" Type="http://schemas.openxmlformats.org/officeDocument/2006/relationships/image" Target="../media/image1003.png"/><Relationship Id="rId159" Type="http://schemas.openxmlformats.org/officeDocument/2006/relationships/customXml" Target="../ink/ink1358.xml"/><Relationship Id="rId366" Type="http://schemas.openxmlformats.org/officeDocument/2006/relationships/image" Target="../media/image1153.png"/><Relationship Id="rId573" Type="http://schemas.openxmlformats.org/officeDocument/2006/relationships/image" Target="../media/image1255.png"/><Relationship Id="rId780" Type="http://schemas.openxmlformats.org/officeDocument/2006/relationships/customXml" Target="../ink/ink1671.xml"/><Relationship Id="rId226" Type="http://schemas.openxmlformats.org/officeDocument/2006/relationships/image" Target="../media/image1083.png"/><Relationship Id="rId433" Type="http://schemas.openxmlformats.org/officeDocument/2006/relationships/image" Target="../media/image1186.png"/><Relationship Id="rId878" Type="http://schemas.openxmlformats.org/officeDocument/2006/relationships/customXml" Target="../ink/ink1720.xml"/><Relationship Id="rId640" Type="http://schemas.openxmlformats.org/officeDocument/2006/relationships/customXml" Target="../ink/ink1601.xml"/><Relationship Id="rId738" Type="http://schemas.openxmlformats.org/officeDocument/2006/relationships/customXml" Target="../ink/ink1650.xml"/><Relationship Id="rId74" Type="http://schemas.openxmlformats.org/officeDocument/2006/relationships/customXml" Target="../ink/ink1314.xml"/><Relationship Id="rId377" Type="http://schemas.openxmlformats.org/officeDocument/2006/relationships/customXml" Target="../ink/ink1468.xml"/><Relationship Id="rId500" Type="http://schemas.openxmlformats.org/officeDocument/2006/relationships/customXml" Target="../ink/ink1530.xml"/><Relationship Id="rId584" Type="http://schemas.openxmlformats.org/officeDocument/2006/relationships/customXml" Target="../ink/ink1573.xml"/><Relationship Id="rId805" Type="http://schemas.openxmlformats.org/officeDocument/2006/relationships/image" Target="../media/image1370.png"/><Relationship Id="rId5" Type="http://schemas.openxmlformats.org/officeDocument/2006/relationships/customXml" Target="../ink/ink1279.xml"/><Relationship Id="rId237" Type="http://schemas.openxmlformats.org/officeDocument/2006/relationships/customXml" Target="../ink/ink1398.xml"/><Relationship Id="rId791" Type="http://schemas.openxmlformats.org/officeDocument/2006/relationships/image" Target="../media/image1363.png"/><Relationship Id="rId889" Type="http://schemas.openxmlformats.org/officeDocument/2006/relationships/image" Target="../media/image1412.png"/><Relationship Id="rId444" Type="http://schemas.openxmlformats.org/officeDocument/2006/relationships/customXml" Target="../ink/ink1502.xml"/><Relationship Id="rId651" Type="http://schemas.openxmlformats.org/officeDocument/2006/relationships/image" Target="../media/image1293.png"/><Relationship Id="rId749" Type="http://schemas.openxmlformats.org/officeDocument/2006/relationships/image" Target="../media/image1342.png"/><Relationship Id="rId290" Type="http://schemas.openxmlformats.org/officeDocument/2006/relationships/image" Target="../media/image1115.png"/><Relationship Id="rId304" Type="http://schemas.openxmlformats.org/officeDocument/2006/relationships/image" Target="../media/image1122.png"/><Relationship Id="rId388" Type="http://schemas.openxmlformats.org/officeDocument/2006/relationships/image" Target="../media/image1164.png"/><Relationship Id="rId511" Type="http://schemas.openxmlformats.org/officeDocument/2006/relationships/image" Target="../media/image1225.png"/><Relationship Id="rId609" Type="http://schemas.openxmlformats.org/officeDocument/2006/relationships/image" Target="../media/image1273.png"/><Relationship Id="rId85" Type="http://schemas.openxmlformats.org/officeDocument/2006/relationships/customXml" Target="../ink/ink1320.xml"/><Relationship Id="rId150" Type="http://schemas.openxmlformats.org/officeDocument/2006/relationships/image" Target="../media/image1045.png"/><Relationship Id="rId595" Type="http://schemas.openxmlformats.org/officeDocument/2006/relationships/image" Target="../media/image1266.png"/><Relationship Id="rId816" Type="http://schemas.openxmlformats.org/officeDocument/2006/relationships/customXml" Target="../ink/ink1689.xml"/><Relationship Id="rId248" Type="http://schemas.openxmlformats.org/officeDocument/2006/relationships/image" Target="../media/image1094.png"/><Relationship Id="rId455" Type="http://schemas.openxmlformats.org/officeDocument/2006/relationships/image" Target="../media/image1197.png"/><Relationship Id="rId662" Type="http://schemas.openxmlformats.org/officeDocument/2006/relationships/customXml" Target="../ink/ink1612.xml"/><Relationship Id="rId12" Type="http://schemas.openxmlformats.org/officeDocument/2006/relationships/image" Target="../media/image666.png"/><Relationship Id="rId108" Type="http://schemas.openxmlformats.org/officeDocument/2006/relationships/image" Target="../media/image1024.png"/><Relationship Id="rId315" Type="http://schemas.openxmlformats.org/officeDocument/2006/relationships/customXml" Target="../ink/ink1437.xml"/><Relationship Id="rId522" Type="http://schemas.openxmlformats.org/officeDocument/2006/relationships/customXml" Target="../ink/ink1541.xml"/><Relationship Id="rId96" Type="http://schemas.openxmlformats.org/officeDocument/2006/relationships/image" Target="../media/image1019.png"/><Relationship Id="rId161" Type="http://schemas.openxmlformats.org/officeDocument/2006/relationships/customXml" Target="../ink/ink1359.xml"/><Relationship Id="rId399" Type="http://schemas.openxmlformats.org/officeDocument/2006/relationships/image" Target="../media/image1169.png"/><Relationship Id="rId827" Type="http://schemas.openxmlformats.org/officeDocument/2006/relationships/image" Target="../media/image1381.png"/><Relationship Id="rId259" Type="http://schemas.openxmlformats.org/officeDocument/2006/relationships/customXml" Target="../ink/ink1409.xml"/><Relationship Id="rId466" Type="http://schemas.openxmlformats.org/officeDocument/2006/relationships/customXml" Target="../ink/ink1513.xml"/><Relationship Id="rId673" Type="http://schemas.openxmlformats.org/officeDocument/2006/relationships/image" Target="../media/image1304.png"/><Relationship Id="rId880" Type="http://schemas.openxmlformats.org/officeDocument/2006/relationships/customXml" Target="../ink/ink1721.xml"/><Relationship Id="rId23" Type="http://schemas.openxmlformats.org/officeDocument/2006/relationships/customXml" Target="../ink/ink1288.xml"/><Relationship Id="rId119" Type="http://schemas.openxmlformats.org/officeDocument/2006/relationships/customXml" Target="../ink/ink1338.xml"/><Relationship Id="rId326" Type="http://schemas.openxmlformats.org/officeDocument/2006/relationships/image" Target="../media/image1133.png"/><Relationship Id="rId533" Type="http://schemas.openxmlformats.org/officeDocument/2006/relationships/customXml" Target="../ink/ink1547.xml"/><Relationship Id="rId740" Type="http://schemas.openxmlformats.org/officeDocument/2006/relationships/customXml" Target="../ink/ink1651.xml"/><Relationship Id="rId838" Type="http://schemas.openxmlformats.org/officeDocument/2006/relationships/customXml" Target="../ink/ink1700.xml"/><Relationship Id="rId172" Type="http://schemas.openxmlformats.org/officeDocument/2006/relationships/image" Target="../media/image1056.png"/><Relationship Id="rId477" Type="http://schemas.openxmlformats.org/officeDocument/2006/relationships/image" Target="../media/image1208.png"/><Relationship Id="rId600" Type="http://schemas.openxmlformats.org/officeDocument/2006/relationships/customXml" Target="../ink/ink1581.xml"/><Relationship Id="rId684" Type="http://schemas.openxmlformats.org/officeDocument/2006/relationships/customXml" Target="../ink/ink1623.xml"/><Relationship Id="rId337" Type="http://schemas.openxmlformats.org/officeDocument/2006/relationships/customXml" Target="../ink/ink1448.xml"/><Relationship Id="rId891" Type="http://schemas.openxmlformats.org/officeDocument/2006/relationships/image" Target="../media/image1413.png"/><Relationship Id="rId34" Type="http://schemas.openxmlformats.org/officeDocument/2006/relationships/image" Target="../media/image989.png"/><Relationship Id="rId544" Type="http://schemas.openxmlformats.org/officeDocument/2006/relationships/customXml" Target="../ink/ink1553.xml"/><Relationship Id="rId751" Type="http://schemas.openxmlformats.org/officeDocument/2006/relationships/image" Target="../media/image1343.png"/><Relationship Id="rId849" Type="http://schemas.openxmlformats.org/officeDocument/2006/relationships/image" Target="../media/image1392.png"/><Relationship Id="rId183" Type="http://schemas.openxmlformats.org/officeDocument/2006/relationships/image" Target="../media/image1061.png"/><Relationship Id="rId390" Type="http://schemas.openxmlformats.org/officeDocument/2006/relationships/image" Target="../media/image1165.png"/><Relationship Id="rId404" Type="http://schemas.openxmlformats.org/officeDocument/2006/relationships/customXml" Target="../ink/ink1482.xml"/><Relationship Id="rId611" Type="http://schemas.openxmlformats.org/officeDocument/2006/relationships/image" Target="../media/image1274.png"/><Relationship Id="rId250" Type="http://schemas.openxmlformats.org/officeDocument/2006/relationships/image" Target="../media/image1095.png"/><Relationship Id="rId488" Type="http://schemas.openxmlformats.org/officeDocument/2006/relationships/customXml" Target="../ink/ink1524.xml"/><Relationship Id="rId695" Type="http://schemas.openxmlformats.org/officeDocument/2006/relationships/image" Target="../media/image1315.png"/><Relationship Id="rId709" Type="http://schemas.openxmlformats.org/officeDocument/2006/relationships/image" Target="../media/image1322.png"/><Relationship Id="rId45" Type="http://schemas.openxmlformats.org/officeDocument/2006/relationships/customXml" Target="../ink/ink1299.xml"/><Relationship Id="rId110" Type="http://schemas.openxmlformats.org/officeDocument/2006/relationships/image" Target="../media/image1025.png"/><Relationship Id="rId348" Type="http://schemas.openxmlformats.org/officeDocument/2006/relationships/image" Target="../media/image1144.png"/><Relationship Id="rId555" Type="http://schemas.openxmlformats.org/officeDocument/2006/relationships/image" Target="../media/image1246.png"/><Relationship Id="rId762" Type="http://schemas.openxmlformats.org/officeDocument/2006/relationships/customXml" Target="../ink/ink1662.xml"/><Relationship Id="rId194" Type="http://schemas.openxmlformats.org/officeDocument/2006/relationships/image" Target="../media/image1066.png"/><Relationship Id="rId208" Type="http://schemas.openxmlformats.org/officeDocument/2006/relationships/image" Target="../media/image1073.png"/><Relationship Id="rId415" Type="http://schemas.openxmlformats.org/officeDocument/2006/relationships/image" Target="../media/image1177.png"/><Relationship Id="rId622" Type="http://schemas.openxmlformats.org/officeDocument/2006/relationships/customXml" Target="../ink/ink1592.xml"/><Relationship Id="rId261" Type="http://schemas.openxmlformats.org/officeDocument/2006/relationships/customXml" Target="../ink/ink1410.xml"/><Relationship Id="rId499" Type="http://schemas.openxmlformats.org/officeDocument/2006/relationships/image" Target="../media/image1219.png"/><Relationship Id="rId56" Type="http://schemas.openxmlformats.org/officeDocument/2006/relationships/image" Target="../media/image1000.png"/><Relationship Id="rId359" Type="http://schemas.openxmlformats.org/officeDocument/2006/relationships/customXml" Target="../ink/ink1459.xml"/><Relationship Id="rId566" Type="http://schemas.openxmlformats.org/officeDocument/2006/relationships/customXml" Target="../ink/ink1564.xml"/><Relationship Id="rId773" Type="http://schemas.openxmlformats.org/officeDocument/2006/relationships/image" Target="../media/image1354.png"/><Relationship Id="rId121" Type="http://schemas.openxmlformats.org/officeDocument/2006/relationships/customXml" Target="../ink/ink1339.xml"/><Relationship Id="rId219" Type="http://schemas.openxmlformats.org/officeDocument/2006/relationships/customXml" Target="../ink/ink1389.xml"/><Relationship Id="rId426" Type="http://schemas.openxmlformats.org/officeDocument/2006/relationships/customXml" Target="../ink/ink1493.xml"/><Relationship Id="rId633" Type="http://schemas.openxmlformats.org/officeDocument/2006/relationships/image" Target="../media/image1284.png"/><Relationship Id="rId840" Type="http://schemas.openxmlformats.org/officeDocument/2006/relationships/customXml" Target="../ink/ink1701.xml"/><Relationship Id="rId67" Type="http://schemas.openxmlformats.org/officeDocument/2006/relationships/image" Target="../media/image1005.png"/><Relationship Id="rId272" Type="http://schemas.openxmlformats.org/officeDocument/2006/relationships/image" Target="../media/image1106.png"/><Relationship Id="rId577" Type="http://schemas.openxmlformats.org/officeDocument/2006/relationships/image" Target="../media/image1257.png"/><Relationship Id="rId700" Type="http://schemas.openxmlformats.org/officeDocument/2006/relationships/customXml" Target="../ink/ink1631.xml"/><Relationship Id="rId132" Type="http://schemas.openxmlformats.org/officeDocument/2006/relationships/image" Target="../media/image1036.png"/><Relationship Id="rId784" Type="http://schemas.openxmlformats.org/officeDocument/2006/relationships/customXml" Target="../ink/ink1673.xml"/><Relationship Id="rId437" Type="http://schemas.openxmlformats.org/officeDocument/2006/relationships/image" Target="../media/image1188.png"/><Relationship Id="rId644" Type="http://schemas.openxmlformats.org/officeDocument/2006/relationships/customXml" Target="../ink/ink1603.xml"/><Relationship Id="rId851" Type="http://schemas.openxmlformats.org/officeDocument/2006/relationships/image" Target="../media/image1393.png"/><Relationship Id="rId283" Type="http://schemas.openxmlformats.org/officeDocument/2006/relationships/customXml" Target="../ink/ink1421.xml"/><Relationship Id="rId490" Type="http://schemas.openxmlformats.org/officeDocument/2006/relationships/customXml" Target="../ink/ink1525.xml"/><Relationship Id="rId504" Type="http://schemas.openxmlformats.org/officeDocument/2006/relationships/customXml" Target="../ink/ink1532.xml"/><Relationship Id="rId711" Type="http://schemas.openxmlformats.org/officeDocument/2006/relationships/image" Target="../media/image1323.png"/><Relationship Id="rId78" Type="http://schemas.openxmlformats.org/officeDocument/2006/relationships/image" Target="../media/image1010.png"/><Relationship Id="rId143" Type="http://schemas.openxmlformats.org/officeDocument/2006/relationships/customXml" Target="../ink/ink1350.xml"/><Relationship Id="rId350" Type="http://schemas.openxmlformats.org/officeDocument/2006/relationships/image" Target="../media/image1145.png"/><Relationship Id="rId588" Type="http://schemas.openxmlformats.org/officeDocument/2006/relationships/customXml" Target="../ink/ink1575.xml"/><Relationship Id="rId795" Type="http://schemas.openxmlformats.org/officeDocument/2006/relationships/image" Target="../media/image1365.png"/><Relationship Id="rId809" Type="http://schemas.openxmlformats.org/officeDocument/2006/relationships/image" Target="../media/image1372.png"/><Relationship Id="rId9" Type="http://schemas.openxmlformats.org/officeDocument/2006/relationships/customXml" Target="../ink/ink1281.xml"/><Relationship Id="rId210" Type="http://schemas.openxmlformats.org/officeDocument/2006/relationships/image" Target="../media/image1075.png"/><Relationship Id="rId448" Type="http://schemas.openxmlformats.org/officeDocument/2006/relationships/customXml" Target="../ink/ink1504.xml"/><Relationship Id="rId655" Type="http://schemas.openxmlformats.org/officeDocument/2006/relationships/image" Target="../media/image1295.png"/><Relationship Id="rId862" Type="http://schemas.openxmlformats.org/officeDocument/2006/relationships/customXml" Target="../ink/ink1712.xml"/><Relationship Id="rId294" Type="http://schemas.openxmlformats.org/officeDocument/2006/relationships/image" Target="../media/image1117.png"/><Relationship Id="rId308" Type="http://schemas.openxmlformats.org/officeDocument/2006/relationships/image" Target="../media/image1124.png"/><Relationship Id="rId515" Type="http://schemas.openxmlformats.org/officeDocument/2006/relationships/image" Target="../media/image1227.png"/><Relationship Id="rId722" Type="http://schemas.openxmlformats.org/officeDocument/2006/relationships/customXml" Target="../ink/ink1642.xml"/><Relationship Id="rId89" Type="http://schemas.openxmlformats.org/officeDocument/2006/relationships/customXml" Target="../ink/ink1322.xml"/><Relationship Id="rId154" Type="http://schemas.openxmlformats.org/officeDocument/2006/relationships/image" Target="../media/image1047.png"/><Relationship Id="rId361" Type="http://schemas.openxmlformats.org/officeDocument/2006/relationships/customXml" Target="../ink/ink1460.xml"/><Relationship Id="rId599" Type="http://schemas.openxmlformats.org/officeDocument/2006/relationships/image" Target="../media/image1268.png"/><Relationship Id="rId459" Type="http://schemas.openxmlformats.org/officeDocument/2006/relationships/image" Target="../media/image1199.png"/><Relationship Id="rId666" Type="http://schemas.openxmlformats.org/officeDocument/2006/relationships/customXml" Target="../ink/ink1614.xml"/><Relationship Id="rId873" Type="http://schemas.openxmlformats.org/officeDocument/2006/relationships/image" Target="../media/image1404.png"/><Relationship Id="rId16" Type="http://schemas.openxmlformats.org/officeDocument/2006/relationships/image" Target="../media/image980.png"/><Relationship Id="rId221" Type="http://schemas.openxmlformats.org/officeDocument/2006/relationships/customXml" Target="../ink/ink1390.xml"/><Relationship Id="rId319" Type="http://schemas.openxmlformats.org/officeDocument/2006/relationships/customXml" Target="../ink/ink1439.xml"/><Relationship Id="rId526" Type="http://schemas.openxmlformats.org/officeDocument/2006/relationships/customXml" Target="../ink/ink1543.xml"/><Relationship Id="rId733" Type="http://schemas.openxmlformats.org/officeDocument/2006/relationships/image" Target="../media/image1334.png"/><Relationship Id="rId165" Type="http://schemas.openxmlformats.org/officeDocument/2006/relationships/customXml" Target="../ink/ink1361.xml"/><Relationship Id="rId372" Type="http://schemas.openxmlformats.org/officeDocument/2006/relationships/image" Target="../media/image1156.png"/><Relationship Id="rId677" Type="http://schemas.openxmlformats.org/officeDocument/2006/relationships/image" Target="../media/image1306.png"/><Relationship Id="rId800" Type="http://schemas.openxmlformats.org/officeDocument/2006/relationships/customXml" Target="../ink/ink1681.xml"/><Relationship Id="rId232" Type="http://schemas.openxmlformats.org/officeDocument/2006/relationships/image" Target="../media/image1086.png"/><Relationship Id="rId884" Type="http://schemas.openxmlformats.org/officeDocument/2006/relationships/customXml" Target="../ink/ink1723.xml"/><Relationship Id="rId27" Type="http://schemas.openxmlformats.org/officeDocument/2006/relationships/customXml" Target="../ink/ink1290.xml"/><Relationship Id="rId537" Type="http://schemas.openxmlformats.org/officeDocument/2006/relationships/customXml" Target="../ink/ink1549.xml"/><Relationship Id="rId744" Type="http://schemas.openxmlformats.org/officeDocument/2006/relationships/customXml" Target="../ink/ink1653.xml"/><Relationship Id="rId80" Type="http://schemas.openxmlformats.org/officeDocument/2006/relationships/image" Target="../media/image1011.png"/><Relationship Id="rId176" Type="http://schemas.openxmlformats.org/officeDocument/2006/relationships/image" Target="../media/image1058.png"/><Relationship Id="rId383" Type="http://schemas.openxmlformats.org/officeDocument/2006/relationships/customXml" Target="../ink/ink1471.xml"/><Relationship Id="rId590" Type="http://schemas.openxmlformats.org/officeDocument/2006/relationships/customXml" Target="../ink/ink1576.xml"/><Relationship Id="rId604" Type="http://schemas.openxmlformats.org/officeDocument/2006/relationships/customXml" Target="../ink/ink1583.xml"/><Relationship Id="rId811" Type="http://schemas.openxmlformats.org/officeDocument/2006/relationships/image" Target="../media/image1373.png"/><Relationship Id="rId243" Type="http://schemas.openxmlformats.org/officeDocument/2006/relationships/customXml" Target="../ink/ink1401.xml"/><Relationship Id="rId450" Type="http://schemas.openxmlformats.org/officeDocument/2006/relationships/customXml" Target="../ink/ink1505.xml"/><Relationship Id="rId688" Type="http://schemas.openxmlformats.org/officeDocument/2006/relationships/customXml" Target="../ink/ink1625.xml"/><Relationship Id="rId895" Type="http://schemas.openxmlformats.org/officeDocument/2006/relationships/image" Target="../media/image1415.png"/><Relationship Id="rId38" Type="http://schemas.openxmlformats.org/officeDocument/2006/relationships/image" Target="../media/image991.png"/><Relationship Id="rId103" Type="http://schemas.openxmlformats.org/officeDocument/2006/relationships/customXml" Target="../ink/ink1330.xml"/><Relationship Id="rId310" Type="http://schemas.openxmlformats.org/officeDocument/2006/relationships/image" Target="../media/image1125.png"/><Relationship Id="rId548" Type="http://schemas.openxmlformats.org/officeDocument/2006/relationships/customXml" Target="../ink/ink1555.xml"/><Relationship Id="rId755" Type="http://schemas.openxmlformats.org/officeDocument/2006/relationships/image" Target="../media/image1345.png"/><Relationship Id="rId91" Type="http://schemas.openxmlformats.org/officeDocument/2006/relationships/customXml" Target="../ink/ink1323.xml"/><Relationship Id="rId187" Type="http://schemas.openxmlformats.org/officeDocument/2006/relationships/customXml" Target="../ink/ink1373.xml"/><Relationship Id="rId394" Type="http://schemas.openxmlformats.org/officeDocument/2006/relationships/customXml" Target="../ink/ink1477.xml"/><Relationship Id="rId408" Type="http://schemas.openxmlformats.org/officeDocument/2006/relationships/customXml" Target="../ink/ink1484.xml"/><Relationship Id="rId615" Type="http://schemas.openxmlformats.org/officeDocument/2006/relationships/image" Target="../media/image1276.png"/><Relationship Id="rId822" Type="http://schemas.openxmlformats.org/officeDocument/2006/relationships/customXml" Target="../ink/ink1692.xml"/><Relationship Id="rId254" Type="http://schemas.openxmlformats.org/officeDocument/2006/relationships/image" Target="../media/image1097.png"/><Relationship Id="rId699" Type="http://schemas.openxmlformats.org/officeDocument/2006/relationships/image" Target="../media/image1317.png"/><Relationship Id="rId49" Type="http://schemas.openxmlformats.org/officeDocument/2006/relationships/customXml" Target="../ink/ink1301.xml"/><Relationship Id="rId114" Type="http://schemas.openxmlformats.org/officeDocument/2006/relationships/image" Target="../media/image1027.png"/><Relationship Id="rId461" Type="http://schemas.openxmlformats.org/officeDocument/2006/relationships/image" Target="../media/image1200.png"/><Relationship Id="rId559" Type="http://schemas.openxmlformats.org/officeDocument/2006/relationships/image" Target="../media/image1248.png"/><Relationship Id="rId766" Type="http://schemas.openxmlformats.org/officeDocument/2006/relationships/customXml" Target="../ink/ink1664.xml"/><Relationship Id="rId198" Type="http://schemas.openxmlformats.org/officeDocument/2006/relationships/image" Target="../media/image1068.png"/><Relationship Id="rId321" Type="http://schemas.openxmlformats.org/officeDocument/2006/relationships/customXml" Target="../ink/ink1440.xml"/><Relationship Id="rId419" Type="http://schemas.openxmlformats.org/officeDocument/2006/relationships/image" Target="../media/image1179.png"/><Relationship Id="rId626" Type="http://schemas.openxmlformats.org/officeDocument/2006/relationships/customXml" Target="../ink/ink1594.xml"/><Relationship Id="rId833" Type="http://schemas.openxmlformats.org/officeDocument/2006/relationships/image" Target="../media/image1384.png"/><Relationship Id="rId265" Type="http://schemas.openxmlformats.org/officeDocument/2006/relationships/customXml" Target="../ink/ink1412.xml"/><Relationship Id="rId472" Type="http://schemas.openxmlformats.org/officeDocument/2006/relationships/customXml" Target="../ink/ink1516.xml"/><Relationship Id="rId900" Type="http://schemas.openxmlformats.org/officeDocument/2006/relationships/customXml" Target="../ink/ink1731.xml"/><Relationship Id="rId125" Type="http://schemas.openxmlformats.org/officeDocument/2006/relationships/customXml" Target="../ink/ink1341.xml"/><Relationship Id="rId332" Type="http://schemas.openxmlformats.org/officeDocument/2006/relationships/image" Target="../media/image1136.png"/><Relationship Id="rId777" Type="http://schemas.openxmlformats.org/officeDocument/2006/relationships/image" Target="../media/image1356.png"/><Relationship Id="rId637" Type="http://schemas.openxmlformats.org/officeDocument/2006/relationships/image" Target="../media/image1286.png"/><Relationship Id="rId844" Type="http://schemas.openxmlformats.org/officeDocument/2006/relationships/customXml" Target="../ink/ink1703.xml"/><Relationship Id="rId276" Type="http://schemas.openxmlformats.org/officeDocument/2006/relationships/image" Target="../media/image1108.png"/><Relationship Id="rId483" Type="http://schemas.openxmlformats.org/officeDocument/2006/relationships/image" Target="../media/image1211.png"/><Relationship Id="rId690" Type="http://schemas.openxmlformats.org/officeDocument/2006/relationships/customXml" Target="../ink/ink1626.xml"/><Relationship Id="rId704" Type="http://schemas.openxmlformats.org/officeDocument/2006/relationships/customXml" Target="../ink/ink1633.xml"/><Relationship Id="rId40" Type="http://schemas.openxmlformats.org/officeDocument/2006/relationships/image" Target="../media/image992.png"/><Relationship Id="rId136" Type="http://schemas.openxmlformats.org/officeDocument/2006/relationships/image" Target="../media/image1038.png"/><Relationship Id="rId343" Type="http://schemas.openxmlformats.org/officeDocument/2006/relationships/customXml" Target="../ink/ink1451.xml"/><Relationship Id="rId550" Type="http://schemas.openxmlformats.org/officeDocument/2006/relationships/customXml" Target="../ink/ink1556.xml"/><Relationship Id="rId788" Type="http://schemas.openxmlformats.org/officeDocument/2006/relationships/customXml" Target="../ink/ink1675.xml"/><Relationship Id="rId203" Type="http://schemas.openxmlformats.org/officeDocument/2006/relationships/customXml" Target="../ink/ink1381.xml"/><Relationship Id="rId648" Type="http://schemas.openxmlformats.org/officeDocument/2006/relationships/customXml" Target="../ink/ink1605.xml"/><Relationship Id="rId855" Type="http://schemas.openxmlformats.org/officeDocument/2006/relationships/image" Target="../media/image1395.png"/><Relationship Id="rId287" Type="http://schemas.openxmlformats.org/officeDocument/2006/relationships/customXml" Target="../ink/ink1423.xml"/><Relationship Id="rId410" Type="http://schemas.openxmlformats.org/officeDocument/2006/relationships/customXml" Target="../ink/ink1485.xml"/><Relationship Id="rId494" Type="http://schemas.openxmlformats.org/officeDocument/2006/relationships/customXml" Target="../ink/ink1527.xml"/><Relationship Id="rId508" Type="http://schemas.openxmlformats.org/officeDocument/2006/relationships/customXml" Target="../ink/ink1534.xml"/><Relationship Id="rId715" Type="http://schemas.openxmlformats.org/officeDocument/2006/relationships/image" Target="../media/image1325.png"/><Relationship Id="rId147" Type="http://schemas.openxmlformats.org/officeDocument/2006/relationships/customXml" Target="../ink/ink1352.xml"/><Relationship Id="rId354" Type="http://schemas.openxmlformats.org/officeDocument/2006/relationships/image" Target="../media/image1147.png"/><Relationship Id="rId799" Type="http://schemas.openxmlformats.org/officeDocument/2006/relationships/image" Target="../media/image1367.png"/><Relationship Id="rId51" Type="http://schemas.openxmlformats.org/officeDocument/2006/relationships/customXml" Target="../ink/ink1302.xml"/><Relationship Id="rId561" Type="http://schemas.openxmlformats.org/officeDocument/2006/relationships/image" Target="../media/image1249.png"/><Relationship Id="rId659" Type="http://schemas.openxmlformats.org/officeDocument/2006/relationships/image" Target="../media/image1297.png"/><Relationship Id="rId866" Type="http://schemas.openxmlformats.org/officeDocument/2006/relationships/customXml" Target="../ink/ink1714.xml"/><Relationship Id="rId214" Type="http://schemas.openxmlformats.org/officeDocument/2006/relationships/image" Target="../media/image1077.png"/><Relationship Id="rId298" Type="http://schemas.openxmlformats.org/officeDocument/2006/relationships/image" Target="../media/image1119.png"/><Relationship Id="rId421" Type="http://schemas.openxmlformats.org/officeDocument/2006/relationships/image" Target="../media/image1180.png"/><Relationship Id="rId519" Type="http://schemas.openxmlformats.org/officeDocument/2006/relationships/image" Target="../media/image1229.png"/><Relationship Id="rId158" Type="http://schemas.openxmlformats.org/officeDocument/2006/relationships/image" Target="../media/image1049.png"/><Relationship Id="rId726" Type="http://schemas.openxmlformats.org/officeDocument/2006/relationships/customXml" Target="../ink/ink1644.xml"/><Relationship Id="rId62" Type="http://schemas.openxmlformats.org/officeDocument/2006/relationships/customXml" Target="../ink/ink1308.xml"/><Relationship Id="rId365" Type="http://schemas.openxmlformats.org/officeDocument/2006/relationships/customXml" Target="../ink/ink1462.xml"/><Relationship Id="rId572" Type="http://schemas.openxmlformats.org/officeDocument/2006/relationships/customXml" Target="../ink/ink1567.xml"/><Relationship Id="rId225" Type="http://schemas.openxmlformats.org/officeDocument/2006/relationships/customXml" Target="../ink/ink1392.xml"/><Relationship Id="rId432" Type="http://schemas.openxmlformats.org/officeDocument/2006/relationships/customXml" Target="../ink/ink1496.xml"/><Relationship Id="rId877" Type="http://schemas.openxmlformats.org/officeDocument/2006/relationships/image" Target="../media/image1406.png"/><Relationship Id="rId737" Type="http://schemas.openxmlformats.org/officeDocument/2006/relationships/image" Target="../media/image1336.png"/><Relationship Id="rId73" Type="http://schemas.openxmlformats.org/officeDocument/2006/relationships/image" Target="../media/image1008.png"/><Relationship Id="rId169" Type="http://schemas.openxmlformats.org/officeDocument/2006/relationships/customXml" Target="../ink/ink1363.xml"/><Relationship Id="rId376" Type="http://schemas.openxmlformats.org/officeDocument/2006/relationships/image" Target="../media/image1158.png"/><Relationship Id="rId583" Type="http://schemas.openxmlformats.org/officeDocument/2006/relationships/image" Target="../media/image1260.png"/><Relationship Id="rId790" Type="http://schemas.openxmlformats.org/officeDocument/2006/relationships/customXml" Target="../ink/ink1676.xml"/><Relationship Id="rId804" Type="http://schemas.openxmlformats.org/officeDocument/2006/relationships/customXml" Target="../ink/ink1683.xml"/><Relationship Id="rId4" Type="http://schemas.openxmlformats.org/officeDocument/2006/relationships/image" Target="../media/image975.png"/><Relationship Id="rId236" Type="http://schemas.openxmlformats.org/officeDocument/2006/relationships/image" Target="../media/image1088.png"/><Relationship Id="rId443" Type="http://schemas.openxmlformats.org/officeDocument/2006/relationships/image" Target="../media/image1191.png"/><Relationship Id="rId650" Type="http://schemas.openxmlformats.org/officeDocument/2006/relationships/customXml" Target="../ink/ink1606.xml"/><Relationship Id="rId888" Type="http://schemas.openxmlformats.org/officeDocument/2006/relationships/customXml" Target="../ink/ink1725.xml"/><Relationship Id="rId303" Type="http://schemas.openxmlformats.org/officeDocument/2006/relationships/customXml" Target="../ink/ink1431.xml"/><Relationship Id="rId748" Type="http://schemas.openxmlformats.org/officeDocument/2006/relationships/customXml" Target="../ink/ink1655.xml"/><Relationship Id="rId84" Type="http://schemas.openxmlformats.org/officeDocument/2006/relationships/image" Target="../media/image1013.png"/><Relationship Id="rId387" Type="http://schemas.openxmlformats.org/officeDocument/2006/relationships/customXml" Target="../ink/ink1473.xml"/><Relationship Id="rId510" Type="http://schemas.openxmlformats.org/officeDocument/2006/relationships/customXml" Target="../ink/ink1535.xml"/><Relationship Id="rId594" Type="http://schemas.openxmlformats.org/officeDocument/2006/relationships/customXml" Target="../ink/ink1578.xml"/><Relationship Id="rId608" Type="http://schemas.openxmlformats.org/officeDocument/2006/relationships/customXml" Target="../ink/ink1585.xml"/><Relationship Id="rId815" Type="http://schemas.openxmlformats.org/officeDocument/2006/relationships/image" Target="../media/image1375.png"/><Relationship Id="rId247" Type="http://schemas.openxmlformats.org/officeDocument/2006/relationships/customXml" Target="../ink/ink1403.xml"/><Relationship Id="rId899" Type="http://schemas.openxmlformats.org/officeDocument/2006/relationships/image" Target="../media/image1417.png"/><Relationship Id="rId107" Type="http://schemas.openxmlformats.org/officeDocument/2006/relationships/customXml" Target="../ink/ink1332.xml"/><Relationship Id="rId454" Type="http://schemas.openxmlformats.org/officeDocument/2006/relationships/customXml" Target="../ink/ink1507.xml"/><Relationship Id="rId661" Type="http://schemas.openxmlformats.org/officeDocument/2006/relationships/image" Target="../media/image1298.png"/><Relationship Id="rId759" Type="http://schemas.openxmlformats.org/officeDocument/2006/relationships/image" Target="../media/image1347.png"/><Relationship Id="rId11" Type="http://schemas.openxmlformats.org/officeDocument/2006/relationships/customXml" Target="../ink/ink1282.xml"/><Relationship Id="rId314" Type="http://schemas.openxmlformats.org/officeDocument/2006/relationships/image" Target="../media/image1127.png"/><Relationship Id="rId398" Type="http://schemas.openxmlformats.org/officeDocument/2006/relationships/customXml" Target="../ink/ink1479.xml"/><Relationship Id="rId521" Type="http://schemas.openxmlformats.org/officeDocument/2006/relationships/image" Target="../media/image1230.png"/><Relationship Id="rId619" Type="http://schemas.openxmlformats.org/officeDocument/2006/relationships/image" Target="../media/image1278.png"/><Relationship Id="rId95" Type="http://schemas.openxmlformats.org/officeDocument/2006/relationships/customXml" Target="../ink/ink1325.xml"/><Relationship Id="rId160" Type="http://schemas.openxmlformats.org/officeDocument/2006/relationships/image" Target="../media/image1050.png"/><Relationship Id="rId826" Type="http://schemas.openxmlformats.org/officeDocument/2006/relationships/customXml" Target="../ink/ink1694.xml"/><Relationship Id="rId258" Type="http://schemas.openxmlformats.org/officeDocument/2006/relationships/image" Target="../media/image1099.png"/><Relationship Id="rId465" Type="http://schemas.openxmlformats.org/officeDocument/2006/relationships/image" Target="../media/image1202.png"/><Relationship Id="rId672" Type="http://schemas.openxmlformats.org/officeDocument/2006/relationships/customXml" Target="../ink/ink1617.xml"/><Relationship Id="rId22" Type="http://schemas.openxmlformats.org/officeDocument/2006/relationships/image" Target="../media/image983.png"/><Relationship Id="rId118" Type="http://schemas.openxmlformats.org/officeDocument/2006/relationships/image" Target="../media/image1029.png"/><Relationship Id="rId325" Type="http://schemas.openxmlformats.org/officeDocument/2006/relationships/customXml" Target="../ink/ink1442.xml"/><Relationship Id="rId532" Type="http://schemas.openxmlformats.org/officeDocument/2006/relationships/image" Target="../media/image1235.png"/><Relationship Id="rId171" Type="http://schemas.openxmlformats.org/officeDocument/2006/relationships/customXml" Target="../ink/ink1364.xml"/><Relationship Id="rId837" Type="http://schemas.openxmlformats.org/officeDocument/2006/relationships/image" Target="../media/image1386.png"/><Relationship Id="rId269" Type="http://schemas.openxmlformats.org/officeDocument/2006/relationships/customXml" Target="../ink/ink1414.xml"/><Relationship Id="rId476" Type="http://schemas.openxmlformats.org/officeDocument/2006/relationships/customXml" Target="../ink/ink1518.xml"/><Relationship Id="rId683" Type="http://schemas.openxmlformats.org/officeDocument/2006/relationships/image" Target="../media/image1309.png"/><Relationship Id="rId890" Type="http://schemas.openxmlformats.org/officeDocument/2006/relationships/customXml" Target="../ink/ink1726.xml"/><Relationship Id="rId33" Type="http://schemas.openxmlformats.org/officeDocument/2006/relationships/customXml" Target="../ink/ink1293.xml"/><Relationship Id="rId129" Type="http://schemas.openxmlformats.org/officeDocument/2006/relationships/customXml" Target="../ink/ink1343.xml"/><Relationship Id="rId336" Type="http://schemas.openxmlformats.org/officeDocument/2006/relationships/image" Target="../media/image1138.png"/><Relationship Id="rId543" Type="http://schemas.openxmlformats.org/officeDocument/2006/relationships/image" Target="../media/image1240.png"/><Relationship Id="rId182" Type="http://schemas.openxmlformats.org/officeDocument/2006/relationships/customXml" Target="../ink/ink1370.xml"/><Relationship Id="rId403" Type="http://schemas.openxmlformats.org/officeDocument/2006/relationships/image" Target="../media/image1171.png"/><Relationship Id="rId750" Type="http://schemas.openxmlformats.org/officeDocument/2006/relationships/customXml" Target="../ink/ink1656.xml"/><Relationship Id="rId848" Type="http://schemas.openxmlformats.org/officeDocument/2006/relationships/customXml" Target="../ink/ink1705.xml"/><Relationship Id="rId487" Type="http://schemas.openxmlformats.org/officeDocument/2006/relationships/image" Target="../media/image1213.png"/><Relationship Id="rId610" Type="http://schemas.openxmlformats.org/officeDocument/2006/relationships/customXml" Target="../ink/ink1586.xml"/><Relationship Id="rId694" Type="http://schemas.openxmlformats.org/officeDocument/2006/relationships/customXml" Target="../ink/ink1628.xml"/><Relationship Id="rId708" Type="http://schemas.openxmlformats.org/officeDocument/2006/relationships/customXml" Target="../ink/ink1635.xml"/><Relationship Id="rId347" Type="http://schemas.openxmlformats.org/officeDocument/2006/relationships/customXml" Target="../ink/ink1453.xml"/><Relationship Id="rId44" Type="http://schemas.openxmlformats.org/officeDocument/2006/relationships/image" Target="../media/image994.png"/><Relationship Id="rId554" Type="http://schemas.openxmlformats.org/officeDocument/2006/relationships/customXml" Target="../ink/ink1558.xml"/><Relationship Id="rId761" Type="http://schemas.openxmlformats.org/officeDocument/2006/relationships/image" Target="../media/image1348.png"/><Relationship Id="rId859" Type="http://schemas.openxmlformats.org/officeDocument/2006/relationships/image" Target="../media/image1397.png"/><Relationship Id="rId193" Type="http://schemas.openxmlformats.org/officeDocument/2006/relationships/customXml" Target="../ink/ink1376.xml"/><Relationship Id="rId207" Type="http://schemas.openxmlformats.org/officeDocument/2006/relationships/customXml" Target="../ink/ink1383.xml"/><Relationship Id="rId414" Type="http://schemas.openxmlformats.org/officeDocument/2006/relationships/customXml" Target="../ink/ink1487.xml"/><Relationship Id="rId498" Type="http://schemas.openxmlformats.org/officeDocument/2006/relationships/customXml" Target="../ink/ink1529.xml"/><Relationship Id="rId621" Type="http://schemas.openxmlformats.org/officeDocument/2006/relationships/image" Target="../media/image1279.png"/><Relationship Id="rId260" Type="http://schemas.openxmlformats.org/officeDocument/2006/relationships/image" Target="../media/image1100.png"/><Relationship Id="rId719" Type="http://schemas.openxmlformats.org/officeDocument/2006/relationships/image" Target="../media/image1327.png"/><Relationship Id="rId55" Type="http://schemas.openxmlformats.org/officeDocument/2006/relationships/customXml" Target="../ink/ink1304.xml"/><Relationship Id="rId120" Type="http://schemas.openxmlformats.org/officeDocument/2006/relationships/image" Target="../media/image1030.png"/><Relationship Id="rId358" Type="http://schemas.openxmlformats.org/officeDocument/2006/relationships/image" Target="../media/image1149.png"/><Relationship Id="rId565" Type="http://schemas.openxmlformats.org/officeDocument/2006/relationships/image" Target="../media/image1251.png"/><Relationship Id="rId772" Type="http://schemas.openxmlformats.org/officeDocument/2006/relationships/customXml" Target="../ink/ink1667.xml"/><Relationship Id="rId218" Type="http://schemas.openxmlformats.org/officeDocument/2006/relationships/image" Target="../media/image1079.png"/><Relationship Id="rId425" Type="http://schemas.openxmlformats.org/officeDocument/2006/relationships/image" Target="../media/image1182.png"/><Relationship Id="rId632" Type="http://schemas.openxmlformats.org/officeDocument/2006/relationships/customXml" Target="../ink/ink1597.xml"/><Relationship Id="rId271" Type="http://schemas.openxmlformats.org/officeDocument/2006/relationships/customXml" Target="../ink/ink1415.xml"/><Relationship Id="rId66" Type="http://schemas.openxmlformats.org/officeDocument/2006/relationships/customXml" Target="../ink/ink1310.xml"/><Relationship Id="rId131" Type="http://schemas.openxmlformats.org/officeDocument/2006/relationships/customXml" Target="../ink/ink1344.xml"/><Relationship Id="rId369" Type="http://schemas.openxmlformats.org/officeDocument/2006/relationships/customXml" Target="../ink/ink1464.xml"/><Relationship Id="rId576" Type="http://schemas.openxmlformats.org/officeDocument/2006/relationships/customXml" Target="../ink/ink1569.xml"/><Relationship Id="rId783" Type="http://schemas.openxmlformats.org/officeDocument/2006/relationships/image" Target="../media/image1359.png"/><Relationship Id="rId229" Type="http://schemas.openxmlformats.org/officeDocument/2006/relationships/customXml" Target="../ink/ink1394.xml"/><Relationship Id="rId436" Type="http://schemas.openxmlformats.org/officeDocument/2006/relationships/customXml" Target="../ink/ink1498.xml"/><Relationship Id="rId643" Type="http://schemas.openxmlformats.org/officeDocument/2006/relationships/image" Target="../media/image1289.png"/><Relationship Id="rId850" Type="http://schemas.openxmlformats.org/officeDocument/2006/relationships/customXml" Target="../ink/ink1706.xml"/><Relationship Id="rId77" Type="http://schemas.openxmlformats.org/officeDocument/2006/relationships/customXml" Target="../ink/ink1316.xml"/><Relationship Id="rId282" Type="http://schemas.openxmlformats.org/officeDocument/2006/relationships/image" Target="../media/image1111.png"/><Relationship Id="rId503" Type="http://schemas.openxmlformats.org/officeDocument/2006/relationships/image" Target="../media/image1221.png"/><Relationship Id="rId587" Type="http://schemas.openxmlformats.org/officeDocument/2006/relationships/image" Target="../media/image1262.png"/><Relationship Id="rId710" Type="http://schemas.openxmlformats.org/officeDocument/2006/relationships/customXml" Target="../ink/ink1636.xml"/><Relationship Id="rId808" Type="http://schemas.openxmlformats.org/officeDocument/2006/relationships/customXml" Target="../ink/ink1685.xml"/><Relationship Id="rId8" Type="http://schemas.openxmlformats.org/officeDocument/2006/relationships/image" Target="../media/image977.png"/><Relationship Id="rId142" Type="http://schemas.openxmlformats.org/officeDocument/2006/relationships/image" Target="../media/image1041.png"/><Relationship Id="rId447" Type="http://schemas.openxmlformats.org/officeDocument/2006/relationships/image" Target="../media/image1193.png"/><Relationship Id="rId794" Type="http://schemas.openxmlformats.org/officeDocument/2006/relationships/customXml" Target="../ink/ink1678.xml"/><Relationship Id="rId654" Type="http://schemas.openxmlformats.org/officeDocument/2006/relationships/customXml" Target="../ink/ink1608.xml"/><Relationship Id="rId861" Type="http://schemas.openxmlformats.org/officeDocument/2006/relationships/image" Target="../media/image1398.png"/><Relationship Id="rId293" Type="http://schemas.openxmlformats.org/officeDocument/2006/relationships/customXml" Target="../ink/ink1426.xml"/><Relationship Id="rId307" Type="http://schemas.openxmlformats.org/officeDocument/2006/relationships/customXml" Target="../ink/ink1433.xml"/><Relationship Id="rId514" Type="http://schemas.openxmlformats.org/officeDocument/2006/relationships/customXml" Target="../ink/ink1537.xml"/><Relationship Id="rId721" Type="http://schemas.openxmlformats.org/officeDocument/2006/relationships/image" Target="../media/image1328.png"/><Relationship Id="rId88" Type="http://schemas.openxmlformats.org/officeDocument/2006/relationships/image" Target="../media/image1015.png"/><Relationship Id="rId153" Type="http://schemas.openxmlformats.org/officeDocument/2006/relationships/customXml" Target="../ink/ink1355.xml"/><Relationship Id="rId360" Type="http://schemas.openxmlformats.org/officeDocument/2006/relationships/image" Target="../media/image1150.png"/><Relationship Id="rId598" Type="http://schemas.openxmlformats.org/officeDocument/2006/relationships/customXml" Target="../ink/ink1580.xml"/><Relationship Id="rId819" Type="http://schemas.openxmlformats.org/officeDocument/2006/relationships/image" Target="../media/image1377.png"/><Relationship Id="rId220" Type="http://schemas.openxmlformats.org/officeDocument/2006/relationships/image" Target="../media/image1080.png"/><Relationship Id="rId458" Type="http://schemas.openxmlformats.org/officeDocument/2006/relationships/customXml" Target="../ink/ink1509.xml"/><Relationship Id="rId665" Type="http://schemas.openxmlformats.org/officeDocument/2006/relationships/image" Target="../media/image1300.png"/><Relationship Id="rId872" Type="http://schemas.openxmlformats.org/officeDocument/2006/relationships/customXml" Target="../ink/ink1717.xml"/><Relationship Id="rId15" Type="http://schemas.openxmlformats.org/officeDocument/2006/relationships/customXml" Target="../ink/ink1284.xml"/><Relationship Id="rId318" Type="http://schemas.openxmlformats.org/officeDocument/2006/relationships/image" Target="../media/image1129.png"/><Relationship Id="rId525" Type="http://schemas.openxmlformats.org/officeDocument/2006/relationships/image" Target="../media/image1232.png"/><Relationship Id="rId732" Type="http://schemas.openxmlformats.org/officeDocument/2006/relationships/customXml" Target="../ink/ink1647.xml"/><Relationship Id="rId99" Type="http://schemas.openxmlformats.org/officeDocument/2006/relationships/customXml" Target="../ink/ink1328.xml"/><Relationship Id="rId164" Type="http://schemas.openxmlformats.org/officeDocument/2006/relationships/image" Target="../media/image1052.png"/><Relationship Id="rId371" Type="http://schemas.openxmlformats.org/officeDocument/2006/relationships/customXml" Target="../ink/ink1465.xml"/><Relationship Id="rId469" Type="http://schemas.openxmlformats.org/officeDocument/2006/relationships/image" Target="../media/image1204.png"/><Relationship Id="rId676" Type="http://schemas.openxmlformats.org/officeDocument/2006/relationships/customXml" Target="../ink/ink1619.xml"/><Relationship Id="rId883" Type="http://schemas.openxmlformats.org/officeDocument/2006/relationships/image" Target="../media/image1409.png"/><Relationship Id="rId26" Type="http://schemas.openxmlformats.org/officeDocument/2006/relationships/image" Target="../media/image985.png"/><Relationship Id="rId231" Type="http://schemas.openxmlformats.org/officeDocument/2006/relationships/customXml" Target="../ink/ink1395.xml"/><Relationship Id="rId329" Type="http://schemas.openxmlformats.org/officeDocument/2006/relationships/customXml" Target="../ink/ink1444.xml"/><Relationship Id="rId536" Type="http://schemas.openxmlformats.org/officeDocument/2006/relationships/image" Target="../media/image1237.png"/><Relationship Id="rId175" Type="http://schemas.openxmlformats.org/officeDocument/2006/relationships/customXml" Target="../ink/ink1366.xml"/><Relationship Id="rId743" Type="http://schemas.openxmlformats.org/officeDocument/2006/relationships/image" Target="../media/image133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7.png"/><Relationship Id="rId671" Type="http://schemas.openxmlformats.org/officeDocument/2006/relationships/customXml" Target="../ink/ink2068.xml"/><Relationship Id="rId21" Type="http://schemas.openxmlformats.org/officeDocument/2006/relationships/image" Target="../media/image1429.png"/><Relationship Id="rId324" Type="http://schemas.openxmlformats.org/officeDocument/2006/relationships/customXml" Target="../ink/ink1893.xml"/><Relationship Id="rId531" Type="http://schemas.openxmlformats.org/officeDocument/2006/relationships/customXml" Target="../ink/ink1998.xml"/><Relationship Id="rId629" Type="http://schemas.openxmlformats.org/officeDocument/2006/relationships/customXml" Target="../ink/ink2047.xml"/><Relationship Id="rId170" Type="http://schemas.openxmlformats.org/officeDocument/2006/relationships/customXml" Target="../ink/ink1816.xml"/><Relationship Id="rId268" Type="http://schemas.openxmlformats.org/officeDocument/2006/relationships/customXml" Target="../ink/ink1865.xml"/><Relationship Id="rId475" Type="http://schemas.openxmlformats.org/officeDocument/2006/relationships/image" Target="../media/image1655.png"/><Relationship Id="rId682" Type="http://schemas.openxmlformats.org/officeDocument/2006/relationships/image" Target="../media/image1758.png"/><Relationship Id="rId32" Type="http://schemas.openxmlformats.org/officeDocument/2006/relationships/customXml" Target="../ink/ink1747.xml"/><Relationship Id="rId128" Type="http://schemas.openxmlformats.org/officeDocument/2006/relationships/customXml" Target="../ink/ink1795.xml"/><Relationship Id="rId335" Type="http://schemas.openxmlformats.org/officeDocument/2006/relationships/image" Target="../media/image1586.png"/><Relationship Id="rId542" Type="http://schemas.openxmlformats.org/officeDocument/2006/relationships/image" Target="../media/image1688.png"/><Relationship Id="rId181" Type="http://schemas.openxmlformats.org/officeDocument/2006/relationships/image" Target="../media/image1509.png"/><Relationship Id="rId402" Type="http://schemas.openxmlformats.org/officeDocument/2006/relationships/customXml" Target="../ink/ink1933.xml"/><Relationship Id="rId279" Type="http://schemas.openxmlformats.org/officeDocument/2006/relationships/image" Target="../media/image1558.png"/><Relationship Id="rId486" Type="http://schemas.openxmlformats.org/officeDocument/2006/relationships/customXml" Target="../ink/ink1975.xml"/><Relationship Id="rId693" Type="http://schemas.openxmlformats.org/officeDocument/2006/relationships/customXml" Target="../ink/ink2079.xml"/><Relationship Id="rId707" Type="http://schemas.openxmlformats.org/officeDocument/2006/relationships/customXml" Target="../ink/ink2086.xml"/><Relationship Id="rId43" Type="http://schemas.openxmlformats.org/officeDocument/2006/relationships/image" Target="../media/image1440.png"/><Relationship Id="rId139" Type="http://schemas.openxmlformats.org/officeDocument/2006/relationships/image" Target="../media/image1488.png"/><Relationship Id="rId346" Type="http://schemas.openxmlformats.org/officeDocument/2006/relationships/customXml" Target="../ink/ink1904.xml"/><Relationship Id="rId553" Type="http://schemas.openxmlformats.org/officeDocument/2006/relationships/customXml" Target="../ink/ink2009.xml"/><Relationship Id="rId192" Type="http://schemas.openxmlformats.org/officeDocument/2006/relationships/customXml" Target="../ink/ink1827.xml"/><Relationship Id="rId206" Type="http://schemas.openxmlformats.org/officeDocument/2006/relationships/customXml" Target="../ink/ink1834.xml"/><Relationship Id="rId413" Type="http://schemas.openxmlformats.org/officeDocument/2006/relationships/image" Target="../media/image1624.png"/><Relationship Id="rId497" Type="http://schemas.openxmlformats.org/officeDocument/2006/relationships/image" Target="../media/image1666.png"/><Relationship Id="rId620" Type="http://schemas.openxmlformats.org/officeDocument/2006/relationships/image" Target="../media/image1727.png"/><Relationship Id="rId718" Type="http://schemas.openxmlformats.org/officeDocument/2006/relationships/image" Target="../media/image1776.png"/><Relationship Id="rId357" Type="http://schemas.openxmlformats.org/officeDocument/2006/relationships/image" Target="../media/image1596.png"/><Relationship Id="rId54" Type="http://schemas.openxmlformats.org/officeDocument/2006/relationships/customXml" Target="../ink/ink1758.xml"/><Relationship Id="rId217" Type="http://schemas.openxmlformats.org/officeDocument/2006/relationships/image" Target="../media/image1527.png"/><Relationship Id="rId564" Type="http://schemas.openxmlformats.org/officeDocument/2006/relationships/image" Target="../media/image1699.png"/><Relationship Id="rId424" Type="http://schemas.openxmlformats.org/officeDocument/2006/relationships/customXml" Target="../ink/ink1944.xml"/><Relationship Id="rId631" Type="http://schemas.openxmlformats.org/officeDocument/2006/relationships/customXml" Target="../ink/ink2048.xml"/><Relationship Id="rId729" Type="http://schemas.openxmlformats.org/officeDocument/2006/relationships/customXml" Target="../ink/ink2097.xml"/><Relationship Id="rId270" Type="http://schemas.openxmlformats.org/officeDocument/2006/relationships/customXml" Target="../ink/ink1866.xml"/><Relationship Id="rId65" Type="http://schemas.openxmlformats.org/officeDocument/2006/relationships/image" Target="../media/image1451.png"/><Relationship Id="rId130" Type="http://schemas.openxmlformats.org/officeDocument/2006/relationships/customXml" Target="../ink/ink1796.xml"/><Relationship Id="rId368" Type="http://schemas.openxmlformats.org/officeDocument/2006/relationships/image" Target="../media/image1601.png"/><Relationship Id="rId575" Type="http://schemas.openxmlformats.org/officeDocument/2006/relationships/customXml" Target="../ink/ink2020.xml"/><Relationship Id="rId228" Type="http://schemas.openxmlformats.org/officeDocument/2006/relationships/customXml" Target="../ink/ink1845.xml"/><Relationship Id="rId435" Type="http://schemas.openxmlformats.org/officeDocument/2006/relationships/image" Target="../media/image1635.png"/><Relationship Id="rId642" Type="http://schemas.openxmlformats.org/officeDocument/2006/relationships/image" Target="../media/image1738.png"/><Relationship Id="rId281" Type="http://schemas.openxmlformats.org/officeDocument/2006/relationships/image" Target="../media/image1559.png"/><Relationship Id="rId502" Type="http://schemas.openxmlformats.org/officeDocument/2006/relationships/customXml" Target="../ink/ink1983.xml"/><Relationship Id="rId76" Type="http://schemas.openxmlformats.org/officeDocument/2006/relationships/customXml" Target="../ink/ink1769.xml"/><Relationship Id="rId141" Type="http://schemas.openxmlformats.org/officeDocument/2006/relationships/image" Target="../media/image1489.png"/><Relationship Id="rId379" Type="http://schemas.openxmlformats.org/officeDocument/2006/relationships/customXml" Target="../ink/ink1921.xml"/><Relationship Id="rId586" Type="http://schemas.openxmlformats.org/officeDocument/2006/relationships/image" Target="../media/image1710.png"/><Relationship Id="rId7" Type="http://schemas.openxmlformats.org/officeDocument/2006/relationships/image" Target="../media/image1422.png"/><Relationship Id="rId239" Type="http://schemas.openxmlformats.org/officeDocument/2006/relationships/image" Target="../media/image1538.png"/><Relationship Id="rId446" Type="http://schemas.openxmlformats.org/officeDocument/2006/relationships/customXml" Target="../ink/ink1955.xml"/><Relationship Id="rId653" Type="http://schemas.openxmlformats.org/officeDocument/2006/relationships/customXml" Target="../ink/ink2059.xml"/><Relationship Id="rId292" Type="http://schemas.openxmlformats.org/officeDocument/2006/relationships/customXml" Target="../ink/ink1877.xml"/><Relationship Id="rId306" Type="http://schemas.openxmlformats.org/officeDocument/2006/relationships/customXml" Target="../ink/ink1884.xml"/><Relationship Id="rId87" Type="http://schemas.openxmlformats.org/officeDocument/2006/relationships/image" Target="../media/image1462.png"/><Relationship Id="rId513" Type="http://schemas.openxmlformats.org/officeDocument/2006/relationships/image" Target="../media/image1674.png"/><Relationship Id="rId597" Type="http://schemas.openxmlformats.org/officeDocument/2006/relationships/customXml" Target="../ink/ink2031.xml"/><Relationship Id="rId720" Type="http://schemas.openxmlformats.org/officeDocument/2006/relationships/image" Target="../media/image1777.png"/><Relationship Id="rId152" Type="http://schemas.openxmlformats.org/officeDocument/2006/relationships/customXml" Target="../ink/ink1807.xml"/><Relationship Id="rId457" Type="http://schemas.openxmlformats.org/officeDocument/2006/relationships/image" Target="../media/image1646.png"/><Relationship Id="rId664" Type="http://schemas.openxmlformats.org/officeDocument/2006/relationships/image" Target="../media/image1749.png"/><Relationship Id="rId14" Type="http://schemas.openxmlformats.org/officeDocument/2006/relationships/customXml" Target="../ink/ink1738.xml"/><Relationship Id="rId317" Type="http://schemas.openxmlformats.org/officeDocument/2006/relationships/image" Target="../media/image1577.png"/><Relationship Id="rId524" Type="http://schemas.openxmlformats.org/officeDocument/2006/relationships/customXml" Target="../ink/ink1994.xml"/><Relationship Id="rId731" Type="http://schemas.openxmlformats.org/officeDocument/2006/relationships/customXml" Target="../ink/ink2098.xml"/><Relationship Id="rId98" Type="http://schemas.openxmlformats.org/officeDocument/2006/relationships/customXml" Target="../ink/ink1780.xml"/><Relationship Id="rId163" Type="http://schemas.openxmlformats.org/officeDocument/2006/relationships/image" Target="../media/image1500.png"/><Relationship Id="rId370" Type="http://schemas.openxmlformats.org/officeDocument/2006/relationships/image" Target="../media/image1602.png"/><Relationship Id="rId230" Type="http://schemas.openxmlformats.org/officeDocument/2006/relationships/customXml" Target="../ink/ink1846.xml"/><Relationship Id="rId468" Type="http://schemas.openxmlformats.org/officeDocument/2006/relationships/customXml" Target="../ink/ink1966.xml"/><Relationship Id="rId675" Type="http://schemas.openxmlformats.org/officeDocument/2006/relationships/customXml" Target="../ink/ink2070.xml"/><Relationship Id="rId25" Type="http://schemas.openxmlformats.org/officeDocument/2006/relationships/image" Target="../media/image1431.png"/><Relationship Id="rId328" Type="http://schemas.openxmlformats.org/officeDocument/2006/relationships/customXml" Target="../ink/ink1895.xml"/><Relationship Id="rId535" Type="http://schemas.openxmlformats.org/officeDocument/2006/relationships/customXml" Target="../ink/ink2000.xml"/><Relationship Id="rId742" Type="http://schemas.openxmlformats.org/officeDocument/2006/relationships/image" Target="../media/image1788.png"/><Relationship Id="rId174" Type="http://schemas.openxmlformats.org/officeDocument/2006/relationships/customXml" Target="../ink/ink1818.xml"/><Relationship Id="rId381" Type="http://schemas.openxmlformats.org/officeDocument/2006/relationships/customXml" Target="../ink/ink1922.xml"/><Relationship Id="rId602" Type="http://schemas.openxmlformats.org/officeDocument/2006/relationships/image" Target="../media/image1718.png"/><Relationship Id="rId241" Type="http://schemas.openxmlformats.org/officeDocument/2006/relationships/image" Target="../media/image1539.png"/><Relationship Id="rId479" Type="http://schemas.openxmlformats.org/officeDocument/2006/relationships/image" Target="../media/image1657.png"/><Relationship Id="rId686" Type="http://schemas.openxmlformats.org/officeDocument/2006/relationships/image" Target="../media/image1760.png"/><Relationship Id="rId36" Type="http://schemas.openxmlformats.org/officeDocument/2006/relationships/customXml" Target="../ink/ink1749.xml"/><Relationship Id="rId339" Type="http://schemas.openxmlformats.org/officeDocument/2006/relationships/image" Target="../media/image1588.png"/><Relationship Id="rId546" Type="http://schemas.openxmlformats.org/officeDocument/2006/relationships/image" Target="../media/image1690.png"/><Relationship Id="rId753" Type="http://schemas.openxmlformats.org/officeDocument/2006/relationships/customXml" Target="../ink/ink2109.xml"/><Relationship Id="rId101" Type="http://schemas.openxmlformats.org/officeDocument/2006/relationships/image" Target="../media/image1469.png"/><Relationship Id="rId185" Type="http://schemas.openxmlformats.org/officeDocument/2006/relationships/image" Target="../media/image1511.png"/><Relationship Id="rId406" Type="http://schemas.openxmlformats.org/officeDocument/2006/relationships/customXml" Target="../ink/ink1935.xml"/><Relationship Id="rId392" Type="http://schemas.openxmlformats.org/officeDocument/2006/relationships/customXml" Target="../ink/ink1928.xml"/><Relationship Id="rId613" Type="http://schemas.openxmlformats.org/officeDocument/2006/relationships/customXml" Target="../ink/ink2039.xml"/><Relationship Id="rId697" Type="http://schemas.openxmlformats.org/officeDocument/2006/relationships/customXml" Target="../ink/ink2081.xml"/><Relationship Id="rId252" Type="http://schemas.openxmlformats.org/officeDocument/2006/relationships/customXml" Target="../ink/ink1857.xml"/><Relationship Id="rId47" Type="http://schemas.openxmlformats.org/officeDocument/2006/relationships/image" Target="../media/image1442.png"/><Relationship Id="rId112" Type="http://schemas.openxmlformats.org/officeDocument/2006/relationships/customXml" Target="../ink/ink1787.xml"/><Relationship Id="rId557" Type="http://schemas.openxmlformats.org/officeDocument/2006/relationships/customXml" Target="../ink/ink2011.xml"/><Relationship Id="rId196" Type="http://schemas.openxmlformats.org/officeDocument/2006/relationships/customXml" Target="../ink/ink1829.xml"/><Relationship Id="rId417" Type="http://schemas.openxmlformats.org/officeDocument/2006/relationships/image" Target="../media/image1626.png"/><Relationship Id="rId624" Type="http://schemas.openxmlformats.org/officeDocument/2006/relationships/image" Target="../media/image1729.png"/><Relationship Id="rId263" Type="http://schemas.openxmlformats.org/officeDocument/2006/relationships/image" Target="../media/image1550.png"/><Relationship Id="rId470" Type="http://schemas.openxmlformats.org/officeDocument/2006/relationships/customXml" Target="../ink/ink1967.xml"/><Relationship Id="rId58" Type="http://schemas.openxmlformats.org/officeDocument/2006/relationships/customXml" Target="../ink/ink1760.xml"/><Relationship Id="rId123" Type="http://schemas.openxmlformats.org/officeDocument/2006/relationships/image" Target="../media/image1480.png"/><Relationship Id="rId330" Type="http://schemas.openxmlformats.org/officeDocument/2006/relationships/customXml" Target="../ink/ink1896.xml"/><Relationship Id="rId568" Type="http://schemas.openxmlformats.org/officeDocument/2006/relationships/image" Target="../media/image1701.png"/><Relationship Id="rId428" Type="http://schemas.openxmlformats.org/officeDocument/2006/relationships/customXml" Target="../ink/ink1946.xml"/><Relationship Id="rId635" Type="http://schemas.openxmlformats.org/officeDocument/2006/relationships/customXml" Target="../ink/ink2050.xml"/><Relationship Id="rId274" Type="http://schemas.openxmlformats.org/officeDocument/2006/relationships/customXml" Target="../ink/ink1868.xml"/><Relationship Id="rId481" Type="http://schemas.openxmlformats.org/officeDocument/2006/relationships/image" Target="../media/image1658.png"/><Relationship Id="rId702" Type="http://schemas.openxmlformats.org/officeDocument/2006/relationships/image" Target="../media/image1768.png"/><Relationship Id="rId69" Type="http://schemas.openxmlformats.org/officeDocument/2006/relationships/image" Target="../media/image1453.png"/><Relationship Id="rId134" Type="http://schemas.openxmlformats.org/officeDocument/2006/relationships/customXml" Target="../ink/ink1798.xml"/><Relationship Id="rId579" Type="http://schemas.openxmlformats.org/officeDocument/2006/relationships/customXml" Target="../ink/ink2022.xml"/><Relationship Id="rId341" Type="http://schemas.openxmlformats.org/officeDocument/2006/relationships/image" Target="../media/image1589.png"/><Relationship Id="rId439" Type="http://schemas.openxmlformats.org/officeDocument/2006/relationships/image" Target="../media/image1637.png"/><Relationship Id="rId646" Type="http://schemas.openxmlformats.org/officeDocument/2006/relationships/image" Target="../media/image1740.png"/><Relationship Id="rId201" Type="http://schemas.openxmlformats.org/officeDocument/2006/relationships/image" Target="../media/image1519.png"/><Relationship Id="rId285" Type="http://schemas.openxmlformats.org/officeDocument/2006/relationships/image" Target="../media/image1561.png"/><Relationship Id="rId506" Type="http://schemas.openxmlformats.org/officeDocument/2006/relationships/customXml" Target="../ink/ink1985.xml"/><Relationship Id="rId492" Type="http://schemas.openxmlformats.org/officeDocument/2006/relationships/customXml" Target="../ink/ink1978.xml"/><Relationship Id="rId713" Type="http://schemas.openxmlformats.org/officeDocument/2006/relationships/customXml" Target="../ink/ink2089.xml"/><Relationship Id="rId145" Type="http://schemas.openxmlformats.org/officeDocument/2006/relationships/image" Target="../media/image1491.png"/><Relationship Id="rId352" Type="http://schemas.openxmlformats.org/officeDocument/2006/relationships/customXml" Target="../ink/ink1907.xml"/><Relationship Id="rId212" Type="http://schemas.openxmlformats.org/officeDocument/2006/relationships/customXml" Target="../ink/ink1837.xml"/><Relationship Id="rId657" Type="http://schemas.openxmlformats.org/officeDocument/2006/relationships/customXml" Target="../ink/ink2061.xml"/><Relationship Id="rId296" Type="http://schemas.openxmlformats.org/officeDocument/2006/relationships/customXml" Target="../ink/ink1879.xml"/><Relationship Id="rId517" Type="http://schemas.openxmlformats.org/officeDocument/2006/relationships/image" Target="../media/image1676.png"/><Relationship Id="rId724" Type="http://schemas.openxmlformats.org/officeDocument/2006/relationships/image" Target="../media/image1779.png"/><Relationship Id="rId60" Type="http://schemas.openxmlformats.org/officeDocument/2006/relationships/customXml" Target="../ink/ink1761.xml"/><Relationship Id="rId156" Type="http://schemas.openxmlformats.org/officeDocument/2006/relationships/customXml" Target="../ink/ink1809.xml"/><Relationship Id="rId363" Type="http://schemas.openxmlformats.org/officeDocument/2006/relationships/customXml" Target="../ink/ink1913.xml"/><Relationship Id="rId570" Type="http://schemas.openxmlformats.org/officeDocument/2006/relationships/image" Target="../media/image1702.png"/><Relationship Id="rId223" Type="http://schemas.openxmlformats.org/officeDocument/2006/relationships/image" Target="../media/image1530.png"/><Relationship Id="rId430" Type="http://schemas.openxmlformats.org/officeDocument/2006/relationships/customXml" Target="../ink/ink1947.xml"/><Relationship Id="rId668" Type="http://schemas.openxmlformats.org/officeDocument/2006/relationships/image" Target="../media/image1751.png"/><Relationship Id="rId18" Type="http://schemas.openxmlformats.org/officeDocument/2006/relationships/customXml" Target="../ink/ink1740.xml"/><Relationship Id="rId528" Type="http://schemas.openxmlformats.org/officeDocument/2006/relationships/image" Target="../media/image1681.png"/><Relationship Id="rId735" Type="http://schemas.openxmlformats.org/officeDocument/2006/relationships/customXml" Target="../ink/ink2100.xml"/><Relationship Id="rId167" Type="http://schemas.openxmlformats.org/officeDocument/2006/relationships/image" Target="../media/image1502.png"/><Relationship Id="rId374" Type="http://schemas.openxmlformats.org/officeDocument/2006/relationships/image" Target="../media/image1604.png"/><Relationship Id="rId581" Type="http://schemas.openxmlformats.org/officeDocument/2006/relationships/customXml" Target="../ink/ink2023.xml"/><Relationship Id="rId71" Type="http://schemas.openxmlformats.org/officeDocument/2006/relationships/image" Target="../media/image1454.png"/><Relationship Id="rId234" Type="http://schemas.openxmlformats.org/officeDocument/2006/relationships/customXml" Target="../ink/ink1848.xml"/><Relationship Id="rId679" Type="http://schemas.openxmlformats.org/officeDocument/2006/relationships/customXml" Target="../ink/ink207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433.png"/><Relationship Id="rId441" Type="http://schemas.openxmlformats.org/officeDocument/2006/relationships/image" Target="../media/image1638.png"/><Relationship Id="rId539" Type="http://schemas.openxmlformats.org/officeDocument/2006/relationships/customXml" Target="../ink/ink2002.xml"/><Relationship Id="rId746" Type="http://schemas.openxmlformats.org/officeDocument/2006/relationships/image" Target="../media/image1790.png"/><Relationship Id="rId178" Type="http://schemas.openxmlformats.org/officeDocument/2006/relationships/customXml" Target="../ink/ink1820.xml"/><Relationship Id="rId301" Type="http://schemas.openxmlformats.org/officeDocument/2006/relationships/image" Target="../media/image1569.png"/><Relationship Id="rId82" Type="http://schemas.openxmlformats.org/officeDocument/2006/relationships/customXml" Target="../ink/ink1772.xml"/><Relationship Id="rId385" Type="http://schemas.openxmlformats.org/officeDocument/2006/relationships/customXml" Target="../ink/ink1924.xml"/><Relationship Id="rId592" Type="http://schemas.openxmlformats.org/officeDocument/2006/relationships/image" Target="../media/image1713.png"/><Relationship Id="rId606" Type="http://schemas.openxmlformats.org/officeDocument/2006/relationships/image" Target="../media/image1720.png"/><Relationship Id="rId245" Type="http://schemas.openxmlformats.org/officeDocument/2006/relationships/image" Target="../media/image1541.png"/><Relationship Id="rId452" Type="http://schemas.openxmlformats.org/officeDocument/2006/relationships/customXml" Target="../ink/ink1958.xml"/><Relationship Id="rId105" Type="http://schemas.openxmlformats.org/officeDocument/2006/relationships/image" Target="../media/image1471.png"/><Relationship Id="rId312" Type="http://schemas.openxmlformats.org/officeDocument/2006/relationships/customXml" Target="../ink/ink1887.xml"/><Relationship Id="rId757" Type="http://schemas.openxmlformats.org/officeDocument/2006/relationships/customXml" Target="../ink/ink2111.xml"/><Relationship Id="rId93" Type="http://schemas.openxmlformats.org/officeDocument/2006/relationships/image" Target="../media/image1465.png"/><Relationship Id="rId189" Type="http://schemas.openxmlformats.org/officeDocument/2006/relationships/image" Target="../media/image1513.png"/><Relationship Id="rId396" Type="http://schemas.openxmlformats.org/officeDocument/2006/relationships/customXml" Target="../ink/ink1930.xml"/><Relationship Id="rId617" Type="http://schemas.openxmlformats.org/officeDocument/2006/relationships/customXml" Target="../ink/ink2041.xml"/><Relationship Id="rId256" Type="http://schemas.openxmlformats.org/officeDocument/2006/relationships/customXml" Target="../ink/ink1859.xml"/><Relationship Id="rId463" Type="http://schemas.openxmlformats.org/officeDocument/2006/relationships/image" Target="../media/image1649.png"/><Relationship Id="rId670" Type="http://schemas.openxmlformats.org/officeDocument/2006/relationships/image" Target="../media/image1752.png"/><Relationship Id="rId116" Type="http://schemas.openxmlformats.org/officeDocument/2006/relationships/customXml" Target="../ink/ink1789.xml"/><Relationship Id="rId323" Type="http://schemas.openxmlformats.org/officeDocument/2006/relationships/image" Target="../media/image1580.png"/><Relationship Id="rId530" Type="http://schemas.openxmlformats.org/officeDocument/2006/relationships/image" Target="../media/image1682.png"/><Relationship Id="rId20" Type="http://schemas.openxmlformats.org/officeDocument/2006/relationships/customXml" Target="../ink/ink1741.xml"/><Relationship Id="rId628" Type="http://schemas.openxmlformats.org/officeDocument/2006/relationships/image" Target="../media/image1731.png"/><Relationship Id="rId267" Type="http://schemas.openxmlformats.org/officeDocument/2006/relationships/image" Target="../media/image1552.png"/><Relationship Id="rId474" Type="http://schemas.openxmlformats.org/officeDocument/2006/relationships/customXml" Target="../ink/ink1969.xml"/><Relationship Id="rId127" Type="http://schemas.openxmlformats.org/officeDocument/2006/relationships/image" Target="../media/image1482.png"/><Relationship Id="rId681" Type="http://schemas.openxmlformats.org/officeDocument/2006/relationships/customXml" Target="../ink/ink2073.xml"/><Relationship Id="rId31" Type="http://schemas.openxmlformats.org/officeDocument/2006/relationships/image" Target="../media/image1434.png"/><Relationship Id="rId73" Type="http://schemas.openxmlformats.org/officeDocument/2006/relationships/image" Target="../media/image1455.png"/><Relationship Id="rId169" Type="http://schemas.openxmlformats.org/officeDocument/2006/relationships/image" Target="../media/image1503.png"/><Relationship Id="rId334" Type="http://schemas.openxmlformats.org/officeDocument/2006/relationships/customXml" Target="../ink/ink1898.xml"/><Relationship Id="rId376" Type="http://schemas.openxmlformats.org/officeDocument/2006/relationships/image" Target="../media/image1606.png"/><Relationship Id="rId541" Type="http://schemas.openxmlformats.org/officeDocument/2006/relationships/customXml" Target="../ink/ink2003.xml"/><Relationship Id="rId583" Type="http://schemas.openxmlformats.org/officeDocument/2006/relationships/customXml" Target="../ink/ink2024.xml"/><Relationship Id="rId639" Type="http://schemas.openxmlformats.org/officeDocument/2006/relationships/customXml" Target="../ink/ink2052.xml"/><Relationship Id="rId4" Type="http://schemas.openxmlformats.org/officeDocument/2006/relationships/customXml" Target="../ink/ink1733.xml"/><Relationship Id="rId180" Type="http://schemas.openxmlformats.org/officeDocument/2006/relationships/customXml" Target="../ink/ink1821.xml"/><Relationship Id="rId236" Type="http://schemas.openxmlformats.org/officeDocument/2006/relationships/customXml" Target="../ink/ink1849.xml"/><Relationship Id="rId278" Type="http://schemas.openxmlformats.org/officeDocument/2006/relationships/customXml" Target="../ink/ink1870.xml"/><Relationship Id="rId401" Type="http://schemas.openxmlformats.org/officeDocument/2006/relationships/image" Target="../media/image1618.png"/><Relationship Id="rId443" Type="http://schemas.openxmlformats.org/officeDocument/2006/relationships/image" Target="../media/image1639.png"/><Relationship Id="rId650" Type="http://schemas.openxmlformats.org/officeDocument/2006/relationships/image" Target="../media/image1742.png"/><Relationship Id="rId303" Type="http://schemas.openxmlformats.org/officeDocument/2006/relationships/image" Target="../media/image1570.png"/><Relationship Id="rId485" Type="http://schemas.openxmlformats.org/officeDocument/2006/relationships/image" Target="../media/image1660.png"/><Relationship Id="rId692" Type="http://schemas.openxmlformats.org/officeDocument/2006/relationships/image" Target="../media/image1763.png"/><Relationship Id="rId706" Type="http://schemas.openxmlformats.org/officeDocument/2006/relationships/image" Target="../media/image1770.png"/><Relationship Id="rId748" Type="http://schemas.openxmlformats.org/officeDocument/2006/relationships/image" Target="../media/image1791.png"/><Relationship Id="rId42" Type="http://schemas.openxmlformats.org/officeDocument/2006/relationships/customXml" Target="../ink/ink1752.xml"/><Relationship Id="rId84" Type="http://schemas.openxmlformats.org/officeDocument/2006/relationships/customXml" Target="../ink/ink1773.xml"/><Relationship Id="rId138" Type="http://schemas.openxmlformats.org/officeDocument/2006/relationships/customXml" Target="../ink/ink1800.xml"/><Relationship Id="rId345" Type="http://schemas.openxmlformats.org/officeDocument/2006/relationships/image" Target="../media/image1590.png"/><Relationship Id="rId387" Type="http://schemas.openxmlformats.org/officeDocument/2006/relationships/customXml" Target="../ink/ink1925.xml"/><Relationship Id="rId510" Type="http://schemas.openxmlformats.org/officeDocument/2006/relationships/customXml" Target="../ink/ink1987.xml"/><Relationship Id="rId552" Type="http://schemas.openxmlformats.org/officeDocument/2006/relationships/image" Target="../media/image1693.png"/><Relationship Id="rId594" Type="http://schemas.openxmlformats.org/officeDocument/2006/relationships/image" Target="../media/image1714.png"/><Relationship Id="rId608" Type="http://schemas.openxmlformats.org/officeDocument/2006/relationships/image" Target="../media/image1721.png"/><Relationship Id="rId191" Type="http://schemas.openxmlformats.org/officeDocument/2006/relationships/image" Target="../media/image1514.png"/><Relationship Id="rId205" Type="http://schemas.openxmlformats.org/officeDocument/2006/relationships/image" Target="../media/image1521.png"/><Relationship Id="rId247" Type="http://schemas.openxmlformats.org/officeDocument/2006/relationships/image" Target="../media/image1542.png"/><Relationship Id="rId412" Type="http://schemas.openxmlformats.org/officeDocument/2006/relationships/customXml" Target="../ink/ink1938.xml"/><Relationship Id="rId107" Type="http://schemas.openxmlformats.org/officeDocument/2006/relationships/image" Target="../media/image1472.png"/><Relationship Id="rId289" Type="http://schemas.openxmlformats.org/officeDocument/2006/relationships/image" Target="../media/image1563.png"/><Relationship Id="rId454" Type="http://schemas.openxmlformats.org/officeDocument/2006/relationships/customXml" Target="../ink/ink1959.xml"/><Relationship Id="rId496" Type="http://schemas.openxmlformats.org/officeDocument/2006/relationships/customXml" Target="../ink/ink1980.xml"/><Relationship Id="rId661" Type="http://schemas.openxmlformats.org/officeDocument/2006/relationships/customXml" Target="../ink/ink2063.xml"/><Relationship Id="rId717" Type="http://schemas.openxmlformats.org/officeDocument/2006/relationships/customXml" Target="../ink/ink2091.xml"/><Relationship Id="rId11" Type="http://schemas.openxmlformats.org/officeDocument/2006/relationships/image" Target="../media/image1424.png"/><Relationship Id="rId53" Type="http://schemas.openxmlformats.org/officeDocument/2006/relationships/image" Target="../media/image1445.png"/><Relationship Id="rId149" Type="http://schemas.openxmlformats.org/officeDocument/2006/relationships/image" Target="../media/image1493.png"/><Relationship Id="rId314" Type="http://schemas.openxmlformats.org/officeDocument/2006/relationships/customXml" Target="../ink/ink1888.xml"/><Relationship Id="rId356" Type="http://schemas.openxmlformats.org/officeDocument/2006/relationships/customXml" Target="../ink/ink1909.xml"/><Relationship Id="rId398" Type="http://schemas.openxmlformats.org/officeDocument/2006/relationships/customXml" Target="../ink/ink1931.xml"/><Relationship Id="rId521" Type="http://schemas.openxmlformats.org/officeDocument/2006/relationships/image" Target="../media/image1678.png"/><Relationship Id="rId563" Type="http://schemas.openxmlformats.org/officeDocument/2006/relationships/customXml" Target="../ink/ink2014.xml"/><Relationship Id="rId619" Type="http://schemas.openxmlformats.org/officeDocument/2006/relationships/customXml" Target="../ink/ink2042.xml"/><Relationship Id="rId95" Type="http://schemas.openxmlformats.org/officeDocument/2006/relationships/image" Target="../media/image1466.png"/><Relationship Id="rId160" Type="http://schemas.openxmlformats.org/officeDocument/2006/relationships/customXml" Target="../ink/ink1811.xml"/><Relationship Id="rId216" Type="http://schemas.openxmlformats.org/officeDocument/2006/relationships/customXml" Target="../ink/ink1839.xml"/><Relationship Id="rId423" Type="http://schemas.openxmlformats.org/officeDocument/2006/relationships/image" Target="../media/image1629.png"/><Relationship Id="rId258" Type="http://schemas.openxmlformats.org/officeDocument/2006/relationships/customXml" Target="../ink/ink1860.xml"/><Relationship Id="rId465" Type="http://schemas.openxmlformats.org/officeDocument/2006/relationships/image" Target="../media/image1650.png"/><Relationship Id="rId630" Type="http://schemas.openxmlformats.org/officeDocument/2006/relationships/image" Target="../media/image1732.png"/><Relationship Id="rId672" Type="http://schemas.openxmlformats.org/officeDocument/2006/relationships/image" Target="../media/image1753.png"/><Relationship Id="rId728" Type="http://schemas.openxmlformats.org/officeDocument/2006/relationships/image" Target="../media/image1781.png"/><Relationship Id="rId22" Type="http://schemas.openxmlformats.org/officeDocument/2006/relationships/customXml" Target="../ink/ink1742.xml"/><Relationship Id="rId64" Type="http://schemas.openxmlformats.org/officeDocument/2006/relationships/customXml" Target="../ink/ink1763.xml"/><Relationship Id="rId118" Type="http://schemas.openxmlformats.org/officeDocument/2006/relationships/customXml" Target="../ink/ink1790.xml"/><Relationship Id="rId325" Type="http://schemas.openxmlformats.org/officeDocument/2006/relationships/image" Target="../media/image1581.png"/><Relationship Id="rId367" Type="http://schemas.openxmlformats.org/officeDocument/2006/relationships/customXml" Target="../ink/ink1915.xml"/><Relationship Id="rId532" Type="http://schemas.openxmlformats.org/officeDocument/2006/relationships/image" Target="../media/image1683.png"/><Relationship Id="rId574" Type="http://schemas.openxmlformats.org/officeDocument/2006/relationships/image" Target="../media/image1704.png"/><Relationship Id="rId171" Type="http://schemas.openxmlformats.org/officeDocument/2006/relationships/image" Target="../media/image1504.png"/><Relationship Id="rId227" Type="http://schemas.openxmlformats.org/officeDocument/2006/relationships/image" Target="../media/image1532.png"/><Relationship Id="rId269" Type="http://schemas.openxmlformats.org/officeDocument/2006/relationships/image" Target="../media/image1553.png"/><Relationship Id="rId434" Type="http://schemas.openxmlformats.org/officeDocument/2006/relationships/customXml" Target="../ink/ink1949.xml"/><Relationship Id="rId476" Type="http://schemas.openxmlformats.org/officeDocument/2006/relationships/customXml" Target="../ink/ink1970.xml"/><Relationship Id="rId641" Type="http://schemas.openxmlformats.org/officeDocument/2006/relationships/customXml" Target="../ink/ink2053.xml"/><Relationship Id="rId683" Type="http://schemas.openxmlformats.org/officeDocument/2006/relationships/customXml" Target="../ink/ink2074.xml"/><Relationship Id="rId739" Type="http://schemas.openxmlformats.org/officeDocument/2006/relationships/customXml" Target="../ink/ink2102.xml"/><Relationship Id="rId33" Type="http://schemas.openxmlformats.org/officeDocument/2006/relationships/image" Target="../media/image1435.png"/><Relationship Id="rId129" Type="http://schemas.openxmlformats.org/officeDocument/2006/relationships/image" Target="../media/image1483.png"/><Relationship Id="rId280" Type="http://schemas.openxmlformats.org/officeDocument/2006/relationships/customXml" Target="../ink/ink1871.xml"/><Relationship Id="rId336" Type="http://schemas.openxmlformats.org/officeDocument/2006/relationships/customXml" Target="../ink/ink1899.xml"/><Relationship Id="rId501" Type="http://schemas.openxmlformats.org/officeDocument/2006/relationships/image" Target="../media/image1668.png"/><Relationship Id="rId543" Type="http://schemas.openxmlformats.org/officeDocument/2006/relationships/customXml" Target="../ink/ink2004.xml"/><Relationship Id="rId75" Type="http://schemas.openxmlformats.org/officeDocument/2006/relationships/image" Target="../media/image1456.png"/><Relationship Id="rId140" Type="http://schemas.openxmlformats.org/officeDocument/2006/relationships/customXml" Target="../ink/ink1801.xml"/><Relationship Id="rId182" Type="http://schemas.openxmlformats.org/officeDocument/2006/relationships/customXml" Target="../ink/ink1822.xml"/><Relationship Id="rId378" Type="http://schemas.openxmlformats.org/officeDocument/2006/relationships/image" Target="../media/image1607.png"/><Relationship Id="rId403" Type="http://schemas.openxmlformats.org/officeDocument/2006/relationships/image" Target="../media/image1619.png"/><Relationship Id="rId585" Type="http://schemas.openxmlformats.org/officeDocument/2006/relationships/customXml" Target="../ink/ink2025.xml"/><Relationship Id="rId750" Type="http://schemas.openxmlformats.org/officeDocument/2006/relationships/image" Target="../media/image1792.png"/><Relationship Id="rId6" Type="http://schemas.openxmlformats.org/officeDocument/2006/relationships/customXml" Target="../ink/ink1734.xml"/><Relationship Id="rId238" Type="http://schemas.openxmlformats.org/officeDocument/2006/relationships/customXml" Target="../ink/ink1850.xml"/><Relationship Id="rId445" Type="http://schemas.openxmlformats.org/officeDocument/2006/relationships/image" Target="../media/image1640.png"/><Relationship Id="rId487" Type="http://schemas.openxmlformats.org/officeDocument/2006/relationships/image" Target="../media/image1661.png"/><Relationship Id="rId610" Type="http://schemas.openxmlformats.org/officeDocument/2006/relationships/image" Target="../media/image1722.png"/><Relationship Id="rId652" Type="http://schemas.openxmlformats.org/officeDocument/2006/relationships/image" Target="../media/image1743.png"/><Relationship Id="rId694" Type="http://schemas.openxmlformats.org/officeDocument/2006/relationships/image" Target="../media/image1764.png"/><Relationship Id="rId708" Type="http://schemas.openxmlformats.org/officeDocument/2006/relationships/image" Target="../media/image1771.png"/><Relationship Id="rId291" Type="http://schemas.openxmlformats.org/officeDocument/2006/relationships/image" Target="../media/image1564.png"/><Relationship Id="rId305" Type="http://schemas.openxmlformats.org/officeDocument/2006/relationships/image" Target="../media/image1571.png"/><Relationship Id="rId347" Type="http://schemas.openxmlformats.org/officeDocument/2006/relationships/image" Target="../media/image1591.png"/><Relationship Id="rId512" Type="http://schemas.openxmlformats.org/officeDocument/2006/relationships/customXml" Target="../ink/ink1988.xml"/><Relationship Id="rId44" Type="http://schemas.openxmlformats.org/officeDocument/2006/relationships/customXml" Target="../ink/ink1753.xml"/><Relationship Id="rId86" Type="http://schemas.openxmlformats.org/officeDocument/2006/relationships/customXml" Target="../ink/ink1774.xml"/><Relationship Id="rId151" Type="http://schemas.openxmlformats.org/officeDocument/2006/relationships/image" Target="../media/image1494.png"/><Relationship Id="rId389" Type="http://schemas.openxmlformats.org/officeDocument/2006/relationships/customXml" Target="../ink/ink1926.xml"/><Relationship Id="rId554" Type="http://schemas.openxmlformats.org/officeDocument/2006/relationships/image" Target="../media/image1694.png"/><Relationship Id="rId596" Type="http://schemas.openxmlformats.org/officeDocument/2006/relationships/image" Target="../media/image1715.png"/><Relationship Id="rId193" Type="http://schemas.openxmlformats.org/officeDocument/2006/relationships/image" Target="../media/image1515.png"/><Relationship Id="rId207" Type="http://schemas.openxmlformats.org/officeDocument/2006/relationships/image" Target="../media/image1522.png"/><Relationship Id="rId249" Type="http://schemas.openxmlformats.org/officeDocument/2006/relationships/image" Target="../media/image1543.png"/><Relationship Id="rId414" Type="http://schemas.openxmlformats.org/officeDocument/2006/relationships/customXml" Target="../ink/ink1939.xml"/><Relationship Id="rId456" Type="http://schemas.openxmlformats.org/officeDocument/2006/relationships/customXml" Target="../ink/ink1960.xml"/><Relationship Id="rId498" Type="http://schemas.openxmlformats.org/officeDocument/2006/relationships/customXml" Target="../ink/ink1981.xml"/><Relationship Id="rId621" Type="http://schemas.openxmlformats.org/officeDocument/2006/relationships/customXml" Target="../ink/ink2043.xml"/><Relationship Id="rId663" Type="http://schemas.openxmlformats.org/officeDocument/2006/relationships/customXml" Target="../ink/ink2064.xml"/><Relationship Id="rId13" Type="http://schemas.openxmlformats.org/officeDocument/2006/relationships/image" Target="../media/image1425.png"/><Relationship Id="rId109" Type="http://schemas.openxmlformats.org/officeDocument/2006/relationships/image" Target="../media/image1473.png"/><Relationship Id="rId260" Type="http://schemas.openxmlformats.org/officeDocument/2006/relationships/customXml" Target="../ink/ink1861.xml"/><Relationship Id="rId316" Type="http://schemas.openxmlformats.org/officeDocument/2006/relationships/customXml" Target="../ink/ink1889.xml"/><Relationship Id="rId523" Type="http://schemas.openxmlformats.org/officeDocument/2006/relationships/image" Target="../media/image1679.png"/><Relationship Id="rId719" Type="http://schemas.openxmlformats.org/officeDocument/2006/relationships/customXml" Target="../ink/ink2092.xml"/><Relationship Id="rId55" Type="http://schemas.openxmlformats.org/officeDocument/2006/relationships/image" Target="../media/image1446.png"/><Relationship Id="rId97" Type="http://schemas.openxmlformats.org/officeDocument/2006/relationships/image" Target="../media/image1467.png"/><Relationship Id="rId120" Type="http://schemas.openxmlformats.org/officeDocument/2006/relationships/customXml" Target="../ink/ink1791.xml"/><Relationship Id="rId358" Type="http://schemas.openxmlformats.org/officeDocument/2006/relationships/customXml" Target="../ink/ink1910.xml"/><Relationship Id="rId565" Type="http://schemas.openxmlformats.org/officeDocument/2006/relationships/customXml" Target="../ink/ink2015.xml"/><Relationship Id="rId730" Type="http://schemas.openxmlformats.org/officeDocument/2006/relationships/image" Target="../media/image1782.png"/><Relationship Id="rId162" Type="http://schemas.openxmlformats.org/officeDocument/2006/relationships/customXml" Target="../ink/ink1812.xml"/><Relationship Id="rId218" Type="http://schemas.openxmlformats.org/officeDocument/2006/relationships/customXml" Target="../ink/ink1840.xml"/><Relationship Id="rId425" Type="http://schemas.openxmlformats.org/officeDocument/2006/relationships/image" Target="../media/image1630.png"/><Relationship Id="rId467" Type="http://schemas.openxmlformats.org/officeDocument/2006/relationships/image" Target="../media/image1651.png"/><Relationship Id="rId632" Type="http://schemas.openxmlformats.org/officeDocument/2006/relationships/image" Target="../media/image1733.png"/><Relationship Id="rId271" Type="http://schemas.openxmlformats.org/officeDocument/2006/relationships/image" Target="../media/image1554.png"/><Relationship Id="rId674" Type="http://schemas.openxmlformats.org/officeDocument/2006/relationships/image" Target="../media/image1754.png"/><Relationship Id="rId24" Type="http://schemas.openxmlformats.org/officeDocument/2006/relationships/customXml" Target="../ink/ink1743.xml"/><Relationship Id="rId66" Type="http://schemas.openxmlformats.org/officeDocument/2006/relationships/customXml" Target="../ink/ink1764.xml"/><Relationship Id="rId131" Type="http://schemas.openxmlformats.org/officeDocument/2006/relationships/image" Target="../media/image1484.png"/><Relationship Id="rId327" Type="http://schemas.openxmlformats.org/officeDocument/2006/relationships/image" Target="../media/image1582.png"/><Relationship Id="rId369" Type="http://schemas.openxmlformats.org/officeDocument/2006/relationships/customXml" Target="../ink/ink1916.xml"/><Relationship Id="rId534" Type="http://schemas.openxmlformats.org/officeDocument/2006/relationships/image" Target="../media/image1684.png"/><Relationship Id="rId576" Type="http://schemas.openxmlformats.org/officeDocument/2006/relationships/image" Target="../media/image1705.png"/><Relationship Id="rId741" Type="http://schemas.openxmlformats.org/officeDocument/2006/relationships/customXml" Target="../ink/ink2103.xml"/><Relationship Id="rId173" Type="http://schemas.openxmlformats.org/officeDocument/2006/relationships/image" Target="../media/image1505.png"/><Relationship Id="rId229" Type="http://schemas.openxmlformats.org/officeDocument/2006/relationships/image" Target="../media/image1533.png"/><Relationship Id="rId380" Type="http://schemas.openxmlformats.org/officeDocument/2006/relationships/image" Target="../media/image1608.png"/><Relationship Id="rId436" Type="http://schemas.openxmlformats.org/officeDocument/2006/relationships/customXml" Target="../ink/ink1950.xml"/><Relationship Id="rId601" Type="http://schemas.openxmlformats.org/officeDocument/2006/relationships/customXml" Target="../ink/ink2033.xml"/><Relationship Id="rId643" Type="http://schemas.openxmlformats.org/officeDocument/2006/relationships/customXml" Target="../ink/ink2054.xml"/><Relationship Id="rId240" Type="http://schemas.openxmlformats.org/officeDocument/2006/relationships/customXml" Target="../ink/ink1851.xml"/><Relationship Id="rId478" Type="http://schemas.openxmlformats.org/officeDocument/2006/relationships/customXml" Target="../ink/ink1971.xml"/><Relationship Id="rId685" Type="http://schemas.openxmlformats.org/officeDocument/2006/relationships/customXml" Target="../ink/ink2075.xml"/><Relationship Id="rId35" Type="http://schemas.openxmlformats.org/officeDocument/2006/relationships/image" Target="../media/image1436.png"/><Relationship Id="rId77" Type="http://schemas.openxmlformats.org/officeDocument/2006/relationships/image" Target="../media/image1457.png"/><Relationship Id="rId100" Type="http://schemas.openxmlformats.org/officeDocument/2006/relationships/customXml" Target="../ink/ink1781.xml"/><Relationship Id="rId282" Type="http://schemas.openxmlformats.org/officeDocument/2006/relationships/customXml" Target="../ink/ink1872.xml"/><Relationship Id="rId338" Type="http://schemas.openxmlformats.org/officeDocument/2006/relationships/customXml" Target="../ink/ink1900.xml"/><Relationship Id="rId503" Type="http://schemas.openxmlformats.org/officeDocument/2006/relationships/image" Target="../media/image1669.png"/><Relationship Id="rId545" Type="http://schemas.openxmlformats.org/officeDocument/2006/relationships/customXml" Target="../ink/ink2005.xml"/><Relationship Id="rId587" Type="http://schemas.openxmlformats.org/officeDocument/2006/relationships/customXml" Target="../ink/ink2026.xml"/><Relationship Id="rId710" Type="http://schemas.openxmlformats.org/officeDocument/2006/relationships/image" Target="../media/image1772.png"/><Relationship Id="rId752" Type="http://schemas.openxmlformats.org/officeDocument/2006/relationships/image" Target="../media/image1793.png"/><Relationship Id="rId8" Type="http://schemas.openxmlformats.org/officeDocument/2006/relationships/customXml" Target="../ink/ink1735.xml"/><Relationship Id="rId142" Type="http://schemas.openxmlformats.org/officeDocument/2006/relationships/customXml" Target="../ink/ink1802.xml"/><Relationship Id="rId184" Type="http://schemas.openxmlformats.org/officeDocument/2006/relationships/customXml" Target="../ink/ink1823.xml"/><Relationship Id="rId391" Type="http://schemas.openxmlformats.org/officeDocument/2006/relationships/customXml" Target="../ink/ink1927.xml"/><Relationship Id="rId405" Type="http://schemas.openxmlformats.org/officeDocument/2006/relationships/image" Target="../media/image1620.png"/><Relationship Id="rId447" Type="http://schemas.openxmlformats.org/officeDocument/2006/relationships/image" Target="../media/image1641.png"/><Relationship Id="rId612" Type="http://schemas.openxmlformats.org/officeDocument/2006/relationships/image" Target="../media/image1723.png"/><Relationship Id="rId251" Type="http://schemas.openxmlformats.org/officeDocument/2006/relationships/image" Target="../media/image1544.png"/><Relationship Id="rId489" Type="http://schemas.openxmlformats.org/officeDocument/2006/relationships/image" Target="../media/image1662.png"/><Relationship Id="rId654" Type="http://schemas.openxmlformats.org/officeDocument/2006/relationships/image" Target="../media/image1744.png"/><Relationship Id="rId696" Type="http://schemas.openxmlformats.org/officeDocument/2006/relationships/image" Target="../media/image1765.png"/><Relationship Id="rId46" Type="http://schemas.openxmlformats.org/officeDocument/2006/relationships/customXml" Target="../ink/ink1754.xml"/><Relationship Id="rId293" Type="http://schemas.openxmlformats.org/officeDocument/2006/relationships/image" Target="../media/image1565.png"/><Relationship Id="rId307" Type="http://schemas.openxmlformats.org/officeDocument/2006/relationships/image" Target="../media/image1572.png"/><Relationship Id="rId349" Type="http://schemas.openxmlformats.org/officeDocument/2006/relationships/image" Target="../media/image1592.png"/><Relationship Id="rId514" Type="http://schemas.openxmlformats.org/officeDocument/2006/relationships/customXml" Target="../ink/ink1989.xml"/><Relationship Id="rId556" Type="http://schemas.openxmlformats.org/officeDocument/2006/relationships/image" Target="../media/image1695.png"/><Relationship Id="rId721" Type="http://schemas.openxmlformats.org/officeDocument/2006/relationships/customXml" Target="../ink/ink2093.xml"/><Relationship Id="rId88" Type="http://schemas.openxmlformats.org/officeDocument/2006/relationships/customXml" Target="../ink/ink1775.xml"/><Relationship Id="rId111" Type="http://schemas.openxmlformats.org/officeDocument/2006/relationships/image" Target="../media/image1474.png"/><Relationship Id="rId153" Type="http://schemas.openxmlformats.org/officeDocument/2006/relationships/image" Target="../media/image1495.png"/><Relationship Id="rId195" Type="http://schemas.openxmlformats.org/officeDocument/2006/relationships/image" Target="../media/image1516.png"/><Relationship Id="rId209" Type="http://schemas.openxmlformats.org/officeDocument/2006/relationships/image" Target="../media/image1523.png"/><Relationship Id="rId360" Type="http://schemas.openxmlformats.org/officeDocument/2006/relationships/customXml" Target="../ink/ink1911.xml"/><Relationship Id="rId416" Type="http://schemas.openxmlformats.org/officeDocument/2006/relationships/customXml" Target="../ink/ink1940.xml"/><Relationship Id="rId598" Type="http://schemas.openxmlformats.org/officeDocument/2006/relationships/image" Target="../media/image1716.png"/><Relationship Id="rId220" Type="http://schemas.openxmlformats.org/officeDocument/2006/relationships/customXml" Target="../ink/ink1841.xml"/><Relationship Id="rId458" Type="http://schemas.openxmlformats.org/officeDocument/2006/relationships/customXml" Target="../ink/ink1961.xml"/><Relationship Id="rId623" Type="http://schemas.openxmlformats.org/officeDocument/2006/relationships/customXml" Target="../ink/ink2044.xml"/><Relationship Id="rId665" Type="http://schemas.openxmlformats.org/officeDocument/2006/relationships/customXml" Target="../ink/ink2065.xml"/><Relationship Id="rId15" Type="http://schemas.openxmlformats.org/officeDocument/2006/relationships/image" Target="../media/image1426.png"/><Relationship Id="rId57" Type="http://schemas.openxmlformats.org/officeDocument/2006/relationships/image" Target="../media/image1447.png"/><Relationship Id="rId262" Type="http://schemas.openxmlformats.org/officeDocument/2006/relationships/customXml" Target="../ink/ink1862.xml"/><Relationship Id="rId318" Type="http://schemas.openxmlformats.org/officeDocument/2006/relationships/customXml" Target="../ink/ink1890.xml"/><Relationship Id="rId525" Type="http://schemas.openxmlformats.org/officeDocument/2006/relationships/customXml" Target="../ink/ink1995.xml"/><Relationship Id="rId567" Type="http://schemas.openxmlformats.org/officeDocument/2006/relationships/customXml" Target="../ink/ink2016.xml"/><Relationship Id="rId732" Type="http://schemas.openxmlformats.org/officeDocument/2006/relationships/image" Target="../media/image1783.png"/><Relationship Id="rId99" Type="http://schemas.openxmlformats.org/officeDocument/2006/relationships/image" Target="../media/image1468.png"/><Relationship Id="rId122" Type="http://schemas.openxmlformats.org/officeDocument/2006/relationships/customXml" Target="../ink/ink1792.xml"/><Relationship Id="rId164" Type="http://schemas.openxmlformats.org/officeDocument/2006/relationships/customXml" Target="../ink/ink1813.xml"/><Relationship Id="rId371" Type="http://schemas.openxmlformats.org/officeDocument/2006/relationships/customXml" Target="../ink/ink1917.xml"/><Relationship Id="rId427" Type="http://schemas.openxmlformats.org/officeDocument/2006/relationships/image" Target="../media/image1631.png"/><Relationship Id="rId469" Type="http://schemas.openxmlformats.org/officeDocument/2006/relationships/image" Target="../media/image1652.png"/><Relationship Id="rId634" Type="http://schemas.openxmlformats.org/officeDocument/2006/relationships/image" Target="../media/image1734.png"/><Relationship Id="rId676" Type="http://schemas.openxmlformats.org/officeDocument/2006/relationships/image" Target="../media/image1755.png"/><Relationship Id="rId26" Type="http://schemas.openxmlformats.org/officeDocument/2006/relationships/customXml" Target="../ink/ink1744.xml"/><Relationship Id="rId231" Type="http://schemas.openxmlformats.org/officeDocument/2006/relationships/image" Target="../media/image1534.png"/><Relationship Id="rId273" Type="http://schemas.openxmlformats.org/officeDocument/2006/relationships/image" Target="../media/image1555.png"/><Relationship Id="rId329" Type="http://schemas.openxmlformats.org/officeDocument/2006/relationships/image" Target="../media/image1583.png"/><Relationship Id="rId480" Type="http://schemas.openxmlformats.org/officeDocument/2006/relationships/customXml" Target="../ink/ink1972.xml"/><Relationship Id="rId536" Type="http://schemas.openxmlformats.org/officeDocument/2006/relationships/image" Target="../media/image1685.png"/><Relationship Id="rId701" Type="http://schemas.openxmlformats.org/officeDocument/2006/relationships/customXml" Target="../ink/ink2083.xml"/><Relationship Id="rId68" Type="http://schemas.openxmlformats.org/officeDocument/2006/relationships/customXml" Target="../ink/ink1765.xml"/><Relationship Id="rId133" Type="http://schemas.openxmlformats.org/officeDocument/2006/relationships/image" Target="../media/image1485.png"/><Relationship Id="rId175" Type="http://schemas.openxmlformats.org/officeDocument/2006/relationships/image" Target="../media/image1506.png"/><Relationship Id="rId340" Type="http://schemas.openxmlformats.org/officeDocument/2006/relationships/customXml" Target="../ink/ink1901.xml"/><Relationship Id="rId578" Type="http://schemas.openxmlformats.org/officeDocument/2006/relationships/image" Target="../media/image1706.png"/><Relationship Id="rId743" Type="http://schemas.openxmlformats.org/officeDocument/2006/relationships/customXml" Target="../ink/ink2104.xml"/><Relationship Id="rId200" Type="http://schemas.openxmlformats.org/officeDocument/2006/relationships/customXml" Target="../ink/ink1831.xml"/><Relationship Id="rId382" Type="http://schemas.openxmlformats.org/officeDocument/2006/relationships/image" Target="../media/image1609.png"/><Relationship Id="rId438" Type="http://schemas.openxmlformats.org/officeDocument/2006/relationships/customXml" Target="../ink/ink1951.xml"/><Relationship Id="rId603" Type="http://schemas.openxmlformats.org/officeDocument/2006/relationships/customXml" Target="../ink/ink2034.xml"/><Relationship Id="rId645" Type="http://schemas.openxmlformats.org/officeDocument/2006/relationships/customXml" Target="../ink/ink2055.xml"/><Relationship Id="rId687" Type="http://schemas.openxmlformats.org/officeDocument/2006/relationships/customXml" Target="../ink/ink2076.xml"/><Relationship Id="rId242" Type="http://schemas.openxmlformats.org/officeDocument/2006/relationships/customXml" Target="../ink/ink1852.xml"/><Relationship Id="rId284" Type="http://schemas.openxmlformats.org/officeDocument/2006/relationships/customXml" Target="../ink/ink1873.xml"/><Relationship Id="rId491" Type="http://schemas.openxmlformats.org/officeDocument/2006/relationships/image" Target="../media/image1663.png"/><Relationship Id="rId505" Type="http://schemas.openxmlformats.org/officeDocument/2006/relationships/image" Target="../media/image1670.png"/><Relationship Id="rId712" Type="http://schemas.openxmlformats.org/officeDocument/2006/relationships/image" Target="../media/image1773.png"/><Relationship Id="rId37" Type="http://schemas.openxmlformats.org/officeDocument/2006/relationships/image" Target="../media/image1437.png"/><Relationship Id="rId79" Type="http://schemas.openxmlformats.org/officeDocument/2006/relationships/image" Target="../media/image1458.png"/><Relationship Id="rId102" Type="http://schemas.openxmlformats.org/officeDocument/2006/relationships/customXml" Target="../ink/ink1782.xml"/><Relationship Id="rId144" Type="http://schemas.openxmlformats.org/officeDocument/2006/relationships/customXml" Target="../ink/ink1803.xml"/><Relationship Id="rId547" Type="http://schemas.openxmlformats.org/officeDocument/2006/relationships/customXml" Target="../ink/ink2006.xml"/><Relationship Id="rId589" Type="http://schemas.openxmlformats.org/officeDocument/2006/relationships/customXml" Target="../ink/ink2027.xml"/><Relationship Id="rId754" Type="http://schemas.openxmlformats.org/officeDocument/2006/relationships/image" Target="../media/image1794.png"/><Relationship Id="rId90" Type="http://schemas.openxmlformats.org/officeDocument/2006/relationships/customXml" Target="../ink/ink1776.xml"/><Relationship Id="rId186" Type="http://schemas.openxmlformats.org/officeDocument/2006/relationships/customXml" Target="../ink/ink1824.xml"/><Relationship Id="rId351" Type="http://schemas.openxmlformats.org/officeDocument/2006/relationships/image" Target="../media/image1593.png"/><Relationship Id="rId393" Type="http://schemas.openxmlformats.org/officeDocument/2006/relationships/image" Target="../media/image1614.png"/><Relationship Id="rId407" Type="http://schemas.openxmlformats.org/officeDocument/2006/relationships/image" Target="../media/image1621.png"/><Relationship Id="rId449" Type="http://schemas.openxmlformats.org/officeDocument/2006/relationships/image" Target="../media/image1642.png"/><Relationship Id="rId614" Type="http://schemas.openxmlformats.org/officeDocument/2006/relationships/image" Target="../media/image1724.png"/><Relationship Id="rId656" Type="http://schemas.openxmlformats.org/officeDocument/2006/relationships/image" Target="../media/image1745.png"/><Relationship Id="rId211" Type="http://schemas.openxmlformats.org/officeDocument/2006/relationships/image" Target="../media/image1524.png"/><Relationship Id="rId253" Type="http://schemas.openxmlformats.org/officeDocument/2006/relationships/image" Target="../media/image1545.png"/><Relationship Id="rId295" Type="http://schemas.openxmlformats.org/officeDocument/2006/relationships/image" Target="../media/image1566.png"/><Relationship Id="rId309" Type="http://schemas.openxmlformats.org/officeDocument/2006/relationships/image" Target="../media/image1573.png"/><Relationship Id="rId460" Type="http://schemas.openxmlformats.org/officeDocument/2006/relationships/customXml" Target="../ink/ink1962.xml"/><Relationship Id="rId516" Type="http://schemas.openxmlformats.org/officeDocument/2006/relationships/customXml" Target="../ink/ink1990.xml"/><Relationship Id="rId698" Type="http://schemas.openxmlformats.org/officeDocument/2006/relationships/image" Target="../media/image1766.png"/><Relationship Id="rId48" Type="http://schemas.openxmlformats.org/officeDocument/2006/relationships/customXml" Target="../ink/ink1755.xml"/><Relationship Id="rId113" Type="http://schemas.openxmlformats.org/officeDocument/2006/relationships/image" Target="../media/image1475.png"/><Relationship Id="rId320" Type="http://schemas.openxmlformats.org/officeDocument/2006/relationships/customXml" Target="../ink/ink1891.xml"/><Relationship Id="rId558" Type="http://schemas.openxmlformats.org/officeDocument/2006/relationships/image" Target="../media/image1696.png"/><Relationship Id="rId723" Type="http://schemas.openxmlformats.org/officeDocument/2006/relationships/customXml" Target="../ink/ink2094.xml"/><Relationship Id="rId155" Type="http://schemas.openxmlformats.org/officeDocument/2006/relationships/image" Target="../media/image1496.png"/><Relationship Id="rId197" Type="http://schemas.openxmlformats.org/officeDocument/2006/relationships/image" Target="../media/image1517.png"/><Relationship Id="rId362" Type="http://schemas.openxmlformats.org/officeDocument/2006/relationships/image" Target="../media/image1598.png"/><Relationship Id="rId418" Type="http://schemas.openxmlformats.org/officeDocument/2006/relationships/customXml" Target="../ink/ink1941.xml"/><Relationship Id="rId625" Type="http://schemas.openxmlformats.org/officeDocument/2006/relationships/customXml" Target="../ink/ink2045.xml"/><Relationship Id="rId222" Type="http://schemas.openxmlformats.org/officeDocument/2006/relationships/customXml" Target="../ink/ink1842.xml"/><Relationship Id="rId264" Type="http://schemas.openxmlformats.org/officeDocument/2006/relationships/customXml" Target="../ink/ink1863.xml"/><Relationship Id="rId471" Type="http://schemas.openxmlformats.org/officeDocument/2006/relationships/image" Target="../media/image1653.png"/><Relationship Id="rId667" Type="http://schemas.openxmlformats.org/officeDocument/2006/relationships/customXml" Target="../ink/ink2066.xml"/><Relationship Id="rId17" Type="http://schemas.openxmlformats.org/officeDocument/2006/relationships/image" Target="../media/image1427.png"/><Relationship Id="rId59" Type="http://schemas.openxmlformats.org/officeDocument/2006/relationships/image" Target="../media/image1448.png"/><Relationship Id="rId124" Type="http://schemas.openxmlformats.org/officeDocument/2006/relationships/customXml" Target="../ink/ink1793.xml"/><Relationship Id="rId527" Type="http://schemas.openxmlformats.org/officeDocument/2006/relationships/customXml" Target="../ink/ink1996.xml"/><Relationship Id="rId569" Type="http://schemas.openxmlformats.org/officeDocument/2006/relationships/customXml" Target="../ink/ink2017.xml"/><Relationship Id="rId734" Type="http://schemas.openxmlformats.org/officeDocument/2006/relationships/image" Target="../media/image1784.png"/><Relationship Id="rId70" Type="http://schemas.openxmlformats.org/officeDocument/2006/relationships/customXml" Target="../ink/ink1766.xml"/><Relationship Id="rId166" Type="http://schemas.openxmlformats.org/officeDocument/2006/relationships/customXml" Target="../ink/ink1814.xml"/><Relationship Id="rId331" Type="http://schemas.openxmlformats.org/officeDocument/2006/relationships/image" Target="../media/image1584.png"/><Relationship Id="rId373" Type="http://schemas.openxmlformats.org/officeDocument/2006/relationships/customXml" Target="../ink/ink1918.xml"/><Relationship Id="rId429" Type="http://schemas.openxmlformats.org/officeDocument/2006/relationships/image" Target="../media/image1632.png"/><Relationship Id="rId580" Type="http://schemas.openxmlformats.org/officeDocument/2006/relationships/image" Target="../media/image1707.png"/><Relationship Id="rId636" Type="http://schemas.openxmlformats.org/officeDocument/2006/relationships/image" Target="../media/image173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35.png"/><Relationship Id="rId440" Type="http://schemas.openxmlformats.org/officeDocument/2006/relationships/customXml" Target="../ink/ink1952.xml"/><Relationship Id="rId678" Type="http://schemas.openxmlformats.org/officeDocument/2006/relationships/image" Target="../media/image1756.png"/><Relationship Id="rId28" Type="http://schemas.openxmlformats.org/officeDocument/2006/relationships/customXml" Target="../ink/ink1745.xml"/><Relationship Id="rId275" Type="http://schemas.openxmlformats.org/officeDocument/2006/relationships/image" Target="../media/image1556.png"/><Relationship Id="rId300" Type="http://schemas.openxmlformats.org/officeDocument/2006/relationships/customXml" Target="../ink/ink1881.xml"/><Relationship Id="rId482" Type="http://schemas.openxmlformats.org/officeDocument/2006/relationships/customXml" Target="../ink/ink1973.xml"/><Relationship Id="rId538" Type="http://schemas.openxmlformats.org/officeDocument/2006/relationships/image" Target="../media/image1686.png"/><Relationship Id="rId703" Type="http://schemas.openxmlformats.org/officeDocument/2006/relationships/customXml" Target="../ink/ink2084.xml"/><Relationship Id="rId745" Type="http://schemas.openxmlformats.org/officeDocument/2006/relationships/customXml" Target="../ink/ink2105.xml"/><Relationship Id="rId81" Type="http://schemas.openxmlformats.org/officeDocument/2006/relationships/image" Target="../media/image1459.png"/><Relationship Id="rId135" Type="http://schemas.openxmlformats.org/officeDocument/2006/relationships/image" Target="../media/image1486.png"/><Relationship Id="rId177" Type="http://schemas.openxmlformats.org/officeDocument/2006/relationships/image" Target="../media/image1507.png"/><Relationship Id="rId342" Type="http://schemas.openxmlformats.org/officeDocument/2006/relationships/customXml" Target="../ink/ink1902.xml"/><Relationship Id="rId384" Type="http://schemas.openxmlformats.org/officeDocument/2006/relationships/image" Target="../media/image1610.png"/><Relationship Id="rId591" Type="http://schemas.openxmlformats.org/officeDocument/2006/relationships/customXml" Target="../ink/ink2028.xml"/><Relationship Id="rId605" Type="http://schemas.openxmlformats.org/officeDocument/2006/relationships/customXml" Target="../ink/ink2035.xml"/><Relationship Id="rId202" Type="http://schemas.openxmlformats.org/officeDocument/2006/relationships/customXml" Target="../ink/ink1832.xml"/><Relationship Id="rId244" Type="http://schemas.openxmlformats.org/officeDocument/2006/relationships/customXml" Target="../ink/ink1853.xml"/><Relationship Id="rId647" Type="http://schemas.openxmlformats.org/officeDocument/2006/relationships/customXml" Target="../ink/ink2056.xml"/><Relationship Id="rId689" Type="http://schemas.openxmlformats.org/officeDocument/2006/relationships/customXml" Target="../ink/ink2077.xml"/><Relationship Id="rId39" Type="http://schemas.openxmlformats.org/officeDocument/2006/relationships/image" Target="../media/image1438.png"/><Relationship Id="rId286" Type="http://schemas.openxmlformats.org/officeDocument/2006/relationships/customXml" Target="../ink/ink1874.xml"/><Relationship Id="rId451" Type="http://schemas.openxmlformats.org/officeDocument/2006/relationships/image" Target="../media/image1643.png"/><Relationship Id="rId493" Type="http://schemas.openxmlformats.org/officeDocument/2006/relationships/image" Target="../media/image1664.png"/><Relationship Id="rId507" Type="http://schemas.openxmlformats.org/officeDocument/2006/relationships/image" Target="../media/image1671.png"/><Relationship Id="rId549" Type="http://schemas.openxmlformats.org/officeDocument/2006/relationships/customXml" Target="../ink/ink2007.xml"/><Relationship Id="rId714" Type="http://schemas.openxmlformats.org/officeDocument/2006/relationships/image" Target="../media/image1774.png"/><Relationship Id="rId756" Type="http://schemas.openxmlformats.org/officeDocument/2006/relationships/image" Target="../media/image1795.png"/><Relationship Id="rId50" Type="http://schemas.openxmlformats.org/officeDocument/2006/relationships/customXml" Target="../ink/ink1756.xml"/><Relationship Id="rId104" Type="http://schemas.openxmlformats.org/officeDocument/2006/relationships/customXml" Target="../ink/ink1783.xml"/><Relationship Id="rId146" Type="http://schemas.openxmlformats.org/officeDocument/2006/relationships/customXml" Target="../ink/ink1804.xml"/><Relationship Id="rId188" Type="http://schemas.openxmlformats.org/officeDocument/2006/relationships/customXml" Target="../ink/ink1825.xml"/><Relationship Id="rId311" Type="http://schemas.openxmlformats.org/officeDocument/2006/relationships/image" Target="../media/image1574.png"/><Relationship Id="rId353" Type="http://schemas.openxmlformats.org/officeDocument/2006/relationships/image" Target="../media/image1594.png"/><Relationship Id="rId395" Type="http://schemas.openxmlformats.org/officeDocument/2006/relationships/image" Target="../media/image1615.png"/><Relationship Id="rId409" Type="http://schemas.openxmlformats.org/officeDocument/2006/relationships/image" Target="../media/image1622.png"/><Relationship Id="rId560" Type="http://schemas.openxmlformats.org/officeDocument/2006/relationships/image" Target="../media/image1697.png"/><Relationship Id="rId92" Type="http://schemas.openxmlformats.org/officeDocument/2006/relationships/customXml" Target="../ink/ink1777.xml"/><Relationship Id="rId213" Type="http://schemas.openxmlformats.org/officeDocument/2006/relationships/image" Target="../media/image1525.png"/><Relationship Id="rId420" Type="http://schemas.openxmlformats.org/officeDocument/2006/relationships/customXml" Target="../ink/ink1942.xml"/><Relationship Id="rId616" Type="http://schemas.openxmlformats.org/officeDocument/2006/relationships/image" Target="../media/image1725.png"/><Relationship Id="rId658" Type="http://schemas.openxmlformats.org/officeDocument/2006/relationships/image" Target="../media/image1746.png"/><Relationship Id="rId255" Type="http://schemas.openxmlformats.org/officeDocument/2006/relationships/image" Target="../media/image1546.png"/><Relationship Id="rId297" Type="http://schemas.openxmlformats.org/officeDocument/2006/relationships/image" Target="../media/image1567.png"/><Relationship Id="rId462" Type="http://schemas.openxmlformats.org/officeDocument/2006/relationships/customXml" Target="../ink/ink1963.xml"/><Relationship Id="rId518" Type="http://schemas.openxmlformats.org/officeDocument/2006/relationships/customXml" Target="../ink/ink1991.xml"/><Relationship Id="rId725" Type="http://schemas.openxmlformats.org/officeDocument/2006/relationships/customXml" Target="../ink/ink2095.xml"/><Relationship Id="rId115" Type="http://schemas.openxmlformats.org/officeDocument/2006/relationships/image" Target="../media/image1476.png"/><Relationship Id="rId157" Type="http://schemas.openxmlformats.org/officeDocument/2006/relationships/image" Target="../media/image1497.png"/><Relationship Id="rId322" Type="http://schemas.openxmlformats.org/officeDocument/2006/relationships/customXml" Target="../ink/ink1892.xml"/><Relationship Id="rId364" Type="http://schemas.openxmlformats.org/officeDocument/2006/relationships/image" Target="../media/image1599.png"/><Relationship Id="rId61" Type="http://schemas.openxmlformats.org/officeDocument/2006/relationships/image" Target="../media/image1449.png"/><Relationship Id="rId199" Type="http://schemas.openxmlformats.org/officeDocument/2006/relationships/image" Target="../media/image1518.png"/><Relationship Id="rId571" Type="http://schemas.openxmlformats.org/officeDocument/2006/relationships/customXml" Target="../ink/ink2018.xml"/><Relationship Id="rId627" Type="http://schemas.openxmlformats.org/officeDocument/2006/relationships/customXml" Target="../ink/ink2046.xml"/><Relationship Id="rId669" Type="http://schemas.openxmlformats.org/officeDocument/2006/relationships/customXml" Target="../ink/ink2067.xml"/><Relationship Id="rId19" Type="http://schemas.openxmlformats.org/officeDocument/2006/relationships/image" Target="../media/image1428.png"/><Relationship Id="rId224" Type="http://schemas.openxmlformats.org/officeDocument/2006/relationships/customXml" Target="../ink/ink1843.xml"/><Relationship Id="rId266" Type="http://schemas.openxmlformats.org/officeDocument/2006/relationships/customXml" Target="../ink/ink1864.xml"/><Relationship Id="rId431" Type="http://schemas.openxmlformats.org/officeDocument/2006/relationships/image" Target="../media/image1633.png"/><Relationship Id="rId473" Type="http://schemas.openxmlformats.org/officeDocument/2006/relationships/image" Target="../media/image1654.png"/><Relationship Id="rId529" Type="http://schemas.openxmlformats.org/officeDocument/2006/relationships/customXml" Target="../ink/ink1997.xml"/><Relationship Id="rId680" Type="http://schemas.openxmlformats.org/officeDocument/2006/relationships/image" Target="../media/image1757.png"/><Relationship Id="rId736" Type="http://schemas.openxmlformats.org/officeDocument/2006/relationships/image" Target="../media/image1785.png"/><Relationship Id="rId30" Type="http://schemas.openxmlformats.org/officeDocument/2006/relationships/customXml" Target="../ink/ink1746.xml"/><Relationship Id="rId126" Type="http://schemas.openxmlformats.org/officeDocument/2006/relationships/customXml" Target="../ink/ink1794.xml"/><Relationship Id="rId168" Type="http://schemas.openxmlformats.org/officeDocument/2006/relationships/customXml" Target="../ink/ink1815.xml"/><Relationship Id="rId333" Type="http://schemas.openxmlformats.org/officeDocument/2006/relationships/image" Target="../media/image1585.png"/><Relationship Id="rId540" Type="http://schemas.openxmlformats.org/officeDocument/2006/relationships/image" Target="../media/image1687.png"/><Relationship Id="rId72" Type="http://schemas.openxmlformats.org/officeDocument/2006/relationships/customXml" Target="../ink/ink1767.xml"/><Relationship Id="rId375" Type="http://schemas.openxmlformats.org/officeDocument/2006/relationships/customXml" Target="../ink/ink1919.xml"/><Relationship Id="rId582" Type="http://schemas.openxmlformats.org/officeDocument/2006/relationships/image" Target="../media/image1708.png"/><Relationship Id="rId638" Type="http://schemas.openxmlformats.org/officeDocument/2006/relationships/image" Target="../media/image1736.png"/><Relationship Id="rId3" Type="http://schemas.openxmlformats.org/officeDocument/2006/relationships/image" Target="../media/image1420.png"/><Relationship Id="rId235" Type="http://schemas.openxmlformats.org/officeDocument/2006/relationships/image" Target="../media/image1536.png"/><Relationship Id="rId277" Type="http://schemas.openxmlformats.org/officeDocument/2006/relationships/image" Target="../media/image1557.png"/><Relationship Id="rId400" Type="http://schemas.openxmlformats.org/officeDocument/2006/relationships/customXml" Target="../ink/ink1932.xml"/><Relationship Id="rId442" Type="http://schemas.openxmlformats.org/officeDocument/2006/relationships/customXml" Target="../ink/ink1953.xml"/><Relationship Id="rId484" Type="http://schemas.openxmlformats.org/officeDocument/2006/relationships/customXml" Target="../ink/ink1974.xml"/><Relationship Id="rId705" Type="http://schemas.openxmlformats.org/officeDocument/2006/relationships/customXml" Target="../ink/ink2085.xml"/><Relationship Id="rId137" Type="http://schemas.openxmlformats.org/officeDocument/2006/relationships/image" Target="../media/image1487.png"/><Relationship Id="rId302" Type="http://schemas.openxmlformats.org/officeDocument/2006/relationships/customXml" Target="../ink/ink1882.xml"/><Relationship Id="rId344" Type="http://schemas.openxmlformats.org/officeDocument/2006/relationships/customXml" Target="../ink/ink1903.xml"/><Relationship Id="rId691" Type="http://schemas.openxmlformats.org/officeDocument/2006/relationships/customXml" Target="../ink/ink2078.xml"/><Relationship Id="rId747" Type="http://schemas.openxmlformats.org/officeDocument/2006/relationships/customXml" Target="../ink/ink2106.xml"/><Relationship Id="rId41" Type="http://schemas.openxmlformats.org/officeDocument/2006/relationships/image" Target="../media/image1439.png"/><Relationship Id="rId83" Type="http://schemas.openxmlformats.org/officeDocument/2006/relationships/image" Target="../media/image1460.png"/><Relationship Id="rId179" Type="http://schemas.openxmlformats.org/officeDocument/2006/relationships/image" Target="../media/image1508.png"/><Relationship Id="rId386" Type="http://schemas.openxmlformats.org/officeDocument/2006/relationships/image" Target="../media/image1611.png"/><Relationship Id="rId551" Type="http://schemas.openxmlformats.org/officeDocument/2006/relationships/customXml" Target="../ink/ink2008.xml"/><Relationship Id="rId593" Type="http://schemas.openxmlformats.org/officeDocument/2006/relationships/customXml" Target="../ink/ink2029.xml"/><Relationship Id="rId607" Type="http://schemas.openxmlformats.org/officeDocument/2006/relationships/customXml" Target="../ink/ink2036.xml"/><Relationship Id="rId649" Type="http://schemas.openxmlformats.org/officeDocument/2006/relationships/customXml" Target="../ink/ink2057.xml"/><Relationship Id="rId190" Type="http://schemas.openxmlformats.org/officeDocument/2006/relationships/customXml" Target="../ink/ink1826.xml"/><Relationship Id="rId204" Type="http://schemas.openxmlformats.org/officeDocument/2006/relationships/customXml" Target="../ink/ink1833.xml"/><Relationship Id="rId246" Type="http://schemas.openxmlformats.org/officeDocument/2006/relationships/customXml" Target="../ink/ink1854.xml"/><Relationship Id="rId288" Type="http://schemas.openxmlformats.org/officeDocument/2006/relationships/customXml" Target="../ink/ink1875.xml"/><Relationship Id="rId411" Type="http://schemas.openxmlformats.org/officeDocument/2006/relationships/image" Target="../media/image1623.png"/><Relationship Id="rId453" Type="http://schemas.openxmlformats.org/officeDocument/2006/relationships/image" Target="../media/image1644.png"/><Relationship Id="rId509" Type="http://schemas.openxmlformats.org/officeDocument/2006/relationships/image" Target="../media/image1672.png"/><Relationship Id="rId660" Type="http://schemas.openxmlformats.org/officeDocument/2006/relationships/image" Target="../media/image1747.png"/><Relationship Id="rId106" Type="http://schemas.openxmlformats.org/officeDocument/2006/relationships/customXml" Target="../ink/ink1784.xml"/><Relationship Id="rId313" Type="http://schemas.openxmlformats.org/officeDocument/2006/relationships/image" Target="../media/image1575.png"/><Relationship Id="rId495" Type="http://schemas.openxmlformats.org/officeDocument/2006/relationships/image" Target="../media/image1665.png"/><Relationship Id="rId716" Type="http://schemas.openxmlformats.org/officeDocument/2006/relationships/image" Target="../media/image1775.png"/><Relationship Id="rId758" Type="http://schemas.openxmlformats.org/officeDocument/2006/relationships/image" Target="../media/image1796.png"/><Relationship Id="rId10" Type="http://schemas.openxmlformats.org/officeDocument/2006/relationships/customXml" Target="../ink/ink1736.xml"/><Relationship Id="rId52" Type="http://schemas.openxmlformats.org/officeDocument/2006/relationships/customXml" Target="../ink/ink1757.xml"/><Relationship Id="rId94" Type="http://schemas.openxmlformats.org/officeDocument/2006/relationships/customXml" Target="../ink/ink1778.xml"/><Relationship Id="rId148" Type="http://schemas.openxmlformats.org/officeDocument/2006/relationships/customXml" Target="../ink/ink1805.xml"/><Relationship Id="rId355" Type="http://schemas.openxmlformats.org/officeDocument/2006/relationships/image" Target="../media/image1595.png"/><Relationship Id="rId397" Type="http://schemas.openxmlformats.org/officeDocument/2006/relationships/image" Target="../media/image1616.png"/><Relationship Id="rId520" Type="http://schemas.openxmlformats.org/officeDocument/2006/relationships/customXml" Target="../ink/ink1992.xml"/><Relationship Id="rId562" Type="http://schemas.openxmlformats.org/officeDocument/2006/relationships/image" Target="../media/image1698.png"/><Relationship Id="rId618" Type="http://schemas.openxmlformats.org/officeDocument/2006/relationships/image" Target="../media/image1726.png"/><Relationship Id="rId215" Type="http://schemas.openxmlformats.org/officeDocument/2006/relationships/image" Target="../media/image1526.png"/><Relationship Id="rId257" Type="http://schemas.openxmlformats.org/officeDocument/2006/relationships/image" Target="../media/image1547.png"/><Relationship Id="rId422" Type="http://schemas.openxmlformats.org/officeDocument/2006/relationships/customXml" Target="../ink/ink1943.xml"/><Relationship Id="rId464" Type="http://schemas.openxmlformats.org/officeDocument/2006/relationships/customXml" Target="../ink/ink1964.xml"/><Relationship Id="rId299" Type="http://schemas.openxmlformats.org/officeDocument/2006/relationships/image" Target="../media/image1568.png"/><Relationship Id="rId727" Type="http://schemas.openxmlformats.org/officeDocument/2006/relationships/customXml" Target="../ink/ink2096.xml"/><Relationship Id="rId63" Type="http://schemas.openxmlformats.org/officeDocument/2006/relationships/image" Target="../media/image1450.png"/><Relationship Id="rId159" Type="http://schemas.openxmlformats.org/officeDocument/2006/relationships/image" Target="../media/image1498.png"/><Relationship Id="rId366" Type="http://schemas.openxmlformats.org/officeDocument/2006/relationships/image" Target="../media/image1600.png"/><Relationship Id="rId573" Type="http://schemas.openxmlformats.org/officeDocument/2006/relationships/customXml" Target="../ink/ink2019.xml"/><Relationship Id="rId226" Type="http://schemas.openxmlformats.org/officeDocument/2006/relationships/customXml" Target="../ink/ink1844.xml"/><Relationship Id="rId433" Type="http://schemas.openxmlformats.org/officeDocument/2006/relationships/image" Target="../media/image1634.png"/><Relationship Id="rId640" Type="http://schemas.openxmlformats.org/officeDocument/2006/relationships/image" Target="../media/image1737.png"/><Relationship Id="rId738" Type="http://schemas.openxmlformats.org/officeDocument/2006/relationships/image" Target="../media/image1786.png"/><Relationship Id="rId74" Type="http://schemas.openxmlformats.org/officeDocument/2006/relationships/customXml" Target="../ink/ink1768.xml"/><Relationship Id="rId377" Type="http://schemas.openxmlformats.org/officeDocument/2006/relationships/customXml" Target="../ink/ink1920.xml"/><Relationship Id="rId500" Type="http://schemas.openxmlformats.org/officeDocument/2006/relationships/customXml" Target="../ink/ink1982.xml"/><Relationship Id="rId584" Type="http://schemas.openxmlformats.org/officeDocument/2006/relationships/image" Target="../media/image1709.png"/><Relationship Id="rId5" Type="http://schemas.openxmlformats.org/officeDocument/2006/relationships/image" Target="../media/image1421.png"/><Relationship Id="rId237" Type="http://schemas.openxmlformats.org/officeDocument/2006/relationships/image" Target="../media/image1537.png"/><Relationship Id="rId444" Type="http://schemas.openxmlformats.org/officeDocument/2006/relationships/customXml" Target="../ink/ink1954.xml"/><Relationship Id="rId651" Type="http://schemas.openxmlformats.org/officeDocument/2006/relationships/customXml" Target="../ink/ink2058.xml"/><Relationship Id="rId749" Type="http://schemas.openxmlformats.org/officeDocument/2006/relationships/customXml" Target="../ink/ink2107.xml"/><Relationship Id="rId290" Type="http://schemas.openxmlformats.org/officeDocument/2006/relationships/customXml" Target="../ink/ink1876.xml"/><Relationship Id="rId304" Type="http://schemas.openxmlformats.org/officeDocument/2006/relationships/customXml" Target="../ink/ink1883.xml"/><Relationship Id="rId388" Type="http://schemas.openxmlformats.org/officeDocument/2006/relationships/image" Target="../media/image1612.png"/><Relationship Id="rId511" Type="http://schemas.openxmlformats.org/officeDocument/2006/relationships/image" Target="../media/image1673.png"/><Relationship Id="rId609" Type="http://schemas.openxmlformats.org/officeDocument/2006/relationships/customXml" Target="../ink/ink2037.xml"/><Relationship Id="rId85" Type="http://schemas.openxmlformats.org/officeDocument/2006/relationships/image" Target="../media/image1461.png"/><Relationship Id="rId150" Type="http://schemas.openxmlformats.org/officeDocument/2006/relationships/customXml" Target="../ink/ink1806.xml"/><Relationship Id="rId595" Type="http://schemas.openxmlformats.org/officeDocument/2006/relationships/customXml" Target="../ink/ink2030.xml"/><Relationship Id="rId248" Type="http://schemas.openxmlformats.org/officeDocument/2006/relationships/customXml" Target="../ink/ink1855.xml"/><Relationship Id="rId455" Type="http://schemas.openxmlformats.org/officeDocument/2006/relationships/image" Target="../media/image1645.png"/><Relationship Id="rId662" Type="http://schemas.openxmlformats.org/officeDocument/2006/relationships/image" Target="../media/image1748.png"/><Relationship Id="rId12" Type="http://schemas.openxmlformats.org/officeDocument/2006/relationships/customXml" Target="../ink/ink1737.xml"/><Relationship Id="rId108" Type="http://schemas.openxmlformats.org/officeDocument/2006/relationships/customXml" Target="../ink/ink1785.xml"/><Relationship Id="rId315" Type="http://schemas.openxmlformats.org/officeDocument/2006/relationships/image" Target="../media/image1576.png"/><Relationship Id="rId522" Type="http://schemas.openxmlformats.org/officeDocument/2006/relationships/customXml" Target="../ink/ink1993.xml"/><Relationship Id="rId96" Type="http://schemas.openxmlformats.org/officeDocument/2006/relationships/customXml" Target="../ink/ink1779.xml"/><Relationship Id="rId161" Type="http://schemas.openxmlformats.org/officeDocument/2006/relationships/image" Target="../media/image1499.png"/><Relationship Id="rId399" Type="http://schemas.openxmlformats.org/officeDocument/2006/relationships/image" Target="../media/image1617.png"/><Relationship Id="rId259" Type="http://schemas.openxmlformats.org/officeDocument/2006/relationships/image" Target="../media/image1548.png"/><Relationship Id="rId466" Type="http://schemas.openxmlformats.org/officeDocument/2006/relationships/customXml" Target="../ink/ink1965.xml"/><Relationship Id="rId673" Type="http://schemas.openxmlformats.org/officeDocument/2006/relationships/customXml" Target="../ink/ink2069.xml"/><Relationship Id="rId23" Type="http://schemas.openxmlformats.org/officeDocument/2006/relationships/image" Target="../media/image1430.png"/><Relationship Id="rId119" Type="http://schemas.openxmlformats.org/officeDocument/2006/relationships/image" Target="../media/image1478.png"/><Relationship Id="rId326" Type="http://schemas.openxmlformats.org/officeDocument/2006/relationships/customXml" Target="../ink/ink1894.xml"/><Relationship Id="rId533" Type="http://schemas.openxmlformats.org/officeDocument/2006/relationships/customXml" Target="../ink/ink1999.xml"/><Relationship Id="rId740" Type="http://schemas.openxmlformats.org/officeDocument/2006/relationships/image" Target="../media/image1787.png"/><Relationship Id="rId172" Type="http://schemas.openxmlformats.org/officeDocument/2006/relationships/customXml" Target="../ink/ink1817.xml"/><Relationship Id="rId477" Type="http://schemas.openxmlformats.org/officeDocument/2006/relationships/image" Target="../media/image1656.png"/><Relationship Id="rId600" Type="http://schemas.openxmlformats.org/officeDocument/2006/relationships/image" Target="../media/image1717.png"/><Relationship Id="rId684" Type="http://schemas.openxmlformats.org/officeDocument/2006/relationships/image" Target="../media/image1759.png"/><Relationship Id="rId337" Type="http://schemas.openxmlformats.org/officeDocument/2006/relationships/image" Target="../media/image1587.png"/><Relationship Id="rId34" Type="http://schemas.openxmlformats.org/officeDocument/2006/relationships/customXml" Target="../ink/ink1748.xml"/><Relationship Id="rId544" Type="http://schemas.openxmlformats.org/officeDocument/2006/relationships/image" Target="../media/image1689.png"/><Relationship Id="rId751" Type="http://schemas.openxmlformats.org/officeDocument/2006/relationships/customXml" Target="../ink/ink2108.xml"/><Relationship Id="rId183" Type="http://schemas.openxmlformats.org/officeDocument/2006/relationships/image" Target="../media/image1510.png"/><Relationship Id="rId390" Type="http://schemas.openxmlformats.org/officeDocument/2006/relationships/image" Target="../media/image1613.png"/><Relationship Id="rId404" Type="http://schemas.openxmlformats.org/officeDocument/2006/relationships/customXml" Target="../ink/ink1934.xml"/><Relationship Id="rId611" Type="http://schemas.openxmlformats.org/officeDocument/2006/relationships/customXml" Target="../ink/ink2038.xml"/><Relationship Id="rId250" Type="http://schemas.openxmlformats.org/officeDocument/2006/relationships/customXml" Target="../ink/ink1856.xml"/><Relationship Id="rId488" Type="http://schemas.openxmlformats.org/officeDocument/2006/relationships/customXml" Target="../ink/ink1976.xml"/><Relationship Id="rId695" Type="http://schemas.openxmlformats.org/officeDocument/2006/relationships/customXml" Target="../ink/ink2080.xml"/><Relationship Id="rId709" Type="http://schemas.openxmlformats.org/officeDocument/2006/relationships/customXml" Target="../ink/ink2087.xml"/><Relationship Id="rId45" Type="http://schemas.openxmlformats.org/officeDocument/2006/relationships/image" Target="../media/image1441.png"/><Relationship Id="rId110" Type="http://schemas.openxmlformats.org/officeDocument/2006/relationships/customXml" Target="../ink/ink1786.xml"/><Relationship Id="rId348" Type="http://schemas.openxmlformats.org/officeDocument/2006/relationships/customXml" Target="../ink/ink1905.xml"/><Relationship Id="rId555" Type="http://schemas.openxmlformats.org/officeDocument/2006/relationships/customXml" Target="../ink/ink2010.xml"/><Relationship Id="rId194" Type="http://schemas.openxmlformats.org/officeDocument/2006/relationships/customXml" Target="../ink/ink1828.xml"/><Relationship Id="rId208" Type="http://schemas.openxmlformats.org/officeDocument/2006/relationships/customXml" Target="../ink/ink1835.xml"/><Relationship Id="rId415" Type="http://schemas.openxmlformats.org/officeDocument/2006/relationships/image" Target="../media/image1625.png"/><Relationship Id="rId622" Type="http://schemas.openxmlformats.org/officeDocument/2006/relationships/image" Target="../media/image1728.png"/><Relationship Id="rId261" Type="http://schemas.openxmlformats.org/officeDocument/2006/relationships/image" Target="../media/image1549.png"/><Relationship Id="rId499" Type="http://schemas.openxmlformats.org/officeDocument/2006/relationships/image" Target="../media/image1667.png"/><Relationship Id="rId56" Type="http://schemas.openxmlformats.org/officeDocument/2006/relationships/customXml" Target="../ink/ink1759.xml"/><Relationship Id="rId359" Type="http://schemas.openxmlformats.org/officeDocument/2006/relationships/image" Target="../media/image1597.png"/><Relationship Id="rId566" Type="http://schemas.openxmlformats.org/officeDocument/2006/relationships/image" Target="../media/image1700.png"/><Relationship Id="rId121" Type="http://schemas.openxmlformats.org/officeDocument/2006/relationships/image" Target="../media/image1479.png"/><Relationship Id="rId219" Type="http://schemas.openxmlformats.org/officeDocument/2006/relationships/image" Target="../media/image1528.png"/><Relationship Id="rId426" Type="http://schemas.openxmlformats.org/officeDocument/2006/relationships/customXml" Target="../ink/ink1945.xml"/><Relationship Id="rId633" Type="http://schemas.openxmlformats.org/officeDocument/2006/relationships/customXml" Target="../ink/ink2049.xml"/><Relationship Id="rId67" Type="http://schemas.openxmlformats.org/officeDocument/2006/relationships/image" Target="../media/image1452.png"/><Relationship Id="rId272" Type="http://schemas.openxmlformats.org/officeDocument/2006/relationships/customXml" Target="../ink/ink1867.xml"/><Relationship Id="rId577" Type="http://schemas.openxmlformats.org/officeDocument/2006/relationships/customXml" Target="../ink/ink2021.xml"/><Relationship Id="rId700" Type="http://schemas.openxmlformats.org/officeDocument/2006/relationships/image" Target="../media/image1767.png"/><Relationship Id="rId132" Type="http://schemas.openxmlformats.org/officeDocument/2006/relationships/customXml" Target="../ink/ink1797.xml"/><Relationship Id="rId437" Type="http://schemas.openxmlformats.org/officeDocument/2006/relationships/image" Target="../media/image1636.png"/><Relationship Id="rId644" Type="http://schemas.openxmlformats.org/officeDocument/2006/relationships/image" Target="../media/image1739.png"/><Relationship Id="rId283" Type="http://schemas.openxmlformats.org/officeDocument/2006/relationships/image" Target="../media/image1560.png"/><Relationship Id="rId490" Type="http://schemas.openxmlformats.org/officeDocument/2006/relationships/customXml" Target="../ink/ink1977.xml"/><Relationship Id="rId504" Type="http://schemas.openxmlformats.org/officeDocument/2006/relationships/customXml" Target="../ink/ink1984.xml"/><Relationship Id="rId711" Type="http://schemas.openxmlformats.org/officeDocument/2006/relationships/customXml" Target="../ink/ink2088.xml"/><Relationship Id="rId78" Type="http://schemas.openxmlformats.org/officeDocument/2006/relationships/customXml" Target="../ink/ink1770.xml"/><Relationship Id="rId143" Type="http://schemas.openxmlformats.org/officeDocument/2006/relationships/image" Target="../media/image1490.png"/><Relationship Id="rId350" Type="http://schemas.openxmlformats.org/officeDocument/2006/relationships/customXml" Target="../ink/ink1906.xml"/><Relationship Id="rId588" Type="http://schemas.openxmlformats.org/officeDocument/2006/relationships/image" Target="../media/image1711.png"/><Relationship Id="rId9" Type="http://schemas.openxmlformats.org/officeDocument/2006/relationships/image" Target="../media/image1423.png"/><Relationship Id="rId210" Type="http://schemas.openxmlformats.org/officeDocument/2006/relationships/customXml" Target="../ink/ink1836.xml"/><Relationship Id="rId448" Type="http://schemas.openxmlformats.org/officeDocument/2006/relationships/customXml" Target="../ink/ink1956.xml"/><Relationship Id="rId655" Type="http://schemas.openxmlformats.org/officeDocument/2006/relationships/customXml" Target="../ink/ink2060.xml"/><Relationship Id="rId294" Type="http://schemas.openxmlformats.org/officeDocument/2006/relationships/customXml" Target="../ink/ink1878.xml"/><Relationship Id="rId308" Type="http://schemas.openxmlformats.org/officeDocument/2006/relationships/customXml" Target="../ink/ink1885.xml"/><Relationship Id="rId515" Type="http://schemas.openxmlformats.org/officeDocument/2006/relationships/image" Target="../media/image1675.png"/><Relationship Id="rId722" Type="http://schemas.openxmlformats.org/officeDocument/2006/relationships/image" Target="../media/image1778.png"/><Relationship Id="rId89" Type="http://schemas.openxmlformats.org/officeDocument/2006/relationships/image" Target="../media/image1463.png"/><Relationship Id="rId154" Type="http://schemas.openxmlformats.org/officeDocument/2006/relationships/customXml" Target="../ink/ink1808.xml"/><Relationship Id="rId361" Type="http://schemas.openxmlformats.org/officeDocument/2006/relationships/customXml" Target="../ink/ink1912.xml"/><Relationship Id="rId599" Type="http://schemas.openxmlformats.org/officeDocument/2006/relationships/customXml" Target="../ink/ink2032.xml"/><Relationship Id="rId459" Type="http://schemas.openxmlformats.org/officeDocument/2006/relationships/image" Target="../media/image1647.png"/><Relationship Id="rId666" Type="http://schemas.openxmlformats.org/officeDocument/2006/relationships/image" Target="../media/image1750.png"/><Relationship Id="rId16" Type="http://schemas.openxmlformats.org/officeDocument/2006/relationships/customXml" Target="../ink/ink1739.xml"/><Relationship Id="rId221" Type="http://schemas.openxmlformats.org/officeDocument/2006/relationships/image" Target="../media/image1529.png"/><Relationship Id="rId319" Type="http://schemas.openxmlformats.org/officeDocument/2006/relationships/image" Target="../media/image1578.png"/><Relationship Id="rId526" Type="http://schemas.openxmlformats.org/officeDocument/2006/relationships/image" Target="../media/image1680.png"/><Relationship Id="rId733" Type="http://schemas.openxmlformats.org/officeDocument/2006/relationships/customXml" Target="../ink/ink2099.xml"/><Relationship Id="rId165" Type="http://schemas.openxmlformats.org/officeDocument/2006/relationships/image" Target="../media/image1501.png"/><Relationship Id="rId372" Type="http://schemas.openxmlformats.org/officeDocument/2006/relationships/image" Target="../media/image1603.png"/><Relationship Id="rId677" Type="http://schemas.openxmlformats.org/officeDocument/2006/relationships/customXml" Target="../ink/ink2071.xml"/><Relationship Id="rId232" Type="http://schemas.openxmlformats.org/officeDocument/2006/relationships/customXml" Target="../ink/ink1847.xml"/><Relationship Id="rId27" Type="http://schemas.openxmlformats.org/officeDocument/2006/relationships/image" Target="../media/image1432.png"/><Relationship Id="rId537" Type="http://schemas.openxmlformats.org/officeDocument/2006/relationships/customXml" Target="../ink/ink2001.xml"/><Relationship Id="rId744" Type="http://schemas.openxmlformats.org/officeDocument/2006/relationships/image" Target="../media/image1789.png"/><Relationship Id="rId80" Type="http://schemas.openxmlformats.org/officeDocument/2006/relationships/customXml" Target="../ink/ink1771.xml"/><Relationship Id="rId176" Type="http://schemas.openxmlformats.org/officeDocument/2006/relationships/customXml" Target="../ink/ink1819.xml"/><Relationship Id="rId383" Type="http://schemas.openxmlformats.org/officeDocument/2006/relationships/customXml" Target="../ink/ink1923.xml"/><Relationship Id="rId590" Type="http://schemas.openxmlformats.org/officeDocument/2006/relationships/image" Target="../media/image1712.png"/><Relationship Id="rId604" Type="http://schemas.openxmlformats.org/officeDocument/2006/relationships/image" Target="../media/image1719.png"/><Relationship Id="rId243" Type="http://schemas.openxmlformats.org/officeDocument/2006/relationships/image" Target="../media/image1540.png"/><Relationship Id="rId450" Type="http://schemas.openxmlformats.org/officeDocument/2006/relationships/customXml" Target="../ink/ink1957.xml"/><Relationship Id="rId688" Type="http://schemas.openxmlformats.org/officeDocument/2006/relationships/image" Target="../media/image1761.png"/><Relationship Id="rId38" Type="http://schemas.openxmlformats.org/officeDocument/2006/relationships/customXml" Target="../ink/ink1750.xml"/><Relationship Id="rId103" Type="http://schemas.openxmlformats.org/officeDocument/2006/relationships/image" Target="../media/image1470.png"/><Relationship Id="rId310" Type="http://schemas.openxmlformats.org/officeDocument/2006/relationships/customXml" Target="../ink/ink1886.xml"/><Relationship Id="rId548" Type="http://schemas.openxmlformats.org/officeDocument/2006/relationships/image" Target="../media/image1691.png"/><Relationship Id="rId755" Type="http://schemas.openxmlformats.org/officeDocument/2006/relationships/customXml" Target="../ink/ink2110.xml"/><Relationship Id="rId91" Type="http://schemas.openxmlformats.org/officeDocument/2006/relationships/image" Target="../media/image1464.png"/><Relationship Id="rId187" Type="http://schemas.openxmlformats.org/officeDocument/2006/relationships/image" Target="../media/image1512.png"/><Relationship Id="rId394" Type="http://schemas.openxmlformats.org/officeDocument/2006/relationships/customXml" Target="../ink/ink1929.xml"/><Relationship Id="rId408" Type="http://schemas.openxmlformats.org/officeDocument/2006/relationships/customXml" Target="../ink/ink1936.xml"/><Relationship Id="rId615" Type="http://schemas.openxmlformats.org/officeDocument/2006/relationships/customXml" Target="../ink/ink2040.xml"/><Relationship Id="rId254" Type="http://schemas.openxmlformats.org/officeDocument/2006/relationships/customXml" Target="../ink/ink1858.xml"/><Relationship Id="rId699" Type="http://schemas.openxmlformats.org/officeDocument/2006/relationships/customXml" Target="../ink/ink2082.xml"/><Relationship Id="rId49" Type="http://schemas.openxmlformats.org/officeDocument/2006/relationships/image" Target="../media/image1443.png"/><Relationship Id="rId114" Type="http://schemas.openxmlformats.org/officeDocument/2006/relationships/customXml" Target="../ink/ink1788.xml"/><Relationship Id="rId461" Type="http://schemas.openxmlformats.org/officeDocument/2006/relationships/image" Target="../media/image1648.png"/><Relationship Id="rId559" Type="http://schemas.openxmlformats.org/officeDocument/2006/relationships/customXml" Target="../ink/ink2012.xml"/><Relationship Id="rId198" Type="http://schemas.openxmlformats.org/officeDocument/2006/relationships/customXml" Target="../ink/ink1830.xml"/><Relationship Id="rId321" Type="http://schemas.openxmlformats.org/officeDocument/2006/relationships/image" Target="../media/image1579.png"/><Relationship Id="rId419" Type="http://schemas.openxmlformats.org/officeDocument/2006/relationships/image" Target="../media/image1627.png"/><Relationship Id="rId626" Type="http://schemas.openxmlformats.org/officeDocument/2006/relationships/image" Target="../media/image1730.png"/><Relationship Id="rId265" Type="http://schemas.openxmlformats.org/officeDocument/2006/relationships/image" Target="../media/image1551.png"/><Relationship Id="rId472" Type="http://schemas.openxmlformats.org/officeDocument/2006/relationships/customXml" Target="../ink/ink1968.xml"/><Relationship Id="rId125" Type="http://schemas.openxmlformats.org/officeDocument/2006/relationships/image" Target="../media/image1481.png"/><Relationship Id="rId332" Type="http://schemas.openxmlformats.org/officeDocument/2006/relationships/customXml" Target="../ink/ink1897.xml"/><Relationship Id="rId637" Type="http://schemas.openxmlformats.org/officeDocument/2006/relationships/customXml" Target="../ink/ink2051.xml"/><Relationship Id="rId276" Type="http://schemas.openxmlformats.org/officeDocument/2006/relationships/customXml" Target="../ink/ink1869.xml"/><Relationship Id="rId483" Type="http://schemas.openxmlformats.org/officeDocument/2006/relationships/image" Target="../media/image1659.png"/><Relationship Id="rId690" Type="http://schemas.openxmlformats.org/officeDocument/2006/relationships/image" Target="../media/image1762.png"/><Relationship Id="rId704" Type="http://schemas.openxmlformats.org/officeDocument/2006/relationships/image" Target="../media/image1769.png"/><Relationship Id="rId40" Type="http://schemas.openxmlformats.org/officeDocument/2006/relationships/customXml" Target="../ink/ink1751.xml"/><Relationship Id="rId136" Type="http://schemas.openxmlformats.org/officeDocument/2006/relationships/customXml" Target="../ink/ink1799.xml"/><Relationship Id="rId343" Type="http://schemas.openxmlformats.org/officeDocument/2006/relationships/image" Target="../media/image666.png"/><Relationship Id="rId550" Type="http://schemas.openxmlformats.org/officeDocument/2006/relationships/image" Target="../media/image1692.png"/><Relationship Id="rId203" Type="http://schemas.openxmlformats.org/officeDocument/2006/relationships/image" Target="../media/image1520.png"/><Relationship Id="rId648" Type="http://schemas.openxmlformats.org/officeDocument/2006/relationships/image" Target="../media/image1741.png"/><Relationship Id="rId287" Type="http://schemas.openxmlformats.org/officeDocument/2006/relationships/image" Target="../media/image1562.png"/><Relationship Id="rId410" Type="http://schemas.openxmlformats.org/officeDocument/2006/relationships/customXml" Target="../ink/ink1937.xml"/><Relationship Id="rId494" Type="http://schemas.openxmlformats.org/officeDocument/2006/relationships/customXml" Target="../ink/ink1979.xml"/><Relationship Id="rId508" Type="http://schemas.openxmlformats.org/officeDocument/2006/relationships/customXml" Target="../ink/ink1986.xml"/><Relationship Id="rId715" Type="http://schemas.openxmlformats.org/officeDocument/2006/relationships/customXml" Target="../ink/ink2090.xml"/><Relationship Id="rId147" Type="http://schemas.openxmlformats.org/officeDocument/2006/relationships/image" Target="../media/image1492.png"/><Relationship Id="rId354" Type="http://schemas.openxmlformats.org/officeDocument/2006/relationships/customXml" Target="../ink/ink1908.xml"/><Relationship Id="rId51" Type="http://schemas.openxmlformats.org/officeDocument/2006/relationships/image" Target="../media/image1444.png"/><Relationship Id="rId561" Type="http://schemas.openxmlformats.org/officeDocument/2006/relationships/customXml" Target="../ink/ink2013.xml"/><Relationship Id="rId659" Type="http://schemas.openxmlformats.org/officeDocument/2006/relationships/customXml" Target="../ink/ink2062.xml"/><Relationship Id="rId214" Type="http://schemas.openxmlformats.org/officeDocument/2006/relationships/customXml" Target="../ink/ink1838.xml"/><Relationship Id="rId298" Type="http://schemas.openxmlformats.org/officeDocument/2006/relationships/customXml" Target="../ink/ink1880.xml"/><Relationship Id="rId421" Type="http://schemas.openxmlformats.org/officeDocument/2006/relationships/image" Target="../media/image1628.png"/><Relationship Id="rId519" Type="http://schemas.openxmlformats.org/officeDocument/2006/relationships/image" Target="../media/image1677.png"/><Relationship Id="rId158" Type="http://schemas.openxmlformats.org/officeDocument/2006/relationships/customXml" Target="../ink/ink1810.xml"/><Relationship Id="rId726" Type="http://schemas.openxmlformats.org/officeDocument/2006/relationships/image" Target="../media/image1780.png"/><Relationship Id="rId62" Type="http://schemas.openxmlformats.org/officeDocument/2006/relationships/customXml" Target="../ink/ink1762.xml"/><Relationship Id="rId365" Type="http://schemas.openxmlformats.org/officeDocument/2006/relationships/customXml" Target="../ink/ink1914.xml"/><Relationship Id="rId572" Type="http://schemas.openxmlformats.org/officeDocument/2006/relationships/image" Target="../media/image1703.png"/><Relationship Id="rId225" Type="http://schemas.openxmlformats.org/officeDocument/2006/relationships/image" Target="../media/image1531.png"/><Relationship Id="rId432" Type="http://schemas.openxmlformats.org/officeDocument/2006/relationships/customXml" Target="../ink/ink1948.xml"/><Relationship Id="rId737" Type="http://schemas.openxmlformats.org/officeDocument/2006/relationships/customXml" Target="../ink/ink2101.xml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120.xml"/><Relationship Id="rId170" Type="http://schemas.openxmlformats.org/officeDocument/2006/relationships/customXml" Target="../ink/ink2195.xml"/><Relationship Id="rId268" Type="http://schemas.openxmlformats.org/officeDocument/2006/relationships/customXml" Target="../ink/ink2244.xml"/><Relationship Id="rId475" Type="http://schemas.openxmlformats.org/officeDocument/2006/relationships/image" Target="../media/image2306.png"/><Relationship Id="rId682" Type="http://schemas.openxmlformats.org/officeDocument/2006/relationships/image" Target="../media/image2408.png"/><Relationship Id="rId128" Type="http://schemas.openxmlformats.org/officeDocument/2006/relationships/image" Target="../media/image1858.png"/><Relationship Id="rId335" Type="http://schemas.openxmlformats.org/officeDocument/2006/relationships/image" Target="../media/image2236.png"/><Relationship Id="rId542" Type="http://schemas.openxmlformats.org/officeDocument/2006/relationships/customXml" Target="../ink/ink2383.xml"/><Relationship Id="rId987" Type="http://schemas.openxmlformats.org/officeDocument/2006/relationships/customXml" Target="../ink/ink2607.xml"/><Relationship Id="rId402" Type="http://schemas.openxmlformats.org/officeDocument/2006/relationships/customXml" Target="../ink/ink2313.xml"/><Relationship Id="rId847" Type="http://schemas.openxmlformats.org/officeDocument/2006/relationships/customXml" Target="../ink/ink2537.xml"/><Relationship Id="rId1032" Type="http://schemas.openxmlformats.org/officeDocument/2006/relationships/customXml" Target="../ink/ink2630.xml"/><Relationship Id="rId707" Type="http://schemas.openxmlformats.org/officeDocument/2006/relationships/customXml" Target="../ink/ink2466.xml"/><Relationship Id="rId914" Type="http://schemas.openxmlformats.org/officeDocument/2006/relationships/image" Target="../media/image2522.png"/><Relationship Id="rId43" Type="http://schemas.openxmlformats.org/officeDocument/2006/relationships/customXml" Target="../ink/ink2131.xml"/><Relationship Id="rId192" Type="http://schemas.openxmlformats.org/officeDocument/2006/relationships/customXml" Target="../ink/ink2206.xml"/><Relationship Id="rId497" Type="http://schemas.openxmlformats.org/officeDocument/2006/relationships/image" Target="../media/image2317.png"/><Relationship Id="rId357" Type="http://schemas.openxmlformats.org/officeDocument/2006/relationships/image" Target="../media/image2247.png"/><Relationship Id="rId217" Type="http://schemas.openxmlformats.org/officeDocument/2006/relationships/image" Target="../media/image1902.png"/><Relationship Id="rId564" Type="http://schemas.openxmlformats.org/officeDocument/2006/relationships/customXml" Target="../ink/ink2394.xml"/><Relationship Id="rId771" Type="http://schemas.openxmlformats.org/officeDocument/2006/relationships/image" Target="../media/image2452.png"/><Relationship Id="rId869" Type="http://schemas.openxmlformats.org/officeDocument/2006/relationships/customXml" Target="../ink/ink2548.xml"/><Relationship Id="rId424" Type="http://schemas.openxmlformats.org/officeDocument/2006/relationships/customXml" Target="../ink/ink2324.xml"/><Relationship Id="rId631" Type="http://schemas.openxmlformats.org/officeDocument/2006/relationships/customXml" Target="../ink/ink2428.xml"/><Relationship Id="rId729" Type="http://schemas.openxmlformats.org/officeDocument/2006/relationships/image" Target="../media/image2431.png"/><Relationship Id="rId1054" Type="http://schemas.openxmlformats.org/officeDocument/2006/relationships/customXml" Target="../ink/ink2641.xml"/><Relationship Id="rId936" Type="http://schemas.openxmlformats.org/officeDocument/2006/relationships/image" Target="../media/image2533.png"/><Relationship Id="rId65" Type="http://schemas.openxmlformats.org/officeDocument/2006/relationships/customXml" Target="../ink/ink2142.xml"/><Relationship Id="rId281" Type="http://schemas.openxmlformats.org/officeDocument/2006/relationships/customXml" Target="../ink/ink2251.xml"/><Relationship Id="rId141" Type="http://schemas.openxmlformats.org/officeDocument/2006/relationships/customXml" Target="../ink/ink2180.xml"/><Relationship Id="rId379" Type="http://schemas.openxmlformats.org/officeDocument/2006/relationships/image" Target="../media/image2258.png"/><Relationship Id="rId586" Type="http://schemas.openxmlformats.org/officeDocument/2006/relationships/image" Target="../media/image2361.png"/><Relationship Id="rId793" Type="http://schemas.openxmlformats.org/officeDocument/2006/relationships/image" Target="../media/image2463.png"/><Relationship Id="rId7" Type="http://schemas.openxmlformats.org/officeDocument/2006/relationships/customXml" Target="../ink/ink2113.xml"/><Relationship Id="rId239" Type="http://schemas.openxmlformats.org/officeDocument/2006/relationships/image" Target="../media/image1913.png"/><Relationship Id="rId446" Type="http://schemas.openxmlformats.org/officeDocument/2006/relationships/customXml" Target="../ink/ink2335.xml"/><Relationship Id="rId653" Type="http://schemas.openxmlformats.org/officeDocument/2006/relationships/customXml" Target="../ink/ink2439.xml"/><Relationship Id="rId1076" Type="http://schemas.openxmlformats.org/officeDocument/2006/relationships/customXml" Target="../ink/ink2652.xml"/><Relationship Id="rId292" Type="http://schemas.openxmlformats.org/officeDocument/2006/relationships/image" Target="../media/image2217.png"/><Relationship Id="rId306" Type="http://schemas.openxmlformats.org/officeDocument/2006/relationships/image" Target="../media/image2222.png"/><Relationship Id="rId860" Type="http://schemas.openxmlformats.org/officeDocument/2006/relationships/image" Target="../media/image2495.png"/><Relationship Id="rId958" Type="http://schemas.openxmlformats.org/officeDocument/2006/relationships/image" Target="../media/image2544.png"/><Relationship Id="rId87" Type="http://schemas.openxmlformats.org/officeDocument/2006/relationships/customXml" Target="../ink/ink2153.xml"/><Relationship Id="rId513" Type="http://schemas.openxmlformats.org/officeDocument/2006/relationships/image" Target="../media/image2325.png"/><Relationship Id="rId597" Type="http://schemas.openxmlformats.org/officeDocument/2006/relationships/customXml" Target="../ink/ink2411.xml"/><Relationship Id="rId720" Type="http://schemas.openxmlformats.org/officeDocument/2006/relationships/customXml" Target="../ink/ink2473.xml"/><Relationship Id="rId818" Type="http://schemas.openxmlformats.org/officeDocument/2006/relationships/customXml" Target="../ink/ink2522.xml"/><Relationship Id="rId152" Type="http://schemas.openxmlformats.org/officeDocument/2006/relationships/customXml" Target="../ink/ink2186.xml"/><Relationship Id="rId457" Type="http://schemas.openxmlformats.org/officeDocument/2006/relationships/image" Target="../media/image2297.png"/><Relationship Id="rId1003" Type="http://schemas.openxmlformats.org/officeDocument/2006/relationships/image" Target="../media/image2565.png"/><Relationship Id="rId1087" Type="http://schemas.openxmlformats.org/officeDocument/2006/relationships/image" Target="../media/image2607.png"/><Relationship Id="rId664" Type="http://schemas.openxmlformats.org/officeDocument/2006/relationships/image" Target="../media/image2399.png"/><Relationship Id="rId871" Type="http://schemas.openxmlformats.org/officeDocument/2006/relationships/customXml" Target="../ink/ink2549.xml"/><Relationship Id="rId969" Type="http://schemas.openxmlformats.org/officeDocument/2006/relationships/customXml" Target="../ink/ink2598.xml"/><Relationship Id="rId14" Type="http://schemas.openxmlformats.org/officeDocument/2006/relationships/image" Target="../media/image1802.png"/><Relationship Id="rId317" Type="http://schemas.openxmlformats.org/officeDocument/2006/relationships/image" Target="../media/image2227.png"/><Relationship Id="rId524" Type="http://schemas.openxmlformats.org/officeDocument/2006/relationships/customXml" Target="../ink/ink2374.xml"/><Relationship Id="rId731" Type="http://schemas.openxmlformats.org/officeDocument/2006/relationships/image" Target="../media/image2432.png"/><Relationship Id="rId98" Type="http://schemas.openxmlformats.org/officeDocument/2006/relationships/image" Target="../media/image666.png"/><Relationship Id="rId163" Type="http://schemas.openxmlformats.org/officeDocument/2006/relationships/image" Target="../media/image1875.png"/><Relationship Id="rId370" Type="http://schemas.openxmlformats.org/officeDocument/2006/relationships/customXml" Target="../ink/ink2297.xml"/><Relationship Id="rId829" Type="http://schemas.openxmlformats.org/officeDocument/2006/relationships/image" Target="../media/image2481.png"/><Relationship Id="rId1014" Type="http://schemas.openxmlformats.org/officeDocument/2006/relationships/customXml" Target="../ink/ink2621.xml"/><Relationship Id="rId230" Type="http://schemas.openxmlformats.org/officeDocument/2006/relationships/customXml" Target="../ink/ink2225.xml"/><Relationship Id="rId468" Type="http://schemas.openxmlformats.org/officeDocument/2006/relationships/customXml" Target="../ink/ink2346.xml"/><Relationship Id="rId675" Type="http://schemas.openxmlformats.org/officeDocument/2006/relationships/customXml" Target="../ink/ink2450.xml"/><Relationship Id="rId882" Type="http://schemas.openxmlformats.org/officeDocument/2006/relationships/image" Target="../media/image2506.png"/><Relationship Id="rId25" Type="http://schemas.openxmlformats.org/officeDocument/2006/relationships/customXml" Target="../ink/ink2122.xml"/><Relationship Id="rId328" Type="http://schemas.openxmlformats.org/officeDocument/2006/relationships/customXml" Target="../ink/ink2276.xml"/><Relationship Id="rId535" Type="http://schemas.openxmlformats.org/officeDocument/2006/relationships/image" Target="../media/image2336.png"/><Relationship Id="rId742" Type="http://schemas.openxmlformats.org/officeDocument/2006/relationships/customXml" Target="../ink/ink2484.xml"/><Relationship Id="rId174" Type="http://schemas.openxmlformats.org/officeDocument/2006/relationships/customXml" Target="../ink/ink2197.xml"/><Relationship Id="rId381" Type="http://schemas.openxmlformats.org/officeDocument/2006/relationships/image" Target="../media/image2259.png"/><Relationship Id="rId602" Type="http://schemas.openxmlformats.org/officeDocument/2006/relationships/image" Target="../media/image2369.png"/><Relationship Id="rId1025" Type="http://schemas.openxmlformats.org/officeDocument/2006/relationships/image" Target="../media/image2576.png"/><Relationship Id="rId241" Type="http://schemas.openxmlformats.org/officeDocument/2006/relationships/image" Target="../media/image1914.png"/><Relationship Id="rId479" Type="http://schemas.openxmlformats.org/officeDocument/2006/relationships/image" Target="../media/image2308.png"/><Relationship Id="rId686" Type="http://schemas.openxmlformats.org/officeDocument/2006/relationships/image" Target="../media/image2410.png"/><Relationship Id="rId893" Type="http://schemas.openxmlformats.org/officeDocument/2006/relationships/customXml" Target="../ink/ink2560.xml"/><Relationship Id="rId907" Type="http://schemas.openxmlformats.org/officeDocument/2006/relationships/customXml" Target="../ink/ink2567.xml"/><Relationship Id="rId36" Type="http://schemas.openxmlformats.org/officeDocument/2006/relationships/image" Target="../media/image1813.png"/><Relationship Id="rId339" Type="http://schemas.openxmlformats.org/officeDocument/2006/relationships/image" Target="../media/image2238.png"/><Relationship Id="rId546" Type="http://schemas.openxmlformats.org/officeDocument/2006/relationships/customXml" Target="../ink/ink2385.xml"/><Relationship Id="rId753" Type="http://schemas.openxmlformats.org/officeDocument/2006/relationships/image" Target="../media/image2443.png"/><Relationship Id="rId101" Type="http://schemas.openxmlformats.org/officeDocument/2006/relationships/customXml" Target="../ink/ink2160.xml"/><Relationship Id="rId185" Type="http://schemas.openxmlformats.org/officeDocument/2006/relationships/image" Target="../media/image1886.png"/><Relationship Id="rId406" Type="http://schemas.openxmlformats.org/officeDocument/2006/relationships/customXml" Target="../ink/ink2315.xml"/><Relationship Id="rId960" Type="http://schemas.openxmlformats.org/officeDocument/2006/relationships/image" Target="../media/image1558.png"/><Relationship Id="rId1036" Type="http://schemas.openxmlformats.org/officeDocument/2006/relationships/customXml" Target="../ink/ink2632.xml"/><Relationship Id="rId392" Type="http://schemas.openxmlformats.org/officeDocument/2006/relationships/customXml" Target="../ink/ink2308.xml"/><Relationship Id="rId613" Type="http://schemas.openxmlformats.org/officeDocument/2006/relationships/customXml" Target="../ink/ink2419.xml"/><Relationship Id="rId697" Type="http://schemas.openxmlformats.org/officeDocument/2006/relationships/customXml" Target="../ink/ink2461.xml"/><Relationship Id="rId820" Type="http://schemas.openxmlformats.org/officeDocument/2006/relationships/customXml" Target="../ink/ink2523.xml"/><Relationship Id="rId918" Type="http://schemas.openxmlformats.org/officeDocument/2006/relationships/image" Target="../media/image2524.png"/><Relationship Id="rId252" Type="http://schemas.openxmlformats.org/officeDocument/2006/relationships/customXml" Target="../ink/ink2236.xml"/><Relationship Id="rId47" Type="http://schemas.openxmlformats.org/officeDocument/2006/relationships/customXml" Target="../ink/ink2133.xml"/><Relationship Id="rId112" Type="http://schemas.openxmlformats.org/officeDocument/2006/relationships/image" Target="../media/image1850.png"/><Relationship Id="rId557" Type="http://schemas.openxmlformats.org/officeDocument/2006/relationships/image" Target="../media/image2347.png"/><Relationship Id="rId764" Type="http://schemas.openxmlformats.org/officeDocument/2006/relationships/customXml" Target="../ink/ink2495.xml"/><Relationship Id="rId971" Type="http://schemas.openxmlformats.org/officeDocument/2006/relationships/customXml" Target="../ink/ink2599.xml"/><Relationship Id="rId196" Type="http://schemas.openxmlformats.org/officeDocument/2006/relationships/customXml" Target="../ink/ink2208.xml"/><Relationship Id="rId417" Type="http://schemas.openxmlformats.org/officeDocument/2006/relationships/image" Target="../media/image2277.png"/><Relationship Id="rId624" Type="http://schemas.openxmlformats.org/officeDocument/2006/relationships/image" Target="../media/image2379.png"/><Relationship Id="rId831" Type="http://schemas.openxmlformats.org/officeDocument/2006/relationships/image" Target="../media/image2482.png"/><Relationship Id="rId1047" Type="http://schemas.openxmlformats.org/officeDocument/2006/relationships/image" Target="../media/image2587.png"/><Relationship Id="rId263" Type="http://schemas.openxmlformats.org/officeDocument/2006/relationships/image" Target="../media/image1926.png"/><Relationship Id="rId470" Type="http://schemas.openxmlformats.org/officeDocument/2006/relationships/customXml" Target="../ink/ink2347.xml"/><Relationship Id="rId929" Type="http://schemas.openxmlformats.org/officeDocument/2006/relationships/customXml" Target="../ink/ink2578.xml"/><Relationship Id="rId58" Type="http://schemas.openxmlformats.org/officeDocument/2006/relationships/image" Target="../media/image1824.png"/><Relationship Id="rId123" Type="http://schemas.openxmlformats.org/officeDocument/2006/relationships/customXml" Target="../ink/ink2171.xml"/><Relationship Id="rId330" Type="http://schemas.openxmlformats.org/officeDocument/2006/relationships/customXml" Target="../ink/ink2277.xml"/><Relationship Id="rId568" Type="http://schemas.openxmlformats.org/officeDocument/2006/relationships/customXml" Target="../ink/ink2396.xml"/><Relationship Id="rId775" Type="http://schemas.openxmlformats.org/officeDocument/2006/relationships/image" Target="../media/image2454.png"/><Relationship Id="rId982" Type="http://schemas.openxmlformats.org/officeDocument/2006/relationships/image" Target="../media/image2555.png"/><Relationship Id="rId428" Type="http://schemas.openxmlformats.org/officeDocument/2006/relationships/customXml" Target="../ink/ink2326.xml"/><Relationship Id="rId635" Type="http://schemas.openxmlformats.org/officeDocument/2006/relationships/customXml" Target="../ink/ink2430.xml"/><Relationship Id="rId842" Type="http://schemas.openxmlformats.org/officeDocument/2006/relationships/customXml" Target="../ink/ink2534.xml"/><Relationship Id="rId1058" Type="http://schemas.openxmlformats.org/officeDocument/2006/relationships/customXml" Target="../ink/ink2643.xml"/><Relationship Id="rId274" Type="http://schemas.openxmlformats.org/officeDocument/2006/relationships/customXml" Target="../ink/ink2247.xml"/><Relationship Id="rId481" Type="http://schemas.openxmlformats.org/officeDocument/2006/relationships/image" Target="../media/image2309.png"/><Relationship Id="rId702" Type="http://schemas.openxmlformats.org/officeDocument/2006/relationships/image" Target="../media/image2418.png"/><Relationship Id="rId69" Type="http://schemas.openxmlformats.org/officeDocument/2006/relationships/customXml" Target="../ink/ink2144.xml"/><Relationship Id="rId134" Type="http://schemas.openxmlformats.org/officeDocument/2006/relationships/image" Target="../media/image1861.png"/><Relationship Id="rId579" Type="http://schemas.openxmlformats.org/officeDocument/2006/relationships/customXml" Target="../ink/ink2402.xml"/><Relationship Id="rId786" Type="http://schemas.openxmlformats.org/officeDocument/2006/relationships/customXml" Target="../ink/ink2506.xml"/><Relationship Id="rId993" Type="http://schemas.openxmlformats.org/officeDocument/2006/relationships/customXml" Target="../ink/ink2610.xml"/><Relationship Id="rId341" Type="http://schemas.openxmlformats.org/officeDocument/2006/relationships/image" Target="../media/image2239.png"/><Relationship Id="rId439" Type="http://schemas.openxmlformats.org/officeDocument/2006/relationships/image" Target="../media/image2288.png"/><Relationship Id="rId646" Type="http://schemas.openxmlformats.org/officeDocument/2006/relationships/image" Target="../media/image2390.png"/><Relationship Id="rId1069" Type="http://schemas.openxmlformats.org/officeDocument/2006/relationships/image" Target="../media/image2598.png"/><Relationship Id="rId201" Type="http://schemas.openxmlformats.org/officeDocument/2006/relationships/image" Target="../media/image1894.png"/><Relationship Id="rId285" Type="http://schemas.openxmlformats.org/officeDocument/2006/relationships/customXml" Target="../ink/ink2253.xml"/><Relationship Id="rId506" Type="http://schemas.openxmlformats.org/officeDocument/2006/relationships/customXml" Target="../ink/ink2365.xml"/><Relationship Id="rId853" Type="http://schemas.openxmlformats.org/officeDocument/2006/relationships/customXml" Target="../ink/ink2540.xml"/><Relationship Id="rId492" Type="http://schemas.openxmlformats.org/officeDocument/2006/relationships/customXml" Target="../ink/ink2358.xml"/><Relationship Id="rId713" Type="http://schemas.openxmlformats.org/officeDocument/2006/relationships/customXml" Target="../ink/ink2469.xml"/><Relationship Id="rId797" Type="http://schemas.openxmlformats.org/officeDocument/2006/relationships/image" Target="../media/image2465.png"/><Relationship Id="rId920" Type="http://schemas.openxmlformats.org/officeDocument/2006/relationships/image" Target="../media/image2525.png"/><Relationship Id="rId145" Type="http://schemas.openxmlformats.org/officeDocument/2006/relationships/customXml" Target="../ink/ink2182.xml"/><Relationship Id="rId352" Type="http://schemas.openxmlformats.org/officeDocument/2006/relationships/customXml" Target="../ink/ink2288.xml"/><Relationship Id="rId212" Type="http://schemas.openxmlformats.org/officeDocument/2006/relationships/customXml" Target="../ink/ink2216.xml"/><Relationship Id="rId657" Type="http://schemas.openxmlformats.org/officeDocument/2006/relationships/customXml" Target="../ink/ink2441.xml"/><Relationship Id="rId864" Type="http://schemas.openxmlformats.org/officeDocument/2006/relationships/image" Target="../media/image2497.png"/><Relationship Id="rId296" Type="http://schemas.openxmlformats.org/officeDocument/2006/relationships/customXml" Target="../ink/ink2259.xml"/><Relationship Id="rId517" Type="http://schemas.openxmlformats.org/officeDocument/2006/relationships/image" Target="../media/image2327.png"/><Relationship Id="rId724" Type="http://schemas.openxmlformats.org/officeDocument/2006/relationships/customXml" Target="../ink/ink2475.xml"/><Relationship Id="rId931" Type="http://schemas.openxmlformats.org/officeDocument/2006/relationships/customXml" Target="../ink/ink2579.xml"/><Relationship Id="rId60" Type="http://schemas.openxmlformats.org/officeDocument/2006/relationships/image" Target="../media/image1825.png"/><Relationship Id="rId156" Type="http://schemas.openxmlformats.org/officeDocument/2006/relationships/customXml" Target="../ink/ink2188.xml"/><Relationship Id="rId363" Type="http://schemas.openxmlformats.org/officeDocument/2006/relationships/image" Target="../media/image2250.png"/><Relationship Id="rId570" Type="http://schemas.openxmlformats.org/officeDocument/2006/relationships/customXml" Target="../ink/ink2397.xml"/><Relationship Id="rId1007" Type="http://schemas.openxmlformats.org/officeDocument/2006/relationships/image" Target="../media/image2567.png"/><Relationship Id="rId223" Type="http://schemas.openxmlformats.org/officeDocument/2006/relationships/image" Target="../media/image1905.png"/><Relationship Id="rId430" Type="http://schemas.openxmlformats.org/officeDocument/2006/relationships/customXml" Target="../ink/ink2327.xml"/><Relationship Id="rId668" Type="http://schemas.openxmlformats.org/officeDocument/2006/relationships/image" Target="../media/image2401.png"/><Relationship Id="rId875" Type="http://schemas.openxmlformats.org/officeDocument/2006/relationships/customXml" Target="../ink/ink2551.xml"/><Relationship Id="rId1060" Type="http://schemas.openxmlformats.org/officeDocument/2006/relationships/customXml" Target="../ink/ink2644.xml"/><Relationship Id="rId18" Type="http://schemas.openxmlformats.org/officeDocument/2006/relationships/image" Target="../media/image1804.png"/><Relationship Id="rId528" Type="http://schemas.openxmlformats.org/officeDocument/2006/relationships/customXml" Target="../ink/ink2376.xml"/><Relationship Id="rId735" Type="http://schemas.openxmlformats.org/officeDocument/2006/relationships/image" Target="../media/image2434.png"/><Relationship Id="rId942" Type="http://schemas.openxmlformats.org/officeDocument/2006/relationships/image" Target="../media/image2536.png"/><Relationship Id="rId167" Type="http://schemas.openxmlformats.org/officeDocument/2006/relationships/image" Target="../media/image1877.png"/><Relationship Id="rId374" Type="http://schemas.openxmlformats.org/officeDocument/2006/relationships/customXml" Target="../ink/ink2299.xml"/><Relationship Id="rId581" Type="http://schemas.openxmlformats.org/officeDocument/2006/relationships/customXml" Target="../ink/ink2403.xml"/><Relationship Id="rId1018" Type="http://schemas.openxmlformats.org/officeDocument/2006/relationships/customXml" Target="../ink/ink2623.xml"/><Relationship Id="rId71" Type="http://schemas.openxmlformats.org/officeDocument/2006/relationships/customXml" Target="../ink/ink2145.xml"/><Relationship Id="rId234" Type="http://schemas.openxmlformats.org/officeDocument/2006/relationships/customXml" Target="../ink/ink2227.xml"/><Relationship Id="rId679" Type="http://schemas.openxmlformats.org/officeDocument/2006/relationships/customXml" Target="../ink/ink2452.xml"/><Relationship Id="rId802" Type="http://schemas.openxmlformats.org/officeDocument/2006/relationships/customXml" Target="../ink/ink2514.xml"/><Relationship Id="rId886" Type="http://schemas.openxmlformats.org/officeDocument/2006/relationships/image" Target="../media/image250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124.xml"/><Relationship Id="rId441" Type="http://schemas.openxmlformats.org/officeDocument/2006/relationships/image" Target="../media/image2289.png"/><Relationship Id="rId539" Type="http://schemas.openxmlformats.org/officeDocument/2006/relationships/image" Target="../media/image2338.png"/><Relationship Id="rId746" Type="http://schemas.openxmlformats.org/officeDocument/2006/relationships/customXml" Target="../ink/ink2486.xml"/><Relationship Id="rId1071" Type="http://schemas.openxmlformats.org/officeDocument/2006/relationships/image" Target="../media/image2599.png"/><Relationship Id="rId178" Type="http://schemas.openxmlformats.org/officeDocument/2006/relationships/customXml" Target="../ink/ink2199.xml"/><Relationship Id="rId301" Type="http://schemas.openxmlformats.org/officeDocument/2006/relationships/image" Target="../media/image2220.png"/><Relationship Id="rId953" Type="http://schemas.openxmlformats.org/officeDocument/2006/relationships/customXml" Target="../ink/ink2590.xml"/><Relationship Id="rId1029" Type="http://schemas.openxmlformats.org/officeDocument/2006/relationships/image" Target="../media/image2578.png"/><Relationship Id="rId82" Type="http://schemas.openxmlformats.org/officeDocument/2006/relationships/image" Target="../media/image1836.png"/><Relationship Id="rId385" Type="http://schemas.openxmlformats.org/officeDocument/2006/relationships/image" Target="../media/image2261.png"/><Relationship Id="rId592" Type="http://schemas.openxmlformats.org/officeDocument/2006/relationships/image" Target="../media/image2364.png"/><Relationship Id="rId606" Type="http://schemas.openxmlformats.org/officeDocument/2006/relationships/image" Target="../media/image2371.png"/><Relationship Id="rId813" Type="http://schemas.openxmlformats.org/officeDocument/2006/relationships/image" Target="../media/image2473.png"/><Relationship Id="rId245" Type="http://schemas.openxmlformats.org/officeDocument/2006/relationships/image" Target="../media/image1916.png"/><Relationship Id="rId452" Type="http://schemas.openxmlformats.org/officeDocument/2006/relationships/customXml" Target="../ink/ink2338.xml"/><Relationship Id="rId897" Type="http://schemas.openxmlformats.org/officeDocument/2006/relationships/customXml" Target="../ink/ink2562.xml"/><Relationship Id="rId1082" Type="http://schemas.openxmlformats.org/officeDocument/2006/relationships/customXml" Target="../ink/ink2655.xml"/><Relationship Id="rId105" Type="http://schemas.openxmlformats.org/officeDocument/2006/relationships/customXml" Target="../ink/ink2162.xml"/><Relationship Id="rId312" Type="http://schemas.openxmlformats.org/officeDocument/2006/relationships/customXml" Target="../ink/ink2268.xml"/><Relationship Id="rId757" Type="http://schemas.openxmlformats.org/officeDocument/2006/relationships/image" Target="../media/image2445.png"/><Relationship Id="rId964" Type="http://schemas.openxmlformats.org/officeDocument/2006/relationships/image" Target="../media/image2546.png"/><Relationship Id="rId93" Type="http://schemas.openxmlformats.org/officeDocument/2006/relationships/customXml" Target="../ink/ink2156.xml"/><Relationship Id="rId189" Type="http://schemas.openxmlformats.org/officeDocument/2006/relationships/image" Target="../media/image1888.png"/><Relationship Id="rId396" Type="http://schemas.openxmlformats.org/officeDocument/2006/relationships/customXml" Target="../ink/ink2310.xml"/><Relationship Id="rId617" Type="http://schemas.openxmlformats.org/officeDocument/2006/relationships/customXml" Target="../ink/ink2421.xml"/><Relationship Id="rId824" Type="http://schemas.openxmlformats.org/officeDocument/2006/relationships/customXml" Target="../ink/ink2525.xml"/><Relationship Id="rId256" Type="http://schemas.openxmlformats.org/officeDocument/2006/relationships/customXml" Target="../ink/ink2238.xml"/><Relationship Id="rId463" Type="http://schemas.openxmlformats.org/officeDocument/2006/relationships/image" Target="../media/image2300.png"/><Relationship Id="rId670" Type="http://schemas.openxmlformats.org/officeDocument/2006/relationships/image" Target="../media/image2402.png"/><Relationship Id="rId1093" Type="http://schemas.openxmlformats.org/officeDocument/2006/relationships/image" Target="../media/image2610.png"/><Relationship Id="rId116" Type="http://schemas.openxmlformats.org/officeDocument/2006/relationships/image" Target="../media/image1852.png"/><Relationship Id="rId323" Type="http://schemas.openxmlformats.org/officeDocument/2006/relationships/image" Target="../media/image2230.png"/><Relationship Id="rId530" Type="http://schemas.openxmlformats.org/officeDocument/2006/relationships/customXml" Target="../ink/ink2377.xml"/><Relationship Id="rId768" Type="http://schemas.openxmlformats.org/officeDocument/2006/relationships/customXml" Target="../ink/ink2497.xml"/><Relationship Id="rId975" Type="http://schemas.openxmlformats.org/officeDocument/2006/relationships/customXml" Target="../ink/ink2601.xml"/><Relationship Id="rId20" Type="http://schemas.openxmlformats.org/officeDocument/2006/relationships/image" Target="../media/image1805.png"/><Relationship Id="rId628" Type="http://schemas.openxmlformats.org/officeDocument/2006/relationships/image" Target="../media/image2381.png"/><Relationship Id="rId835" Type="http://schemas.openxmlformats.org/officeDocument/2006/relationships/image" Target="../media/image2484.png"/><Relationship Id="rId267" Type="http://schemas.openxmlformats.org/officeDocument/2006/relationships/image" Target="../media/image2205.png"/><Relationship Id="rId474" Type="http://schemas.openxmlformats.org/officeDocument/2006/relationships/customXml" Target="../ink/ink2349.xml"/><Relationship Id="rId1020" Type="http://schemas.openxmlformats.org/officeDocument/2006/relationships/customXml" Target="../ink/ink2624.xml"/><Relationship Id="rId127" Type="http://schemas.openxmlformats.org/officeDocument/2006/relationships/customXml" Target="../ink/ink2173.xml"/><Relationship Id="rId681" Type="http://schemas.openxmlformats.org/officeDocument/2006/relationships/customXml" Target="../ink/ink2453.xml"/><Relationship Id="rId779" Type="http://schemas.openxmlformats.org/officeDocument/2006/relationships/image" Target="../media/image2456.png"/><Relationship Id="rId902" Type="http://schemas.openxmlformats.org/officeDocument/2006/relationships/image" Target="../media/image2516.png"/><Relationship Id="rId986" Type="http://schemas.openxmlformats.org/officeDocument/2006/relationships/image" Target="../media/image2557.png"/><Relationship Id="rId31" Type="http://schemas.openxmlformats.org/officeDocument/2006/relationships/customXml" Target="../ink/ink2125.xml"/><Relationship Id="rId334" Type="http://schemas.openxmlformats.org/officeDocument/2006/relationships/customXml" Target="../ink/ink2279.xml"/><Relationship Id="rId541" Type="http://schemas.openxmlformats.org/officeDocument/2006/relationships/image" Target="../media/image2339.png"/><Relationship Id="rId639" Type="http://schemas.openxmlformats.org/officeDocument/2006/relationships/customXml" Target="../ink/ink2432.xml"/><Relationship Id="rId180" Type="http://schemas.openxmlformats.org/officeDocument/2006/relationships/customXml" Target="../ink/ink2200.xml"/><Relationship Id="rId278" Type="http://schemas.openxmlformats.org/officeDocument/2006/relationships/image" Target="../media/image2210.png"/><Relationship Id="rId401" Type="http://schemas.openxmlformats.org/officeDocument/2006/relationships/image" Target="../media/image2269.png"/><Relationship Id="rId846" Type="http://schemas.openxmlformats.org/officeDocument/2006/relationships/customXml" Target="../ink/ink2536.xml"/><Relationship Id="rId1031" Type="http://schemas.openxmlformats.org/officeDocument/2006/relationships/image" Target="../media/image2579.png"/><Relationship Id="rId485" Type="http://schemas.openxmlformats.org/officeDocument/2006/relationships/image" Target="../media/image2311.png"/><Relationship Id="rId692" Type="http://schemas.openxmlformats.org/officeDocument/2006/relationships/image" Target="../media/image2413.png"/><Relationship Id="rId706" Type="http://schemas.openxmlformats.org/officeDocument/2006/relationships/image" Target="../media/image2420.png"/><Relationship Id="rId913" Type="http://schemas.openxmlformats.org/officeDocument/2006/relationships/customXml" Target="../ink/ink2570.xml"/><Relationship Id="rId42" Type="http://schemas.openxmlformats.org/officeDocument/2006/relationships/image" Target="../media/image1816.png"/><Relationship Id="rId138" Type="http://schemas.openxmlformats.org/officeDocument/2006/relationships/image" Target="../media/image1863.png"/><Relationship Id="rId345" Type="http://schemas.openxmlformats.org/officeDocument/2006/relationships/image" Target="../media/image2241.png"/><Relationship Id="rId552" Type="http://schemas.openxmlformats.org/officeDocument/2006/relationships/customXml" Target="../ink/ink2388.xml"/><Relationship Id="rId997" Type="http://schemas.openxmlformats.org/officeDocument/2006/relationships/image" Target="../media/image2562.png"/><Relationship Id="rId191" Type="http://schemas.openxmlformats.org/officeDocument/2006/relationships/image" Target="../media/image1889.png"/><Relationship Id="rId205" Type="http://schemas.openxmlformats.org/officeDocument/2006/relationships/image" Target="../media/image1896.png"/><Relationship Id="rId412" Type="http://schemas.openxmlformats.org/officeDocument/2006/relationships/customXml" Target="../ink/ink2318.xml"/><Relationship Id="rId857" Type="http://schemas.openxmlformats.org/officeDocument/2006/relationships/customXml" Target="../ink/ink2542.xml"/><Relationship Id="rId1042" Type="http://schemas.openxmlformats.org/officeDocument/2006/relationships/customXml" Target="../ink/ink2635.xml"/><Relationship Id="rId289" Type="http://schemas.openxmlformats.org/officeDocument/2006/relationships/customXml" Target="../ink/ink2255.xml"/><Relationship Id="rId496" Type="http://schemas.openxmlformats.org/officeDocument/2006/relationships/customXml" Target="../ink/ink2360.xml"/><Relationship Id="rId717" Type="http://schemas.openxmlformats.org/officeDocument/2006/relationships/image" Target="../media/image2425.png"/><Relationship Id="rId924" Type="http://schemas.openxmlformats.org/officeDocument/2006/relationships/image" Target="../media/image2527.png"/><Relationship Id="rId53" Type="http://schemas.openxmlformats.org/officeDocument/2006/relationships/customXml" Target="../ink/ink2136.xml"/><Relationship Id="rId149" Type="http://schemas.openxmlformats.org/officeDocument/2006/relationships/image" Target="../media/image1868.png"/><Relationship Id="rId356" Type="http://schemas.openxmlformats.org/officeDocument/2006/relationships/customXml" Target="../ink/ink2290.xml"/><Relationship Id="rId563" Type="http://schemas.openxmlformats.org/officeDocument/2006/relationships/image" Target="../media/image2350.png"/><Relationship Id="rId770" Type="http://schemas.openxmlformats.org/officeDocument/2006/relationships/customXml" Target="../ink/ink2498.xml"/><Relationship Id="rId216" Type="http://schemas.openxmlformats.org/officeDocument/2006/relationships/customXml" Target="../ink/ink2218.xml"/><Relationship Id="rId423" Type="http://schemas.openxmlformats.org/officeDocument/2006/relationships/image" Target="../media/image2280.png"/><Relationship Id="rId868" Type="http://schemas.openxmlformats.org/officeDocument/2006/relationships/image" Target="../media/image2499.png"/><Relationship Id="rId1053" Type="http://schemas.openxmlformats.org/officeDocument/2006/relationships/image" Target="../media/image2590.png"/><Relationship Id="rId630" Type="http://schemas.openxmlformats.org/officeDocument/2006/relationships/image" Target="../media/image2382.png"/><Relationship Id="rId728" Type="http://schemas.openxmlformats.org/officeDocument/2006/relationships/customXml" Target="../ink/ink2477.xml"/><Relationship Id="rId935" Type="http://schemas.openxmlformats.org/officeDocument/2006/relationships/customXml" Target="../ink/ink2581.xml"/><Relationship Id="rId64" Type="http://schemas.openxmlformats.org/officeDocument/2006/relationships/image" Target="../media/image1827.png"/><Relationship Id="rId367" Type="http://schemas.openxmlformats.org/officeDocument/2006/relationships/image" Target="../media/image2252.png"/><Relationship Id="rId574" Type="http://schemas.openxmlformats.org/officeDocument/2006/relationships/customXml" Target="../ink/ink2399.xml"/><Relationship Id="rId227" Type="http://schemas.openxmlformats.org/officeDocument/2006/relationships/image" Target="../media/image1907.png"/><Relationship Id="rId781" Type="http://schemas.openxmlformats.org/officeDocument/2006/relationships/image" Target="../media/image2457.png"/><Relationship Id="rId879" Type="http://schemas.openxmlformats.org/officeDocument/2006/relationships/customXml" Target="../ink/ink2553.xml"/><Relationship Id="rId434" Type="http://schemas.openxmlformats.org/officeDocument/2006/relationships/customXml" Target="../ink/ink2329.xml"/><Relationship Id="rId641" Type="http://schemas.openxmlformats.org/officeDocument/2006/relationships/customXml" Target="../ink/ink2433.xml"/><Relationship Id="rId739" Type="http://schemas.openxmlformats.org/officeDocument/2006/relationships/image" Target="../media/image2436.png"/><Relationship Id="rId1064" Type="http://schemas.openxmlformats.org/officeDocument/2006/relationships/customXml" Target="../ink/ink2646.xml"/><Relationship Id="rId280" Type="http://schemas.openxmlformats.org/officeDocument/2006/relationships/image" Target="../media/image2211.png"/><Relationship Id="rId501" Type="http://schemas.openxmlformats.org/officeDocument/2006/relationships/image" Target="../media/image2319.png"/><Relationship Id="rId946" Type="http://schemas.openxmlformats.org/officeDocument/2006/relationships/image" Target="../media/image2538.png"/><Relationship Id="rId75" Type="http://schemas.openxmlformats.org/officeDocument/2006/relationships/customXml" Target="../ink/ink2147.xml"/><Relationship Id="rId140" Type="http://schemas.openxmlformats.org/officeDocument/2006/relationships/image" Target="../media/image1864.png"/><Relationship Id="rId378" Type="http://schemas.openxmlformats.org/officeDocument/2006/relationships/customXml" Target="../ink/ink2301.xml"/><Relationship Id="rId585" Type="http://schemas.openxmlformats.org/officeDocument/2006/relationships/customXml" Target="../ink/ink2405.xml"/><Relationship Id="rId792" Type="http://schemas.openxmlformats.org/officeDocument/2006/relationships/customXml" Target="../ink/ink2509.xml"/><Relationship Id="rId806" Type="http://schemas.openxmlformats.org/officeDocument/2006/relationships/customXml" Target="../ink/ink2516.xml"/><Relationship Id="rId6" Type="http://schemas.openxmlformats.org/officeDocument/2006/relationships/image" Target="../media/image1798.png"/><Relationship Id="rId238" Type="http://schemas.openxmlformats.org/officeDocument/2006/relationships/customXml" Target="../ink/ink2229.xml"/><Relationship Id="rId445" Type="http://schemas.openxmlformats.org/officeDocument/2006/relationships/image" Target="../media/image2291.png"/><Relationship Id="rId652" Type="http://schemas.openxmlformats.org/officeDocument/2006/relationships/image" Target="../media/image2393.png"/><Relationship Id="rId1075" Type="http://schemas.openxmlformats.org/officeDocument/2006/relationships/image" Target="../media/image2601.png"/><Relationship Id="rId291" Type="http://schemas.openxmlformats.org/officeDocument/2006/relationships/customXml" Target="../ink/ink2256.xml"/><Relationship Id="rId305" Type="http://schemas.openxmlformats.org/officeDocument/2006/relationships/customXml" Target="../ink/ink2264.xml"/><Relationship Id="rId512" Type="http://schemas.openxmlformats.org/officeDocument/2006/relationships/customXml" Target="../ink/ink2368.xml"/><Relationship Id="rId957" Type="http://schemas.openxmlformats.org/officeDocument/2006/relationships/customXml" Target="../ink/ink2592.xml"/><Relationship Id="rId86" Type="http://schemas.openxmlformats.org/officeDocument/2006/relationships/image" Target="../media/image1838.png"/><Relationship Id="rId151" Type="http://schemas.openxmlformats.org/officeDocument/2006/relationships/image" Target="../media/image1869.png"/><Relationship Id="rId389" Type="http://schemas.openxmlformats.org/officeDocument/2006/relationships/image" Target="../media/image2263.png"/><Relationship Id="rId596" Type="http://schemas.openxmlformats.org/officeDocument/2006/relationships/image" Target="../media/image2366.png"/><Relationship Id="rId817" Type="http://schemas.openxmlformats.org/officeDocument/2006/relationships/image" Target="../media/image2475.png"/><Relationship Id="rId1002" Type="http://schemas.openxmlformats.org/officeDocument/2006/relationships/customXml" Target="../ink/ink2615.xml"/><Relationship Id="rId249" Type="http://schemas.openxmlformats.org/officeDocument/2006/relationships/image" Target="../media/image1918.png"/><Relationship Id="rId456" Type="http://schemas.openxmlformats.org/officeDocument/2006/relationships/customXml" Target="../ink/ink2340.xml"/><Relationship Id="rId663" Type="http://schemas.openxmlformats.org/officeDocument/2006/relationships/customXml" Target="../ink/ink2444.xml"/><Relationship Id="rId870" Type="http://schemas.openxmlformats.org/officeDocument/2006/relationships/image" Target="../media/image2500.png"/><Relationship Id="rId1086" Type="http://schemas.openxmlformats.org/officeDocument/2006/relationships/customXml" Target="../ink/ink2657.xml"/><Relationship Id="rId13" Type="http://schemas.openxmlformats.org/officeDocument/2006/relationships/customXml" Target="../ink/ink2116.xml"/><Relationship Id="rId109" Type="http://schemas.openxmlformats.org/officeDocument/2006/relationships/customXml" Target="../ink/ink2164.xml"/><Relationship Id="rId316" Type="http://schemas.openxmlformats.org/officeDocument/2006/relationships/customXml" Target="../ink/ink2270.xml"/><Relationship Id="rId523" Type="http://schemas.openxmlformats.org/officeDocument/2006/relationships/image" Target="../media/image2330.png"/><Relationship Id="rId968" Type="http://schemas.openxmlformats.org/officeDocument/2006/relationships/image" Target="../media/image2548.png"/><Relationship Id="rId97" Type="http://schemas.openxmlformats.org/officeDocument/2006/relationships/customXml" Target="../ink/ink2158.xml"/><Relationship Id="rId730" Type="http://schemas.openxmlformats.org/officeDocument/2006/relationships/customXml" Target="../ink/ink2478.xml"/><Relationship Id="rId828" Type="http://schemas.openxmlformats.org/officeDocument/2006/relationships/customXml" Target="../ink/ink2527.xml"/><Relationship Id="rId1013" Type="http://schemas.openxmlformats.org/officeDocument/2006/relationships/image" Target="../media/image2570.png"/><Relationship Id="rId162" Type="http://schemas.openxmlformats.org/officeDocument/2006/relationships/customXml" Target="../ink/ink2191.xml"/><Relationship Id="rId467" Type="http://schemas.openxmlformats.org/officeDocument/2006/relationships/image" Target="../media/image2302.png"/><Relationship Id="rId1097" Type="http://schemas.openxmlformats.org/officeDocument/2006/relationships/image" Target="../media/image2612.png"/><Relationship Id="rId674" Type="http://schemas.openxmlformats.org/officeDocument/2006/relationships/image" Target="../media/image2404.png"/><Relationship Id="rId881" Type="http://schemas.openxmlformats.org/officeDocument/2006/relationships/customXml" Target="../ink/ink2554.xml"/><Relationship Id="rId979" Type="http://schemas.openxmlformats.org/officeDocument/2006/relationships/customXml" Target="../ink/ink2603.xml"/><Relationship Id="rId24" Type="http://schemas.openxmlformats.org/officeDocument/2006/relationships/image" Target="../media/image1807.png"/><Relationship Id="rId327" Type="http://schemas.openxmlformats.org/officeDocument/2006/relationships/image" Target="../media/image2232.png"/><Relationship Id="rId534" Type="http://schemas.openxmlformats.org/officeDocument/2006/relationships/customXml" Target="../ink/ink2379.xml"/><Relationship Id="rId741" Type="http://schemas.openxmlformats.org/officeDocument/2006/relationships/image" Target="../media/image2437.png"/><Relationship Id="rId839" Type="http://schemas.openxmlformats.org/officeDocument/2006/relationships/image" Target="../media/image2486.png"/><Relationship Id="rId173" Type="http://schemas.openxmlformats.org/officeDocument/2006/relationships/image" Target="../media/image1880.png"/><Relationship Id="rId380" Type="http://schemas.openxmlformats.org/officeDocument/2006/relationships/customXml" Target="../ink/ink2302.xml"/><Relationship Id="rId601" Type="http://schemas.openxmlformats.org/officeDocument/2006/relationships/customXml" Target="../ink/ink2413.xml"/><Relationship Id="rId1024" Type="http://schemas.openxmlformats.org/officeDocument/2006/relationships/customXml" Target="../ink/ink2626.xml"/><Relationship Id="rId240" Type="http://schemas.openxmlformats.org/officeDocument/2006/relationships/customXml" Target="../ink/ink2230.xml"/><Relationship Id="rId478" Type="http://schemas.openxmlformats.org/officeDocument/2006/relationships/customXml" Target="../ink/ink2351.xml"/><Relationship Id="rId685" Type="http://schemas.openxmlformats.org/officeDocument/2006/relationships/customXml" Target="../ink/ink2455.xml"/><Relationship Id="rId892" Type="http://schemas.openxmlformats.org/officeDocument/2006/relationships/image" Target="../media/image2511.png"/><Relationship Id="rId906" Type="http://schemas.openxmlformats.org/officeDocument/2006/relationships/image" Target="../media/image2518.png"/><Relationship Id="rId35" Type="http://schemas.openxmlformats.org/officeDocument/2006/relationships/customXml" Target="../ink/ink2127.xml"/><Relationship Id="rId100" Type="http://schemas.openxmlformats.org/officeDocument/2006/relationships/image" Target="../media/image1844.png"/><Relationship Id="rId338" Type="http://schemas.openxmlformats.org/officeDocument/2006/relationships/customXml" Target="../ink/ink2281.xml"/><Relationship Id="rId545" Type="http://schemas.openxmlformats.org/officeDocument/2006/relationships/image" Target="../media/image2341.png"/><Relationship Id="rId752" Type="http://schemas.openxmlformats.org/officeDocument/2006/relationships/customXml" Target="../ink/ink2489.xml"/><Relationship Id="rId184" Type="http://schemas.openxmlformats.org/officeDocument/2006/relationships/customXml" Target="../ink/ink2202.xml"/><Relationship Id="rId391" Type="http://schemas.openxmlformats.org/officeDocument/2006/relationships/image" Target="../media/image2264.png"/><Relationship Id="rId405" Type="http://schemas.openxmlformats.org/officeDocument/2006/relationships/image" Target="../media/image2271.png"/><Relationship Id="rId612" Type="http://schemas.openxmlformats.org/officeDocument/2006/relationships/image" Target="../media/image2374.png"/><Relationship Id="rId1035" Type="http://schemas.openxmlformats.org/officeDocument/2006/relationships/image" Target="../media/image2581.png"/><Relationship Id="rId251" Type="http://schemas.openxmlformats.org/officeDocument/2006/relationships/image" Target="../media/image1920.png"/><Relationship Id="rId489" Type="http://schemas.openxmlformats.org/officeDocument/2006/relationships/image" Target="../media/image2313.png"/><Relationship Id="rId696" Type="http://schemas.openxmlformats.org/officeDocument/2006/relationships/image" Target="../media/image2415.png"/><Relationship Id="rId917" Type="http://schemas.openxmlformats.org/officeDocument/2006/relationships/customXml" Target="../ink/ink2572.xml"/><Relationship Id="rId46" Type="http://schemas.openxmlformats.org/officeDocument/2006/relationships/image" Target="../media/image1818.png"/><Relationship Id="rId349" Type="http://schemas.openxmlformats.org/officeDocument/2006/relationships/image" Target="../media/image2243.png"/><Relationship Id="rId556" Type="http://schemas.openxmlformats.org/officeDocument/2006/relationships/customXml" Target="../ink/ink2390.xml"/><Relationship Id="rId763" Type="http://schemas.openxmlformats.org/officeDocument/2006/relationships/image" Target="../media/image2448.png"/><Relationship Id="rId111" Type="http://schemas.openxmlformats.org/officeDocument/2006/relationships/customXml" Target="../ink/ink2165.xml"/><Relationship Id="rId195" Type="http://schemas.openxmlformats.org/officeDocument/2006/relationships/image" Target="../media/image1891.png"/><Relationship Id="rId209" Type="http://schemas.openxmlformats.org/officeDocument/2006/relationships/image" Target="../media/image1898.png"/><Relationship Id="rId416" Type="http://schemas.openxmlformats.org/officeDocument/2006/relationships/customXml" Target="../ink/ink2320.xml"/><Relationship Id="rId970" Type="http://schemas.openxmlformats.org/officeDocument/2006/relationships/image" Target="../media/image2549.png"/><Relationship Id="rId1046" Type="http://schemas.openxmlformats.org/officeDocument/2006/relationships/customXml" Target="../ink/ink2637.xml"/><Relationship Id="rId623" Type="http://schemas.openxmlformats.org/officeDocument/2006/relationships/customXml" Target="../ink/ink2424.xml"/><Relationship Id="rId830" Type="http://schemas.openxmlformats.org/officeDocument/2006/relationships/customXml" Target="../ink/ink2528.xml"/><Relationship Id="rId928" Type="http://schemas.openxmlformats.org/officeDocument/2006/relationships/image" Target="../media/image2529.png"/><Relationship Id="rId57" Type="http://schemas.openxmlformats.org/officeDocument/2006/relationships/customXml" Target="../ink/ink2138.xml"/><Relationship Id="rId262" Type="http://schemas.openxmlformats.org/officeDocument/2006/relationships/customXml" Target="../ink/ink2241.xml"/><Relationship Id="rId567" Type="http://schemas.openxmlformats.org/officeDocument/2006/relationships/image" Target="../media/image2352.png"/><Relationship Id="rId122" Type="http://schemas.openxmlformats.org/officeDocument/2006/relationships/image" Target="../media/image1855.png"/><Relationship Id="rId774" Type="http://schemas.openxmlformats.org/officeDocument/2006/relationships/customXml" Target="../ink/ink2500.xml"/><Relationship Id="rId981" Type="http://schemas.openxmlformats.org/officeDocument/2006/relationships/customXml" Target="../ink/ink2604.xml"/><Relationship Id="rId1057" Type="http://schemas.openxmlformats.org/officeDocument/2006/relationships/image" Target="../media/image2592.png"/><Relationship Id="rId427" Type="http://schemas.openxmlformats.org/officeDocument/2006/relationships/image" Target="../media/image2282.png"/><Relationship Id="rId634" Type="http://schemas.openxmlformats.org/officeDocument/2006/relationships/image" Target="../media/image2384.png"/><Relationship Id="rId841" Type="http://schemas.openxmlformats.org/officeDocument/2006/relationships/image" Target="../media/image2487.png"/><Relationship Id="rId273" Type="http://schemas.openxmlformats.org/officeDocument/2006/relationships/image" Target="../media/image2208.png"/><Relationship Id="rId480" Type="http://schemas.openxmlformats.org/officeDocument/2006/relationships/customXml" Target="../ink/ink2352.xml"/><Relationship Id="rId701" Type="http://schemas.openxmlformats.org/officeDocument/2006/relationships/customXml" Target="../ink/ink2463.xml"/><Relationship Id="rId939" Type="http://schemas.openxmlformats.org/officeDocument/2006/relationships/customXml" Target="../ink/ink2583.xml"/><Relationship Id="rId68" Type="http://schemas.openxmlformats.org/officeDocument/2006/relationships/image" Target="../media/image1829.png"/><Relationship Id="rId133" Type="http://schemas.openxmlformats.org/officeDocument/2006/relationships/customXml" Target="../ink/ink2176.xml"/><Relationship Id="rId340" Type="http://schemas.openxmlformats.org/officeDocument/2006/relationships/customXml" Target="../ink/ink2282.xml"/><Relationship Id="rId578" Type="http://schemas.openxmlformats.org/officeDocument/2006/relationships/image" Target="../media/image2357.png"/><Relationship Id="rId785" Type="http://schemas.openxmlformats.org/officeDocument/2006/relationships/image" Target="../media/image2459.png"/><Relationship Id="rId992" Type="http://schemas.openxmlformats.org/officeDocument/2006/relationships/image" Target="../media/image2560.png"/><Relationship Id="rId200" Type="http://schemas.openxmlformats.org/officeDocument/2006/relationships/customXml" Target="../ink/ink2210.xml"/><Relationship Id="rId438" Type="http://schemas.openxmlformats.org/officeDocument/2006/relationships/customXml" Target="../ink/ink2331.xml"/><Relationship Id="rId645" Type="http://schemas.openxmlformats.org/officeDocument/2006/relationships/customXml" Target="../ink/ink2435.xml"/><Relationship Id="rId852" Type="http://schemas.openxmlformats.org/officeDocument/2006/relationships/image" Target="../media/image2492.png"/><Relationship Id="rId1068" Type="http://schemas.openxmlformats.org/officeDocument/2006/relationships/customXml" Target="../ink/ink2648.xml"/><Relationship Id="rId284" Type="http://schemas.openxmlformats.org/officeDocument/2006/relationships/image" Target="../media/image2213.png"/><Relationship Id="rId491" Type="http://schemas.openxmlformats.org/officeDocument/2006/relationships/image" Target="../media/image2314.png"/><Relationship Id="rId505" Type="http://schemas.openxmlformats.org/officeDocument/2006/relationships/image" Target="../media/image2321.png"/><Relationship Id="rId712" Type="http://schemas.openxmlformats.org/officeDocument/2006/relationships/image" Target="../media/image2423.png"/><Relationship Id="rId79" Type="http://schemas.openxmlformats.org/officeDocument/2006/relationships/customXml" Target="../ink/ink2149.xml"/><Relationship Id="rId144" Type="http://schemas.openxmlformats.org/officeDocument/2006/relationships/image" Target="../media/image1866.png"/><Relationship Id="rId589" Type="http://schemas.openxmlformats.org/officeDocument/2006/relationships/customXml" Target="../ink/ink2407.xml"/><Relationship Id="rId796" Type="http://schemas.openxmlformats.org/officeDocument/2006/relationships/customXml" Target="../ink/ink2511.xml"/><Relationship Id="rId351" Type="http://schemas.openxmlformats.org/officeDocument/2006/relationships/image" Target="../media/image2244.png"/><Relationship Id="rId449" Type="http://schemas.openxmlformats.org/officeDocument/2006/relationships/image" Target="../media/image2293.png"/><Relationship Id="rId656" Type="http://schemas.openxmlformats.org/officeDocument/2006/relationships/image" Target="../media/image2395.png"/><Relationship Id="rId863" Type="http://schemas.openxmlformats.org/officeDocument/2006/relationships/customXml" Target="../ink/ink2545.xml"/><Relationship Id="rId1079" Type="http://schemas.openxmlformats.org/officeDocument/2006/relationships/image" Target="../media/image2603.png"/><Relationship Id="rId211" Type="http://schemas.openxmlformats.org/officeDocument/2006/relationships/image" Target="../media/image1899.png"/><Relationship Id="rId295" Type="http://schemas.openxmlformats.org/officeDocument/2006/relationships/image" Target="../media/image2218.png"/><Relationship Id="rId309" Type="http://schemas.openxmlformats.org/officeDocument/2006/relationships/customXml" Target="../ink/ink2266.xml"/><Relationship Id="rId516" Type="http://schemas.openxmlformats.org/officeDocument/2006/relationships/customXml" Target="../ink/ink2370.xml"/><Relationship Id="rId723" Type="http://schemas.openxmlformats.org/officeDocument/2006/relationships/image" Target="../media/image2428.png"/><Relationship Id="rId930" Type="http://schemas.openxmlformats.org/officeDocument/2006/relationships/image" Target="../media/image2530.png"/><Relationship Id="rId1006" Type="http://schemas.openxmlformats.org/officeDocument/2006/relationships/customXml" Target="../ink/ink2617.xml"/><Relationship Id="rId155" Type="http://schemas.openxmlformats.org/officeDocument/2006/relationships/image" Target="../media/image1871.png"/><Relationship Id="rId362" Type="http://schemas.openxmlformats.org/officeDocument/2006/relationships/customXml" Target="../ink/ink2293.xml"/><Relationship Id="rId222" Type="http://schemas.openxmlformats.org/officeDocument/2006/relationships/customXml" Target="../ink/ink2221.xml"/><Relationship Id="rId667" Type="http://schemas.openxmlformats.org/officeDocument/2006/relationships/customXml" Target="../ink/ink2446.xml"/><Relationship Id="rId874" Type="http://schemas.openxmlformats.org/officeDocument/2006/relationships/image" Target="../media/image2502.png"/><Relationship Id="rId17" Type="http://schemas.openxmlformats.org/officeDocument/2006/relationships/customXml" Target="../ink/ink2118.xml"/><Relationship Id="rId527" Type="http://schemas.openxmlformats.org/officeDocument/2006/relationships/image" Target="../media/image2332.png"/><Relationship Id="rId734" Type="http://schemas.openxmlformats.org/officeDocument/2006/relationships/customXml" Target="../ink/ink2480.xml"/><Relationship Id="rId941" Type="http://schemas.openxmlformats.org/officeDocument/2006/relationships/customXml" Target="../ink/ink2584.xml"/><Relationship Id="rId70" Type="http://schemas.openxmlformats.org/officeDocument/2006/relationships/image" Target="../media/image1830.png"/><Relationship Id="rId166" Type="http://schemas.openxmlformats.org/officeDocument/2006/relationships/customXml" Target="../ink/ink2193.xml"/><Relationship Id="rId373" Type="http://schemas.openxmlformats.org/officeDocument/2006/relationships/image" Target="../media/image2255.png"/><Relationship Id="rId580" Type="http://schemas.openxmlformats.org/officeDocument/2006/relationships/image" Target="../media/image2358.png"/><Relationship Id="rId801" Type="http://schemas.openxmlformats.org/officeDocument/2006/relationships/image" Target="../media/image2467.png"/><Relationship Id="rId1017" Type="http://schemas.openxmlformats.org/officeDocument/2006/relationships/image" Target="../media/image257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10.png"/><Relationship Id="rId440" Type="http://schemas.openxmlformats.org/officeDocument/2006/relationships/customXml" Target="../ink/ink2332.xml"/><Relationship Id="rId678" Type="http://schemas.openxmlformats.org/officeDocument/2006/relationships/image" Target="../media/image2406.png"/><Relationship Id="rId885" Type="http://schemas.openxmlformats.org/officeDocument/2006/relationships/customXml" Target="../ink/ink2556.xml"/><Relationship Id="rId1070" Type="http://schemas.openxmlformats.org/officeDocument/2006/relationships/customXml" Target="../ink/ink2649.xml"/><Relationship Id="rId28" Type="http://schemas.openxmlformats.org/officeDocument/2006/relationships/image" Target="../media/image1809.png"/><Relationship Id="rId300" Type="http://schemas.openxmlformats.org/officeDocument/2006/relationships/customXml" Target="../ink/ink2261.xml"/><Relationship Id="rId538" Type="http://schemas.openxmlformats.org/officeDocument/2006/relationships/customXml" Target="../ink/ink2381.xml"/><Relationship Id="rId745" Type="http://schemas.openxmlformats.org/officeDocument/2006/relationships/image" Target="../media/image2439.png"/><Relationship Id="rId952" Type="http://schemas.openxmlformats.org/officeDocument/2006/relationships/image" Target="../media/image2541.png"/><Relationship Id="rId81" Type="http://schemas.openxmlformats.org/officeDocument/2006/relationships/customXml" Target="../ink/ink2150.xml"/><Relationship Id="rId177" Type="http://schemas.openxmlformats.org/officeDocument/2006/relationships/image" Target="../media/image1882.png"/><Relationship Id="rId384" Type="http://schemas.openxmlformats.org/officeDocument/2006/relationships/customXml" Target="../ink/ink2304.xml"/><Relationship Id="rId591" Type="http://schemas.openxmlformats.org/officeDocument/2006/relationships/customXml" Target="../ink/ink2408.xml"/><Relationship Id="rId605" Type="http://schemas.openxmlformats.org/officeDocument/2006/relationships/customXml" Target="../ink/ink2415.xml"/><Relationship Id="rId812" Type="http://schemas.openxmlformats.org/officeDocument/2006/relationships/customXml" Target="../ink/ink2519.xml"/><Relationship Id="rId1028" Type="http://schemas.openxmlformats.org/officeDocument/2006/relationships/customXml" Target="../ink/ink2628.xml"/><Relationship Id="rId244" Type="http://schemas.openxmlformats.org/officeDocument/2006/relationships/customXml" Target="../ink/ink2232.xml"/><Relationship Id="rId689" Type="http://schemas.openxmlformats.org/officeDocument/2006/relationships/customXml" Target="../ink/ink2457.xml"/><Relationship Id="rId896" Type="http://schemas.openxmlformats.org/officeDocument/2006/relationships/image" Target="../media/image2513.png"/><Relationship Id="rId1081" Type="http://schemas.openxmlformats.org/officeDocument/2006/relationships/image" Target="../media/image2604.png"/><Relationship Id="rId39" Type="http://schemas.openxmlformats.org/officeDocument/2006/relationships/customXml" Target="../ink/ink2129.xml"/><Relationship Id="rId451" Type="http://schemas.openxmlformats.org/officeDocument/2006/relationships/image" Target="../media/image2294.png"/><Relationship Id="rId549" Type="http://schemas.openxmlformats.org/officeDocument/2006/relationships/image" Target="../media/image2343.png"/><Relationship Id="rId756" Type="http://schemas.openxmlformats.org/officeDocument/2006/relationships/customXml" Target="../ink/ink2491.xml"/><Relationship Id="rId104" Type="http://schemas.openxmlformats.org/officeDocument/2006/relationships/image" Target="../media/image1846.png"/><Relationship Id="rId188" Type="http://schemas.openxmlformats.org/officeDocument/2006/relationships/customXml" Target="../ink/ink2204.xml"/><Relationship Id="rId311" Type="http://schemas.openxmlformats.org/officeDocument/2006/relationships/image" Target="../media/image2224.png"/><Relationship Id="rId395" Type="http://schemas.openxmlformats.org/officeDocument/2006/relationships/image" Target="../media/image2266.png"/><Relationship Id="rId409" Type="http://schemas.openxmlformats.org/officeDocument/2006/relationships/image" Target="../media/image2273.png"/><Relationship Id="rId963" Type="http://schemas.openxmlformats.org/officeDocument/2006/relationships/customXml" Target="../ink/ink2595.xml"/><Relationship Id="rId1039" Type="http://schemas.openxmlformats.org/officeDocument/2006/relationships/image" Target="../media/image2583.png"/><Relationship Id="rId92" Type="http://schemas.openxmlformats.org/officeDocument/2006/relationships/image" Target="../media/image1841.png"/><Relationship Id="rId616" Type="http://schemas.openxmlformats.org/officeDocument/2006/relationships/image" Target="../media/image2376.png"/><Relationship Id="rId823" Type="http://schemas.openxmlformats.org/officeDocument/2006/relationships/image" Target="../media/image2478.png"/><Relationship Id="rId255" Type="http://schemas.openxmlformats.org/officeDocument/2006/relationships/image" Target="../media/image1922.png"/><Relationship Id="rId462" Type="http://schemas.openxmlformats.org/officeDocument/2006/relationships/customXml" Target="../ink/ink2343.xml"/><Relationship Id="rId1092" Type="http://schemas.openxmlformats.org/officeDocument/2006/relationships/customXml" Target="../ink/ink2660.xml"/><Relationship Id="rId115" Type="http://schemas.openxmlformats.org/officeDocument/2006/relationships/customXml" Target="../ink/ink2167.xml"/><Relationship Id="rId322" Type="http://schemas.openxmlformats.org/officeDocument/2006/relationships/customXml" Target="../ink/ink2273.xml"/><Relationship Id="rId767" Type="http://schemas.openxmlformats.org/officeDocument/2006/relationships/image" Target="../media/image2450.png"/><Relationship Id="rId974" Type="http://schemas.openxmlformats.org/officeDocument/2006/relationships/image" Target="../media/image2551.png"/><Relationship Id="rId199" Type="http://schemas.openxmlformats.org/officeDocument/2006/relationships/image" Target="../media/image1893.png"/><Relationship Id="rId627" Type="http://schemas.openxmlformats.org/officeDocument/2006/relationships/customXml" Target="../ink/ink2426.xml"/><Relationship Id="rId834" Type="http://schemas.openxmlformats.org/officeDocument/2006/relationships/customXml" Target="../ink/ink2530.xml"/><Relationship Id="rId266" Type="http://schemas.openxmlformats.org/officeDocument/2006/relationships/customXml" Target="../ink/ink2243.xml"/><Relationship Id="rId473" Type="http://schemas.openxmlformats.org/officeDocument/2006/relationships/image" Target="../media/image2305.png"/><Relationship Id="rId680" Type="http://schemas.openxmlformats.org/officeDocument/2006/relationships/image" Target="../media/image2407.png"/><Relationship Id="rId901" Type="http://schemas.openxmlformats.org/officeDocument/2006/relationships/customXml" Target="../ink/ink2564.xml"/><Relationship Id="rId30" Type="http://schemas.openxmlformats.org/officeDocument/2006/relationships/image" Target="../media/image1810.png"/><Relationship Id="rId126" Type="http://schemas.openxmlformats.org/officeDocument/2006/relationships/image" Target="../media/image1857.png"/><Relationship Id="rId333" Type="http://schemas.openxmlformats.org/officeDocument/2006/relationships/image" Target="../media/image2235.png"/><Relationship Id="rId540" Type="http://schemas.openxmlformats.org/officeDocument/2006/relationships/customXml" Target="../ink/ink2382.xml"/><Relationship Id="rId778" Type="http://schemas.openxmlformats.org/officeDocument/2006/relationships/customXml" Target="../ink/ink2502.xml"/><Relationship Id="rId985" Type="http://schemas.openxmlformats.org/officeDocument/2006/relationships/customXml" Target="../ink/ink2606.xml"/><Relationship Id="rId638" Type="http://schemas.openxmlformats.org/officeDocument/2006/relationships/image" Target="../media/image2386.png"/><Relationship Id="rId845" Type="http://schemas.openxmlformats.org/officeDocument/2006/relationships/image" Target="../media/image2489.png"/><Relationship Id="rId1030" Type="http://schemas.openxmlformats.org/officeDocument/2006/relationships/customXml" Target="../ink/ink2629.xml"/><Relationship Id="rId277" Type="http://schemas.openxmlformats.org/officeDocument/2006/relationships/customXml" Target="../ink/ink2249.xml"/><Relationship Id="rId400" Type="http://schemas.openxmlformats.org/officeDocument/2006/relationships/customXml" Target="../ink/ink2312.xml"/><Relationship Id="rId484" Type="http://schemas.openxmlformats.org/officeDocument/2006/relationships/customXml" Target="../ink/ink2354.xml"/><Relationship Id="rId705" Type="http://schemas.openxmlformats.org/officeDocument/2006/relationships/customXml" Target="../ink/ink2465.xml"/><Relationship Id="rId137" Type="http://schemas.openxmlformats.org/officeDocument/2006/relationships/customXml" Target="../ink/ink2178.xml"/><Relationship Id="rId344" Type="http://schemas.openxmlformats.org/officeDocument/2006/relationships/customXml" Target="../ink/ink2284.xml"/><Relationship Id="rId691" Type="http://schemas.openxmlformats.org/officeDocument/2006/relationships/customXml" Target="../ink/ink2458.xml"/><Relationship Id="rId789" Type="http://schemas.openxmlformats.org/officeDocument/2006/relationships/image" Target="../media/image2461.png"/><Relationship Id="rId912" Type="http://schemas.openxmlformats.org/officeDocument/2006/relationships/image" Target="../media/image2521.png"/><Relationship Id="rId996" Type="http://schemas.openxmlformats.org/officeDocument/2006/relationships/customXml" Target="../ink/ink2612.xml"/><Relationship Id="rId41" Type="http://schemas.openxmlformats.org/officeDocument/2006/relationships/customXml" Target="../ink/ink2130.xml"/><Relationship Id="rId551" Type="http://schemas.openxmlformats.org/officeDocument/2006/relationships/image" Target="../media/image2344.png"/><Relationship Id="rId649" Type="http://schemas.openxmlformats.org/officeDocument/2006/relationships/customXml" Target="../ink/ink2437.xml"/><Relationship Id="rId856" Type="http://schemas.openxmlformats.org/officeDocument/2006/relationships/image" Target="../media/image1662.png"/><Relationship Id="rId190" Type="http://schemas.openxmlformats.org/officeDocument/2006/relationships/customXml" Target="../ink/ink2205.xml"/><Relationship Id="rId204" Type="http://schemas.openxmlformats.org/officeDocument/2006/relationships/customXml" Target="../ink/ink2212.xml"/><Relationship Id="rId288" Type="http://schemas.openxmlformats.org/officeDocument/2006/relationships/image" Target="../media/image2215.png"/><Relationship Id="rId411" Type="http://schemas.openxmlformats.org/officeDocument/2006/relationships/image" Target="../media/image2274.png"/><Relationship Id="rId509" Type="http://schemas.openxmlformats.org/officeDocument/2006/relationships/image" Target="../media/image2323.png"/><Relationship Id="rId1041" Type="http://schemas.openxmlformats.org/officeDocument/2006/relationships/image" Target="../media/image2584.png"/><Relationship Id="rId495" Type="http://schemas.openxmlformats.org/officeDocument/2006/relationships/image" Target="../media/image2316.png"/><Relationship Id="rId716" Type="http://schemas.openxmlformats.org/officeDocument/2006/relationships/customXml" Target="../ink/ink2471.xml"/><Relationship Id="rId923" Type="http://schemas.openxmlformats.org/officeDocument/2006/relationships/customXml" Target="../ink/ink2575.xml"/><Relationship Id="rId52" Type="http://schemas.openxmlformats.org/officeDocument/2006/relationships/image" Target="../media/image1821.png"/><Relationship Id="rId148" Type="http://schemas.openxmlformats.org/officeDocument/2006/relationships/customXml" Target="../ink/ink2184.xml"/><Relationship Id="rId355" Type="http://schemas.openxmlformats.org/officeDocument/2006/relationships/image" Target="../media/image2246.png"/><Relationship Id="rId562" Type="http://schemas.openxmlformats.org/officeDocument/2006/relationships/customXml" Target="../ink/ink2393.xml"/><Relationship Id="rId215" Type="http://schemas.openxmlformats.org/officeDocument/2006/relationships/image" Target="../media/image1901.png"/><Relationship Id="rId422" Type="http://schemas.openxmlformats.org/officeDocument/2006/relationships/customXml" Target="../ink/ink2323.xml"/><Relationship Id="rId867" Type="http://schemas.openxmlformats.org/officeDocument/2006/relationships/customXml" Target="../ink/ink2547.xml"/><Relationship Id="rId1052" Type="http://schemas.openxmlformats.org/officeDocument/2006/relationships/customXml" Target="../ink/ink2640.xml"/><Relationship Id="rId299" Type="http://schemas.openxmlformats.org/officeDocument/2006/relationships/image" Target="../media/image1076.png"/><Relationship Id="rId727" Type="http://schemas.openxmlformats.org/officeDocument/2006/relationships/image" Target="../media/image2430.png"/><Relationship Id="rId934" Type="http://schemas.openxmlformats.org/officeDocument/2006/relationships/image" Target="../media/image2532.png"/><Relationship Id="rId63" Type="http://schemas.openxmlformats.org/officeDocument/2006/relationships/customXml" Target="../ink/ink2141.xml"/><Relationship Id="rId159" Type="http://schemas.openxmlformats.org/officeDocument/2006/relationships/image" Target="../media/image1873.png"/><Relationship Id="rId366" Type="http://schemas.openxmlformats.org/officeDocument/2006/relationships/customXml" Target="../ink/ink2295.xml"/><Relationship Id="rId573" Type="http://schemas.openxmlformats.org/officeDocument/2006/relationships/image" Target="../media/image2355.png"/><Relationship Id="rId780" Type="http://schemas.openxmlformats.org/officeDocument/2006/relationships/customXml" Target="../ink/ink2503.xml"/><Relationship Id="rId226" Type="http://schemas.openxmlformats.org/officeDocument/2006/relationships/customXml" Target="../ink/ink2223.xml"/><Relationship Id="rId433" Type="http://schemas.openxmlformats.org/officeDocument/2006/relationships/image" Target="../media/image2285.png"/><Relationship Id="rId878" Type="http://schemas.openxmlformats.org/officeDocument/2006/relationships/image" Target="../media/image2504.png"/><Relationship Id="rId1063" Type="http://schemas.openxmlformats.org/officeDocument/2006/relationships/image" Target="../media/image2595.png"/><Relationship Id="rId640" Type="http://schemas.openxmlformats.org/officeDocument/2006/relationships/image" Target="../media/image2387.png"/><Relationship Id="rId738" Type="http://schemas.openxmlformats.org/officeDocument/2006/relationships/customXml" Target="../ink/ink2482.xml"/><Relationship Id="rId945" Type="http://schemas.openxmlformats.org/officeDocument/2006/relationships/customXml" Target="../ink/ink2586.xml"/><Relationship Id="rId74" Type="http://schemas.openxmlformats.org/officeDocument/2006/relationships/image" Target="../media/image1832.png"/><Relationship Id="rId377" Type="http://schemas.openxmlformats.org/officeDocument/2006/relationships/image" Target="../media/image2257.png"/><Relationship Id="rId500" Type="http://schemas.openxmlformats.org/officeDocument/2006/relationships/customXml" Target="../ink/ink2362.xml"/><Relationship Id="rId584" Type="http://schemas.openxmlformats.org/officeDocument/2006/relationships/image" Target="../media/image2360.png"/><Relationship Id="rId805" Type="http://schemas.openxmlformats.org/officeDocument/2006/relationships/image" Target="../media/image2469.png"/><Relationship Id="rId5" Type="http://schemas.openxmlformats.org/officeDocument/2006/relationships/customXml" Target="../ink/ink2112.xml"/><Relationship Id="rId237" Type="http://schemas.openxmlformats.org/officeDocument/2006/relationships/image" Target="../media/image1912.png"/><Relationship Id="rId791" Type="http://schemas.openxmlformats.org/officeDocument/2006/relationships/image" Target="../media/image2462.png"/><Relationship Id="rId889" Type="http://schemas.openxmlformats.org/officeDocument/2006/relationships/customXml" Target="../ink/ink2558.xml"/><Relationship Id="rId1074" Type="http://schemas.openxmlformats.org/officeDocument/2006/relationships/customXml" Target="../ink/ink2651.xml"/><Relationship Id="rId444" Type="http://schemas.openxmlformats.org/officeDocument/2006/relationships/customXml" Target="../ink/ink2334.xml"/><Relationship Id="rId651" Type="http://schemas.openxmlformats.org/officeDocument/2006/relationships/customXml" Target="../ink/ink2438.xml"/><Relationship Id="rId749" Type="http://schemas.openxmlformats.org/officeDocument/2006/relationships/image" Target="../media/image2441.png"/><Relationship Id="rId290" Type="http://schemas.openxmlformats.org/officeDocument/2006/relationships/image" Target="../media/image2216.png"/><Relationship Id="rId304" Type="http://schemas.openxmlformats.org/officeDocument/2006/relationships/image" Target="../media/image2221.png"/><Relationship Id="rId388" Type="http://schemas.openxmlformats.org/officeDocument/2006/relationships/customXml" Target="../ink/ink2306.xml"/><Relationship Id="rId511" Type="http://schemas.openxmlformats.org/officeDocument/2006/relationships/image" Target="../media/image2324.png"/><Relationship Id="rId609" Type="http://schemas.openxmlformats.org/officeDocument/2006/relationships/customXml" Target="../ink/ink2417.xml"/><Relationship Id="rId956" Type="http://schemas.openxmlformats.org/officeDocument/2006/relationships/image" Target="../media/image2543.png"/><Relationship Id="rId85" Type="http://schemas.openxmlformats.org/officeDocument/2006/relationships/customXml" Target="../ink/ink2152.xml"/><Relationship Id="rId150" Type="http://schemas.openxmlformats.org/officeDocument/2006/relationships/customXml" Target="../ink/ink2185.xml"/><Relationship Id="rId595" Type="http://schemas.openxmlformats.org/officeDocument/2006/relationships/customXml" Target="../ink/ink2410.xml"/><Relationship Id="rId816" Type="http://schemas.openxmlformats.org/officeDocument/2006/relationships/customXml" Target="../ink/ink2521.xml"/><Relationship Id="rId1001" Type="http://schemas.openxmlformats.org/officeDocument/2006/relationships/image" Target="../media/image2564.png"/><Relationship Id="rId248" Type="http://schemas.openxmlformats.org/officeDocument/2006/relationships/customXml" Target="../ink/ink2234.xml"/><Relationship Id="rId455" Type="http://schemas.openxmlformats.org/officeDocument/2006/relationships/image" Target="../media/image2296.png"/><Relationship Id="rId662" Type="http://schemas.openxmlformats.org/officeDocument/2006/relationships/image" Target="../media/image2398.png"/><Relationship Id="rId1085" Type="http://schemas.openxmlformats.org/officeDocument/2006/relationships/image" Target="../media/image2606.png"/><Relationship Id="rId12" Type="http://schemas.openxmlformats.org/officeDocument/2006/relationships/image" Target="../media/image1801.png"/><Relationship Id="rId108" Type="http://schemas.openxmlformats.org/officeDocument/2006/relationships/image" Target="../media/image1848.png"/><Relationship Id="rId315" Type="http://schemas.openxmlformats.org/officeDocument/2006/relationships/image" Target="../media/image2226.png"/><Relationship Id="rId522" Type="http://schemas.openxmlformats.org/officeDocument/2006/relationships/customXml" Target="../ink/ink2373.xml"/><Relationship Id="rId967" Type="http://schemas.openxmlformats.org/officeDocument/2006/relationships/customXml" Target="../ink/ink2597.xml"/><Relationship Id="rId96" Type="http://schemas.openxmlformats.org/officeDocument/2006/relationships/image" Target="../media/image1843.png"/><Relationship Id="rId161" Type="http://schemas.openxmlformats.org/officeDocument/2006/relationships/image" Target="../media/image1874.png"/><Relationship Id="rId399" Type="http://schemas.openxmlformats.org/officeDocument/2006/relationships/image" Target="../media/image2268.png"/><Relationship Id="rId827" Type="http://schemas.openxmlformats.org/officeDocument/2006/relationships/image" Target="../media/image2480.png"/><Relationship Id="rId1012" Type="http://schemas.openxmlformats.org/officeDocument/2006/relationships/customXml" Target="../ink/ink2620.xml"/><Relationship Id="rId259" Type="http://schemas.openxmlformats.org/officeDocument/2006/relationships/image" Target="../media/image1924.png"/><Relationship Id="rId466" Type="http://schemas.openxmlformats.org/officeDocument/2006/relationships/customXml" Target="../ink/ink2345.xml"/><Relationship Id="rId673" Type="http://schemas.openxmlformats.org/officeDocument/2006/relationships/customXml" Target="../ink/ink2449.xml"/><Relationship Id="rId880" Type="http://schemas.openxmlformats.org/officeDocument/2006/relationships/image" Target="../media/image2505.png"/><Relationship Id="rId1096" Type="http://schemas.openxmlformats.org/officeDocument/2006/relationships/customXml" Target="../ink/ink2662.xml"/><Relationship Id="rId23" Type="http://schemas.openxmlformats.org/officeDocument/2006/relationships/customXml" Target="../ink/ink2121.xml"/><Relationship Id="rId119" Type="http://schemas.openxmlformats.org/officeDocument/2006/relationships/customXml" Target="../ink/ink2169.xml"/><Relationship Id="rId326" Type="http://schemas.openxmlformats.org/officeDocument/2006/relationships/customXml" Target="../ink/ink2275.xml"/><Relationship Id="rId533" Type="http://schemas.openxmlformats.org/officeDocument/2006/relationships/image" Target="../media/image2335.png"/><Relationship Id="rId978" Type="http://schemas.openxmlformats.org/officeDocument/2006/relationships/image" Target="../media/image2553.png"/><Relationship Id="rId740" Type="http://schemas.openxmlformats.org/officeDocument/2006/relationships/customXml" Target="../ink/ink2483.xml"/><Relationship Id="rId838" Type="http://schemas.openxmlformats.org/officeDocument/2006/relationships/customXml" Target="../ink/ink2532.xml"/><Relationship Id="rId1023" Type="http://schemas.openxmlformats.org/officeDocument/2006/relationships/image" Target="../media/image2575.png"/><Relationship Id="rId172" Type="http://schemas.openxmlformats.org/officeDocument/2006/relationships/customXml" Target="../ink/ink2196.xml"/><Relationship Id="rId477" Type="http://schemas.openxmlformats.org/officeDocument/2006/relationships/image" Target="../media/image2307.png"/><Relationship Id="rId600" Type="http://schemas.openxmlformats.org/officeDocument/2006/relationships/image" Target="../media/image2368.png"/><Relationship Id="rId684" Type="http://schemas.openxmlformats.org/officeDocument/2006/relationships/image" Target="../media/image2409.png"/><Relationship Id="rId337" Type="http://schemas.openxmlformats.org/officeDocument/2006/relationships/image" Target="../media/image2237.png"/><Relationship Id="rId891" Type="http://schemas.openxmlformats.org/officeDocument/2006/relationships/customXml" Target="../ink/ink2559.xml"/><Relationship Id="rId905" Type="http://schemas.openxmlformats.org/officeDocument/2006/relationships/customXml" Target="../ink/ink2566.xml"/><Relationship Id="rId989" Type="http://schemas.openxmlformats.org/officeDocument/2006/relationships/customXml" Target="../ink/ink2608.xml"/><Relationship Id="rId34" Type="http://schemas.openxmlformats.org/officeDocument/2006/relationships/image" Target="../media/image1812.png"/><Relationship Id="rId544" Type="http://schemas.openxmlformats.org/officeDocument/2006/relationships/customXml" Target="../ink/ink2384.xml"/><Relationship Id="rId751" Type="http://schemas.openxmlformats.org/officeDocument/2006/relationships/image" Target="../media/image2442.png"/><Relationship Id="rId849" Type="http://schemas.openxmlformats.org/officeDocument/2006/relationships/customXml" Target="../ink/ink2538.xml"/><Relationship Id="rId183" Type="http://schemas.openxmlformats.org/officeDocument/2006/relationships/image" Target="../media/image1885.png"/><Relationship Id="rId390" Type="http://schemas.openxmlformats.org/officeDocument/2006/relationships/customXml" Target="../ink/ink2307.xml"/><Relationship Id="rId404" Type="http://schemas.openxmlformats.org/officeDocument/2006/relationships/customXml" Target="../ink/ink2314.xml"/><Relationship Id="rId611" Type="http://schemas.openxmlformats.org/officeDocument/2006/relationships/customXml" Target="../ink/ink2418.xml"/><Relationship Id="rId1034" Type="http://schemas.openxmlformats.org/officeDocument/2006/relationships/customXml" Target="../ink/ink2631.xml"/><Relationship Id="rId250" Type="http://schemas.openxmlformats.org/officeDocument/2006/relationships/customXml" Target="../ink/ink2235.xml"/><Relationship Id="rId488" Type="http://schemas.openxmlformats.org/officeDocument/2006/relationships/customXml" Target="../ink/ink2356.xml"/><Relationship Id="rId695" Type="http://schemas.openxmlformats.org/officeDocument/2006/relationships/customXml" Target="../ink/ink2460.xml"/><Relationship Id="rId709" Type="http://schemas.openxmlformats.org/officeDocument/2006/relationships/customXml" Target="../ink/ink2467.xml"/><Relationship Id="rId916" Type="http://schemas.openxmlformats.org/officeDocument/2006/relationships/image" Target="../media/image2523.png"/><Relationship Id="rId45" Type="http://schemas.openxmlformats.org/officeDocument/2006/relationships/customXml" Target="../ink/ink2132.xml"/><Relationship Id="rId110" Type="http://schemas.openxmlformats.org/officeDocument/2006/relationships/image" Target="../media/image1849.png"/><Relationship Id="rId348" Type="http://schemas.openxmlformats.org/officeDocument/2006/relationships/customXml" Target="../ink/ink2286.xml"/><Relationship Id="rId555" Type="http://schemas.openxmlformats.org/officeDocument/2006/relationships/image" Target="../media/image2346.png"/><Relationship Id="rId762" Type="http://schemas.openxmlformats.org/officeDocument/2006/relationships/customXml" Target="../ink/ink2494.xml"/><Relationship Id="rId194" Type="http://schemas.openxmlformats.org/officeDocument/2006/relationships/customXml" Target="../ink/ink2207.xml"/><Relationship Id="rId208" Type="http://schemas.openxmlformats.org/officeDocument/2006/relationships/customXml" Target="../ink/ink2214.xml"/><Relationship Id="rId415" Type="http://schemas.openxmlformats.org/officeDocument/2006/relationships/image" Target="../media/image2276.png"/><Relationship Id="rId622" Type="http://schemas.openxmlformats.org/officeDocument/2006/relationships/image" Target="../media/image1666.png"/><Relationship Id="rId1045" Type="http://schemas.openxmlformats.org/officeDocument/2006/relationships/image" Target="../media/image2586.png"/><Relationship Id="rId261" Type="http://schemas.openxmlformats.org/officeDocument/2006/relationships/image" Target="../media/image1925.png"/><Relationship Id="rId499" Type="http://schemas.openxmlformats.org/officeDocument/2006/relationships/image" Target="../media/image2318.png"/><Relationship Id="rId927" Type="http://schemas.openxmlformats.org/officeDocument/2006/relationships/customXml" Target="../ink/ink2577.xml"/><Relationship Id="rId56" Type="http://schemas.openxmlformats.org/officeDocument/2006/relationships/image" Target="../media/image1823.png"/><Relationship Id="rId359" Type="http://schemas.openxmlformats.org/officeDocument/2006/relationships/image" Target="../media/image2248.png"/><Relationship Id="rId566" Type="http://schemas.openxmlformats.org/officeDocument/2006/relationships/customXml" Target="../ink/ink2395.xml"/><Relationship Id="rId773" Type="http://schemas.openxmlformats.org/officeDocument/2006/relationships/image" Target="../media/image2453.png"/><Relationship Id="rId121" Type="http://schemas.openxmlformats.org/officeDocument/2006/relationships/customXml" Target="../ink/ink2170.xml"/><Relationship Id="rId219" Type="http://schemas.openxmlformats.org/officeDocument/2006/relationships/image" Target="../media/image1903.png"/><Relationship Id="rId426" Type="http://schemas.openxmlformats.org/officeDocument/2006/relationships/customXml" Target="../ink/ink2325.xml"/><Relationship Id="rId633" Type="http://schemas.openxmlformats.org/officeDocument/2006/relationships/customXml" Target="../ink/ink2429.xml"/><Relationship Id="rId980" Type="http://schemas.openxmlformats.org/officeDocument/2006/relationships/image" Target="../media/image2554.png"/><Relationship Id="rId1056" Type="http://schemas.openxmlformats.org/officeDocument/2006/relationships/customXml" Target="../ink/ink2642.xml"/><Relationship Id="rId840" Type="http://schemas.openxmlformats.org/officeDocument/2006/relationships/customXml" Target="../ink/ink2533.xml"/><Relationship Id="rId938" Type="http://schemas.openxmlformats.org/officeDocument/2006/relationships/image" Target="../media/image2534.png"/><Relationship Id="rId67" Type="http://schemas.openxmlformats.org/officeDocument/2006/relationships/customXml" Target="../ink/ink2143.xml"/><Relationship Id="rId272" Type="http://schemas.openxmlformats.org/officeDocument/2006/relationships/customXml" Target="../ink/ink2246.xml"/><Relationship Id="rId577" Type="http://schemas.openxmlformats.org/officeDocument/2006/relationships/customXml" Target="../ink/ink2401.xml"/><Relationship Id="rId700" Type="http://schemas.openxmlformats.org/officeDocument/2006/relationships/image" Target="../media/image2417.png"/><Relationship Id="rId132" Type="http://schemas.openxmlformats.org/officeDocument/2006/relationships/image" Target="../media/image1860.png"/><Relationship Id="rId784" Type="http://schemas.openxmlformats.org/officeDocument/2006/relationships/customXml" Target="../ink/ink2505.xml"/><Relationship Id="rId991" Type="http://schemas.openxmlformats.org/officeDocument/2006/relationships/customXml" Target="../ink/ink2609.xml"/><Relationship Id="rId1067" Type="http://schemas.openxmlformats.org/officeDocument/2006/relationships/image" Target="../media/image2597.png"/><Relationship Id="rId437" Type="http://schemas.openxmlformats.org/officeDocument/2006/relationships/image" Target="../media/image2287.png"/><Relationship Id="rId644" Type="http://schemas.openxmlformats.org/officeDocument/2006/relationships/image" Target="../media/image2389.png"/><Relationship Id="rId851" Type="http://schemas.openxmlformats.org/officeDocument/2006/relationships/customXml" Target="../ink/ink2539.xml"/><Relationship Id="rId283" Type="http://schemas.openxmlformats.org/officeDocument/2006/relationships/customXml" Target="../ink/ink2252.xml"/><Relationship Id="rId490" Type="http://schemas.openxmlformats.org/officeDocument/2006/relationships/customXml" Target="../ink/ink2357.xml"/><Relationship Id="rId504" Type="http://schemas.openxmlformats.org/officeDocument/2006/relationships/customXml" Target="../ink/ink2364.xml"/><Relationship Id="rId711" Type="http://schemas.openxmlformats.org/officeDocument/2006/relationships/customXml" Target="../ink/ink2468.xml"/><Relationship Id="rId949" Type="http://schemas.openxmlformats.org/officeDocument/2006/relationships/customXml" Target="../ink/ink2588.xml"/><Relationship Id="rId78" Type="http://schemas.openxmlformats.org/officeDocument/2006/relationships/image" Target="../media/image1834.png"/><Relationship Id="rId143" Type="http://schemas.openxmlformats.org/officeDocument/2006/relationships/customXml" Target="../ink/ink2181.xml"/><Relationship Id="rId350" Type="http://schemas.openxmlformats.org/officeDocument/2006/relationships/customXml" Target="../ink/ink2287.xml"/><Relationship Id="rId588" Type="http://schemas.openxmlformats.org/officeDocument/2006/relationships/image" Target="../media/image2362.png"/><Relationship Id="rId795" Type="http://schemas.openxmlformats.org/officeDocument/2006/relationships/image" Target="../media/image2464.png"/><Relationship Id="rId809" Type="http://schemas.openxmlformats.org/officeDocument/2006/relationships/image" Target="../media/image2471.png"/><Relationship Id="rId9" Type="http://schemas.openxmlformats.org/officeDocument/2006/relationships/customXml" Target="../ink/ink2114.xml"/><Relationship Id="rId210" Type="http://schemas.openxmlformats.org/officeDocument/2006/relationships/customXml" Target="../ink/ink2215.xml"/><Relationship Id="rId448" Type="http://schemas.openxmlformats.org/officeDocument/2006/relationships/customXml" Target="../ink/ink2336.xml"/><Relationship Id="rId655" Type="http://schemas.openxmlformats.org/officeDocument/2006/relationships/customXml" Target="../ink/ink2440.xml"/><Relationship Id="rId862" Type="http://schemas.openxmlformats.org/officeDocument/2006/relationships/image" Target="../media/image2496.png"/><Relationship Id="rId1078" Type="http://schemas.openxmlformats.org/officeDocument/2006/relationships/customXml" Target="../ink/ink2653.xml"/><Relationship Id="rId294" Type="http://schemas.openxmlformats.org/officeDocument/2006/relationships/customXml" Target="../ink/ink2258.xml"/><Relationship Id="rId308" Type="http://schemas.openxmlformats.org/officeDocument/2006/relationships/image" Target="../media/image2223.png"/><Relationship Id="rId515" Type="http://schemas.openxmlformats.org/officeDocument/2006/relationships/image" Target="../media/image2326.png"/><Relationship Id="rId722" Type="http://schemas.openxmlformats.org/officeDocument/2006/relationships/customXml" Target="../ink/ink2474.xml"/><Relationship Id="rId89" Type="http://schemas.openxmlformats.org/officeDocument/2006/relationships/customXml" Target="../ink/ink2154.xml"/><Relationship Id="rId154" Type="http://schemas.openxmlformats.org/officeDocument/2006/relationships/customXml" Target="../ink/ink2187.xml"/><Relationship Id="rId361" Type="http://schemas.openxmlformats.org/officeDocument/2006/relationships/image" Target="../media/image2249.png"/><Relationship Id="rId599" Type="http://schemas.openxmlformats.org/officeDocument/2006/relationships/customXml" Target="../ink/ink2412.xml"/><Relationship Id="rId1005" Type="http://schemas.openxmlformats.org/officeDocument/2006/relationships/image" Target="../media/image2566.png"/><Relationship Id="rId459" Type="http://schemas.openxmlformats.org/officeDocument/2006/relationships/image" Target="../media/image2298.png"/><Relationship Id="rId666" Type="http://schemas.openxmlformats.org/officeDocument/2006/relationships/image" Target="../media/image2400.png"/><Relationship Id="rId873" Type="http://schemas.openxmlformats.org/officeDocument/2006/relationships/customXml" Target="../ink/ink2550.xml"/><Relationship Id="rId1089" Type="http://schemas.openxmlformats.org/officeDocument/2006/relationships/image" Target="../media/image2608.png"/><Relationship Id="rId16" Type="http://schemas.openxmlformats.org/officeDocument/2006/relationships/image" Target="../media/image1803.png"/><Relationship Id="rId221" Type="http://schemas.openxmlformats.org/officeDocument/2006/relationships/image" Target="../media/image1904.png"/><Relationship Id="rId319" Type="http://schemas.openxmlformats.org/officeDocument/2006/relationships/image" Target="../media/image2228.png"/><Relationship Id="rId526" Type="http://schemas.openxmlformats.org/officeDocument/2006/relationships/customXml" Target="../ink/ink2375.xml"/><Relationship Id="rId733" Type="http://schemas.openxmlformats.org/officeDocument/2006/relationships/image" Target="../media/image2433.png"/><Relationship Id="rId940" Type="http://schemas.openxmlformats.org/officeDocument/2006/relationships/image" Target="../media/image2535.png"/><Relationship Id="rId1016" Type="http://schemas.openxmlformats.org/officeDocument/2006/relationships/customXml" Target="../ink/ink2622.xml"/><Relationship Id="rId165" Type="http://schemas.openxmlformats.org/officeDocument/2006/relationships/image" Target="../media/image1876.png"/><Relationship Id="rId372" Type="http://schemas.openxmlformats.org/officeDocument/2006/relationships/customXml" Target="../ink/ink2298.xml"/><Relationship Id="rId677" Type="http://schemas.openxmlformats.org/officeDocument/2006/relationships/customXml" Target="../ink/ink2451.xml"/><Relationship Id="rId800" Type="http://schemas.openxmlformats.org/officeDocument/2006/relationships/customXml" Target="../ink/ink2513.xml"/><Relationship Id="rId232" Type="http://schemas.openxmlformats.org/officeDocument/2006/relationships/customXml" Target="../ink/ink2226.xml"/><Relationship Id="rId884" Type="http://schemas.openxmlformats.org/officeDocument/2006/relationships/image" Target="../media/image2507.png"/><Relationship Id="rId27" Type="http://schemas.openxmlformats.org/officeDocument/2006/relationships/customXml" Target="../ink/ink2123.xml"/><Relationship Id="rId537" Type="http://schemas.openxmlformats.org/officeDocument/2006/relationships/image" Target="../media/image2337.png"/><Relationship Id="rId744" Type="http://schemas.openxmlformats.org/officeDocument/2006/relationships/customXml" Target="../ink/ink2485.xml"/><Relationship Id="rId951" Type="http://schemas.openxmlformats.org/officeDocument/2006/relationships/customXml" Target="../ink/ink2589.xml"/><Relationship Id="rId80" Type="http://schemas.openxmlformats.org/officeDocument/2006/relationships/image" Target="../media/image1835.png"/><Relationship Id="rId176" Type="http://schemas.openxmlformats.org/officeDocument/2006/relationships/customXml" Target="../ink/ink2198.xml"/><Relationship Id="rId383" Type="http://schemas.openxmlformats.org/officeDocument/2006/relationships/image" Target="../media/image2260.png"/><Relationship Id="rId590" Type="http://schemas.openxmlformats.org/officeDocument/2006/relationships/image" Target="../media/image2363.png"/><Relationship Id="rId604" Type="http://schemas.openxmlformats.org/officeDocument/2006/relationships/image" Target="../media/image2370.png"/><Relationship Id="rId811" Type="http://schemas.openxmlformats.org/officeDocument/2006/relationships/image" Target="../media/image2472.png"/><Relationship Id="rId1027" Type="http://schemas.openxmlformats.org/officeDocument/2006/relationships/image" Target="../media/image2577.png"/><Relationship Id="rId243" Type="http://schemas.openxmlformats.org/officeDocument/2006/relationships/image" Target="../media/image1915.png"/><Relationship Id="rId450" Type="http://schemas.openxmlformats.org/officeDocument/2006/relationships/customXml" Target="../ink/ink2337.xml"/><Relationship Id="rId688" Type="http://schemas.openxmlformats.org/officeDocument/2006/relationships/image" Target="../media/image2411.png"/><Relationship Id="rId895" Type="http://schemas.openxmlformats.org/officeDocument/2006/relationships/customXml" Target="../ink/ink2561.xml"/><Relationship Id="rId909" Type="http://schemas.openxmlformats.org/officeDocument/2006/relationships/customXml" Target="../ink/ink2568.xml"/><Relationship Id="rId1080" Type="http://schemas.openxmlformats.org/officeDocument/2006/relationships/customXml" Target="../ink/ink2654.xml"/><Relationship Id="rId38" Type="http://schemas.openxmlformats.org/officeDocument/2006/relationships/image" Target="../media/image1814.png"/><Relationship Id="rId103" Type="http://schemas.openxmlformats.org/officeDocument/2006/relationships/customXml" Target="../ink/ink2161.xml"/><Relationship Id="rId310" Type="http://schemas.openxmlformats.org/officeDocument/2006/relationships/customXml" Target="../ink/ink2267.xml"/><Relationship Id="rId548" Type="http://schemas.openxmlformats.org/officeDocument/2006/relationships/customXml" Target="../ink/ink2386.xml"/><Relationship Id="rId755" Type="http://schemas.openxmlformats.org/officeDocument/2006/relationships/image" Target="../media/image2444.png"/><Relationship Id="rId962" Type="http://schemas.openxmlformats.org/officeDocument/2006/relationships/image" Target="../media/image2545.png"/><Relationship Id="rId91" Type="http://schemas.openxmlformats.org/officeDocument/2006/relationships/customXml" Target="../ink/ink2155.xml"/><Relationship Id="rId187" Type="http://schemas.openxmlformats.org/officeDocument/2006/relationships/image" Target="../media/image1887.png"/><Relationship Id="rId394" Type="http://schemas.openxmlformats.org/officeDocument/2006/relationships/customXml" Target="../ink/ink2309.xml"/><Relationship Id="rId408" Type="http://schemas.openxmlformats.org/officeDocument/2006/relationships/customXml" Target="../ink/ink2316.xml"/><Relationship Id="rId615" Type="http://schemas.openxmlformats.org/officeDocument/2006/relationships/customXml" Target="../ink/ink2420.xml"/><Relationship Id="rId822" Type="http://schemas.openxmlformats.org/officeDocument/2006/relationships/customXml" Target="../ink/ink2524.xml"/><Relationship Id="rId1038" Type="http://schemas.openxmlformats.org/officeDocument/2006/relationships/customXml" Target="../ink/ink2633.xml"/><Relationship Id="rId254" Type="http://schemas.openxmlformats.org/officeDocument/2006/relationships/customXml" Target="../ink/ink2237.xml"/><Relationship Id="rId699" Type="http://schemas.openxmlformats.org/officeDocument/2006/relationships/customXml" Target="../ink/ink2462.xml"/><Relationship Id="rId1091" Type="http://schemas.openxmlformats.org/officeDocument/2006/relationships/image" Target="../media/image2609.png"/><Relationship Id="rId49" Type="http://schemas.openxmlformats.org/officeDocument/2006/relationships/customXml" Target="../ink/ink2134.xml"/><Relationship Id="rId114" Type="http://schemas.openxmlformats.org/officeDocument/2006/relationships/image" Target="../media/image1851.png"/><Relationship Id="rId461" Type="http://schemas.openxmlformats.org/officeDocument/2006/relationships/image" Target="../media/image2299.png"/><Relationship Id="rId559" Type="http://schemas.openxmlformats.org/officeDocument/2006/relationships/image" Target="../media/image2348.png"/><Relationship Id="rId766" Type="http://schemas.openxmlformats.org/officeDocument/2006/relationships/customXml" Target="../ink/ink2496.xml"/><Relationship Id="rId198" Type="http://schemas.openxmlformats.org/officeDocument/2006/relationships/customXml" Target="../ink/ink2209.xml"/><Relationship Id="rId321" Type="http://schemas.openxmlformats.org/officeDocument/2006/relationships/image" Target="../media/image2229.png"/><Relationship Id="rId419" Type="http://schemas.openxmlformats.org/officeDocument/2006/relationships/image" Target="../media/image2278.png"/><Relationship Id="rId626" Type="http://schemas.openxmlformats.org/officeDocument/2006/relationships/image" Target="../media/image2380.png"/><Relationship Id="rId973" Type="http://schemas.openxmlformats.org/officeDocument/2006/relationships/customXml" Target="../ink/ink2600.xml"/><Relationship Id="rId1049" Type="http://schemas.openxmlformats.org/officeDocument/2006/relationships/image" Target="../media/image2588.png"/><Relationship Id="rId833" Type="http://schemas.openxmlformats.org/officeDocument/2006/relationships/image" Target="../media/image2483.png"/><Relationship Id="rId265" Type="http://schemas.openxmlformats.org/officeDocument/2006/relationships/image" Target="../media/image1927.png"/><Relationship Id="rId472" Type="http://schemas.openxmlformats.org/officeDocument/2006/relationships/customXml" Target="../ink/ink2348.xml"/><Relationship Id="rId900" Type="http://schemas.openxmlformats.org/officeDocument/2006/relationships/image" Target="../media/image2515.png"/><Relationship Id="rId125" Type="http://schemas.openxmlformats.org/officeDocument/2006/relationships/customXml" Target="../ink/ink2172.xml"/><Relationship Id="rId332" Type="http://schemas.openxmlformats.org/officeDocument/2006/relationships/customXml" Target="../ink/ink2278.xml"/><Relationship Id="rId777" Type="http://schemas.openxmlformats.org/officeDocument/2006/relationships/image" Target="../media/image2455.png"/><Relationship Id="rId984" Type="http://schemas.openxmlformats.org/officeDocument/2006/relationships/image" Target="../media/image2556.png"/><Relationship Id="rId637" Type="http://schemas.openxmlformats.org/officeDocument/2006/relationships/customXml" Target="../ink/ink2431.xml"/><Relationship Id="rId844" Type="http://schemas.openxmlformats.org/officeDocument/2006/relationships/customXml" Target="../ink/ink2535.xml"/><Relationship Id="rId276" Type="http://schemas.openxmlformats.org/officeDocument/2006/relationships/image" Target="../media/image2209.png"/><Relationship Id="rId483" Type="http://schemas.openxmlformats.org/officeDocument/2006/relationships/image" Target="../media/image2310.png"/><Relationship Id="rId690" Type="http://schemas.openxmlformats.org/officeDocument/2006/relationships/image" Target="../media/image2412.png"/><Relationship Id="rId704" Type="http://schemas.openxmlformats.org/officeDocument/2006/relationships/image" Target="../media/image2419.png"/><Relationship Id="rId911" Type="http://schemas.openxmlformats.org/officeDocument/2006/relationships/customXml" Target="../ink/ink2569.xml"/><Relationship Id="rId40" Type="http://schemas.openxmlformats.org/officeDocument/2006/relationships/image" Target="../media/image1815.png"/><Relationship Id="rId136" Type="http://schemas.openxmlformats.org/officeDocument/2006/relationships/image" Target="../media/image1862.png"/><Relationship Id="rId343" Type="http://schemas.openxmlformats.org/officeDocument/2006/relationships/image" Target="../media/image2240.png"/><Relationship Id="rId550" Type="http://schemas.openxmlformats.org/officeDocument/2006/relationships/customXml" Target="../ink/ink2387.xml"/><Relationship Id="rId788" Type="http://schemas.openxmlformats.org/officeDocument/2006/relationships/customXml" Target="../ink/ink2507.xml"/><Relationship Id="rId995" Type="http://schemas.openxmlformats.org/officeDocument/2006/relationships/image" Target="../media/image2561.png"/><Relationship Id="rId203" Type="http://schemas.openxmlformats.org/officeDocument/2006/relationships/image" Target="../media/image1895.png"/><Relationship Id="rId648" Type="http://schemas.openxmlformats.org/officeDocument/2006/relationships/image" Target="../media/image2391.png"/><Relationship Id="rId855" Type="http://schemas.openxmlformats.org/officeDocument/2006/relationships/customXml" Target="../ink/ink2541.xml"/><Relationship Id="rId1040" Type="http://schemas.openxmlformats.org/officeDocument/2006/relationships/customXml" Target="../ink/ink2634.xml"/><Relationship Id="rId287" Type="http://schemas.openxmlformats.org/officeDocument/2006/relationships/customXml" Target="../ink/ink2254.xml"/><Relationship Id="rId410" Type="http://schemas.openxmlformats.org/officeDocument/2006/relationships/customXml" Target="../ink/ink2317.xml"/><Relationship Id="rId494" Type="http://schemas.openxmlformats.org/officeDocument/2006/relationships/customXml" Target="../ink/ink2359.xml"/><Relationship Id="rId508" Type="http://schemas.openxmlformats.org/officeDocument/2006/relationships/customXml" Target="../ink/ink2366.xml"/><Relationship Id="rId715" Type="http://schemas.openxmlformats.org/officeDocument/2006/relationships/image" Target="../media/image2424.png"/><Relationship Id="rId922" Type="http://schemas.openxmlformats.org/officeDocument/2006/relationships/image" Target="../media/image2526.png"/><Relationship Id="rId147" Type="http://schemas.openxmlformats.org/officeDocument/2006/relationships/customXml" Target="../ink/ink2183.xml"/><Relationship Id="rId354" Type="http://schemas.openxmlformats.org/officeDocument/2006/relationships/customXml" Target="../ink/ink2289.xml"/><Relationship Id="rId799" Type="http://schemas.openxmlformats.org/officeDocument/2006/relationships/image" Target="../media/image2466.png"/><Relationship Id="rId51" Type="http://schemas.openxmlformats.org/officeDocument/2006/relationships/customXml" Target="../ink/ink2135.xml"/><Relationship Id="rId561" Type="http://schemas.openxmlformats.org/officeDocument/2006/relationships/image" Target="../media/image2349.png"/><Relationship Id="rId659" Type="http://schemas.openxmlformats.org/officeDocument/2006/relationships/customXml" Target="../ink/ink2442.xml"/><Relationship Id="rId866" Type="http://schemas.openxmlformats.org/officeDocument/2006/relationships/image" Target="../media/image2498.png"/><Relationship Id="rId214" Type="http://schemas.openxmlformats.org/officeDocument/2006/relationships/customXml" Target="../ink/ink2217.xml"/><Relationship Id="rId298" Type="http://schemas.openxmlformats.org/officeDocument/2006/relationships/customXml" Target="../ink/ink2260.xml"/><Relationship Id="rId421" Type="http://schemas.openxmlformats.org/officeDocument/2006/relationships/image" Target="../media/image2279.png"/><Relationship Id="rId519" Type="http://schemas.openxmlformats.org/officeDocument/2006/relationships/image" Target="../media/image2328.png"/><Relationship Id="rId1051" Type="http://schemas.openxmlformats.org/officeDocument/2006/relationships/image" Target="../media/image2589.png"/><Relationship Id="rId158" Type="http://schemas.openxmlformats.org/officeDocument/2006/relationships/customXml" Target="../ink/ink2189.xml"/><Relationship Id="rId726" Type="http://schemas.openxmlformats.org/officeDocument/2006/relationships/customXml" Target="../ink/ink2476.xml"/><Relationship Id="rId933" Type="http://schemas.openxmlformats.org/officeDocument/2006/relationships/customXml" Target="../ink/ink2580.xml"/><Relationship Id="rId1009" Type="http://schemas.openxmlformats.org/officeDocument/2006/relationships/image" Target="../media/image2568.png"/><Relationship Id="rId62" Type="http://schemas.openxmlformats.org/officeDocument/2006/relationships/image" Target="../media/image1826.png"/><Relationship Id="rId365" Type="http://schemas.openxmlformats.org/officeDocument/2006/relationships/image" Target="../media/image2251.png"/><Relationship Id="rId572" Type="http://schemas.openxmlformats.org/officeDocument/2006/relationships/customXml" Target="../ink/ink2398.xml"/><Relationship Id="rId225" Type="http://schemas.openxmlformats.org/officeDocument/2006/relationships/image" Target="../media/image1906.png"/><Relationship Id="rId432" Type="http://schemas.openxmlformats.org/officeDocument/2006/relationships/customXml" Target="../ink/ink2328.xml"/><Relationship Id="rId877" Type="http://schemas.openxmlformats.org/officeDocument/2006/relationships/customXml" Target="../ink/ink2552.xml"/><Relationship Id="rId1062" Type="http://schemas.openxmlformats.org/officeDocument/2006/relationships/customXml" Target="../ink/ink2645.xml"/><Relationship Id="rId737" Type="http://schemas.openxmlformats.org/officeDocument/2006/relationships/image" Target="../media/image2435.png"/><Relationship Id="rId944" Type="http://schemas.openxmlformats.org/officeDocument/2006/relationships/image" Target="../media/image2537.png"/><Relationship Id="rId73" Type="http://schemas.openxmlformats.org/officeDocument/2006/relationships/customXml" Target="../ink/ink2146.xml"/><Relationship Id="rId169" Type="http://schemas.openxmlformats.org/officeDocument/2006/relationships/image" Target="../media/image1878.png"/><Relationship Id="rId376" Type="http://schemas.openxmlformats.org/officeDocument/2006/relationships/customXml" Target="../ink/ink2300.xml"/><Relationship Id="rId583" Type="http://schemas.openxmlformats.org/officeDocument/2006/relationships/customXml" Target="../ink/ink2404.xml"/><Relationship Id="rId790" Type="http://schemas.openxmlformats.org/officeDocument/2006/relationships/customXml" Target="../ink/ink2508.xml"/><Relationship Id="rId804" Type="http://schemas.openxmlformats.org/officeDocument/2006/relationships/customXml" Target="../ink/ink2515.xml"/><Relationship Id="rId4" Type="http://schemas.openxmlformats.org/officeDocument/2006/relationships/image" Target="NULL"/><Relationship Id="rId236" Type="http://schemas.openxmlformats.org/officeDocument/2006/relationships/customXml" Target="../ink/ink2228.xml"/><Relationship Id="rId443" Type="http://schemas.openxmlformats.org/officeDocument/2006/relationships/image" Target="../media/image2290.png"/><Relationship Id="rId650" Type="http://schemas.openxmlformats.org/officeDocument/2006/relationships/image" Target="../media/image2392.png"/><Relationship Id="rId888" Type="http://schemas.openxmlformats.org/officeDocument/2006/relationships/image" Target="../media/image2509.png"/><Relationship Id="rId1073" Type="http://schemas.openxmlformats.org/officeDocument/2006/relationships/image" Target="../media/image2600.png"/><Relationship Id="rId303" Type="http://schemas.openxmlformats.org/officeDocument/2006/relationships/customXml" Target="../ink/ink2263.xml"/><Relationship Id="rId748" Type="http://schemas.openxmlformats.org/officeDocument/2006/relationships/customXml" Target="../ink/ink2487.xml"/><Relationship Id="rId955" Type="http://schemas.openxmlformats.org/officeDocument/2006/relationships/customXml" Target="../ink/ink2591.xml"/><Relationship Id="rId84" Type="http://schemas.openxmlformats.org/officeDocument/2006/relationships/image" Target="../media/image1837.png"/><Relationship Id="rId387" Type="http://schemas.openxmlformats.org/officeDocument/2006/relationships/image" Target="../media/image2262.png"/><Relationship Id="rId510" Type="http://schemas.openxmlformats.org/officeDocument/2006/relationships/customXml" Target="../ink/ink2367.xml"/><Relationship Id="rId594" Type="http://schemas.openxmlformats.org/officeDocument/2006/relationships/image" Target="../media/image2365.png"/><Relationship Id="rId608" Type="http://schemas.openxmlformats.org/officeDocument/2006/relationships/image" Target="../media/image2372.png"/><Relationship Id="rId815" Type="http://schemas.openxmlformats.org/officeDocument/2006/relationships/image" Target="../media/image2474.png"/><Relationship Id="rId247" Type="http://schemas.openxmlformats.org/officeDocument/2006/relationships/image" Target="../media/image1917.png"/><Relationship Id="rId899" Type="http://schemas.openxmlformats.org/officeDocument/2006/relationships/customXml" Target="../ink/ink2563.xml"/><Relationship Id="rId1000" Type="http://schemas.openxmlformats.org/officeDocument/2006/relationships/customXml" Target="../ink/ink2614.xml"/><Relationship Id="rId1084" Type="http://schemas.openxmlformats.org/officeDocument/2006/relationships/customXml" Target="../ink/ink2656.xml"/><Relationship Id="rId107" Type="http://schemas.openxmlformats.org/officeDocument/2006/relationships/customXml" Target="../ink/ink2163.xml"/><Relationship Id="rId454" Type="http://schemas.openxmlformats.org/officeDocument/2006/relationships/customXml" Target="../ink/ink2339.xml"/><Relationship Id="rId661" Type="http://schemas.openxmlformats.org/officeDocument/2006/relationships/customXml" Target="../ink/ink2443.xml"/><Relationship Id="rId759" Type="http://schemas.openxmlformats.org/officeDocument/2006/relationships/image" Target="../media/image2446.png"/><Relationship Id="rId966" Type="http://schemas.openxmlformats.org/officeDocument/2006/relationships/image" Target="../media/image2547.png"/><Relationship Id="rId11" Type="http://schemas.openxmlformats.org/officeDocument/2006/relationships/customXml" Target="../ink/ink2115.xml"/><Relationship Id="rId314" Type="http://schemas.openxmlformats.org/officeDocument/2006/relationships/customXml" Target="../ink/ink2269.xml"/><Relationship Id="rId398" Type="http://schemas.openxmlformats.org/officeDocument/2006/relationships/customXml" Target="../ink/ink2311.xml"/><Relationship Id="rId521" Type="http://schemas.openxmlformats.org/officeDocument/2006/relationships/image" Target="../media/image2329.png"/><Relationship Id="rId619" Type="http://schemas.openxmlformats.org/officeDocument/2006/relationships/customXml" Target="../ink/ink2422.xml"/><Relationship Id="rId95" Type="http://schemas.openxmlformats.org/officeDocument/2006/relationships/customXml" Target="../ink/ink2157.xml"/><Relationship Id="rId160" Type="http://schemas.openxmlformats.org/officeDocument/2006/relationships/customXml" Target="../ink/ink2190.xml"/><Relationship Id="rId826" Type="http://schemas.openxmlformats.org/officeDocument/2006/relationships/customXml" Target="../ink/ink2526.xml"/><Relationship Id="rId1011" Type="http://schemas.openxmlformats.org/officeDocument/2006/relationships/image" Target="../media/image2569.png"/><Relationship Id="rId258" Type="http://schemas.openxmlformats.org/officeDocument/2006/relationships/customXml" Target="../ink/ink2239.xml"/><Relationship Id="rId465" Type="http://schemas.openxmlformats.org/officeDocument/2006/relationships/image" Target="../media/image2301.png"/><Relationship Id="rId672" Type="http://schemas.openxmlformats.org/officeDocument/2006/relationships/image" Target="../media/image2403.png"/><Relationship Id="rId1095" Type="http://schemas.openxmlformats.org/officeDocument/2006/relationships/image" Target="../media/image2611.png"/><Relationship Id="rId22" Type="http://schemas.openxmlformats.org/officeDocument/2006/relationships/image" Target="../media/image1806.png"/><Relationship Id="rId118" Type="http://schemas.openxmlformats.org/officeDocument/2006/relationships/image" Target="../media/image1853.png"/><Relationship Id="rId325" Type="http://schemas.openxmlformats.org/officeDocument/2006/relationships/image" Target="../media/image2231.png"/><Relationship Id="rId532" Type="http://schemas.openxmlformats.org/officeDocument/2006/relationships/customXml" Target="../ink/ink2378.xml"/><Relationship Id="rId977" Type="http://schemas.openxmlformats.org/officeDocument/2006/relationships/customXml" Target="../ink/ink2602.xml"/><Relationship Id="rId171" Type="http://schemas.openxmlformats.org/officeDocument/2006/relationships/image" Target="../media/image1879.png"/><Relationship Id="rId837" Type="http://schemas.openxmlformats.org/officeDocument/2006/relationships/image" Target="../media/image2485.png"/><Relationship Id="rId1022" Type="http://schemas.openxmlformats.org/officeDocument/2006/relationships/customXml" Target="../ink/ink2625.xml"/><Relationship Id="rId269" Type="http://schemas.openxmlformats.org/officeDocument/2006/relationships/image" Target="../media/image2206.png"/><Relationship Id="rId476" Type="http://schemas.openxmlformats.org/officeDocument/2006/relationships/customXml" Target="../ink/ink2350.xml"/><Relationship Id="rId683" Type="http://schemas.openxmlformats.org/officeDocument/2006/relationships/customXml" Target="../ink/ink2454.xml"/><Relationship Id="rId890" Type="http://schemas.openxmlformats.org/officeDocument/2006/relationships/image" Target="../media/image2510.png"/><Relationship Id="rId904" Type="http://schemas.openxmlformats.org/officeDocument/2006/relationships/image" Target="../media/image2517.png"/><Relationship Id="rId33" Type="http://schemas.openxmlformats.org/officeDocument/2006/relationships/customXml" Target="../ink/ink2126.xml"/><Relationship Id="rId129" Type="http://schemas.openxmlformats.org/officeDocument/2006/relationships/customXml" Target="../ink/ink2174.xml"/><Relationship Id="rId336" Type="http://schemas.openxmlformats.org/officeDocument/2006/relationships/customXml" Target="../ink/ink2280.xml"/><Relationship Id="rId543" Type="http://schemas.openxmlformats.org/officeDocument/2006/relationships/image" Target="../media/image2340.png"/><Relationship Id="rId988" Type="http://schemas.openxmlformats.org/officeDocument/2006/relationships/image" Target="../media/image2558.png"/><Relationship Id="rId182" Type="http://schemas.openxmlformats.org/officeDocument/2006/relationships/customXml" Target="../ink/ink2201.xml"/><Relationship Id="rId403" Type="http://schemas.openxmlformats.org/officeDocument/2006/relationships/image" Target="../media/image2270.png"/><Relationship Id="rId750" Type="http://schemas.openxmlformats.org/officeDocument/2006/relationships/customXml" Target="../ink/ink2488.xml"/><Relationship Id="rId848" Type="http://schemas.openxmlformats.org/officeDocument/2006/relationships/image" Target="../media/image2490.png"/><Relationship Id="rId1033" Type="http://schemas.openxmlformats.org/officeDocument/2006/relationships/image" Target="../media/image2580.png"/><Relationship Id="rId487" Type="http://schemas.openxmlformats.org/officeDocument/2006/relationships/image" Target="../media/image2312.png"/><Relationship Id="rId610" Type="http://schemas.openxmlformats.org/officeDocument/2006/relationships/image" Target="../media/image2373.png"/><Relationship Id="rId694" Type="http://schemas.openxmlformats.org/officeDocument/2006/relationships/image" Target="../media/image2414.png"/><Relationship Id="rId708" Type="http://schemas.openxmlformats.org/officeDocument/2006/relationships/image" Target="../media/image2421.png"/><Relationship Id="rId915" Type="http://schemas.openxmlformats.org/officeDocument/2006/relationships/customXml" Target="../ink/ink2571.xml"/><Relationship Id="rId347" Type="http://schemas.openxmlformats.org/officeDocument/2006/relationships/image" Target="../media/image2242.png"/><Relationship Id="rId999" Type="http://schemas.openxmlformats.org/officeDocument/2006/relationships/image" Target="../media/image2563.png"/><Relationship Id="rId44" Type="http://schemas.openxmlformats.org/officeDocument/2006/relationships/image" Target="../media/image1817.png"/><Relationship Id="rId554" Type="http://schemas.openxmlformats.org/officeDocument/2006/relationships/customXml" Target="../ink/ink2389.xml"/><Relationship Id="rId761" Type="http://schemas.openxmlformats.org/officeDocument/2006/relationships/image" Target="../media/image2447.png"/><Relationship Id="rId859" Type="http://schemas.openxmlformats.org/officeDocument/2006/relationships/customXml" Target="../ink/ink2543.xml"/><Relationship Id="rId193" Type="http://schemas.openxmlformats.org/officeDocument/2006/relationships/image" Target="../media/image1890.png"/><Relationship Id="rId207" Type="http://schemas.openxmlformats.org/officeDocument/2006/relationships/image" Target="../media/image1897.png"/><Relationship Id="rId414" Type="http://schemas.openxmlformats.org/officeDocument/2006/relationships/customXml" Target="../ink/ink2319.xml"/><Relationship Id="rId498" Type="http://schemas.openxmlformats.org/officeDocument/2006/relationships/customXml" Target="../ink/ink2361.xml"/><Relationship Id="rId621" Type="http://schemas.openxmlformats.org/officeDocument/2006/relationships/customXml" Target="../ink/ink2423.xml"/><Relationship Id="rId1044" Type="http://schemas.openxmlformats.org/officeDocument/2006/relationships/customXml" Target="../ink/ink2636.xml"/><Relationship Id="rId260" Type="http://schemas.openxmlformats.org/officeDocument/2006/relationships/customXml" Target="../ink/ink2240.xml"/><Relationship Id="rId719" Type="http://schemas.openxmlformats.org/officeDocument/2006/relationships/image" Target="../media/image2426.png"/><Relationship Id="rId926" Type="http://schemas.openxmlformats.org/officeDocument/2006/relationships/image" Target="../media/image2528.png"/><Relationship Id="rId55" Type="http://schemas.openxmlformats.org/officeDocument/2006/relationships/customXml" Target="../ink/ink2137.xml"/><Relationship Id="rId120" Type="http://schemas.openxmlformats.org/officeDocument/2006/relationships/image" Target="../media/image1854.png"/><Relationship Id="rId358" Type="http://schemas.openxmlformats.org/officeDocument/2006/relationships/customXml" Target="../ink/ink2291.xml"/><Relationship Id="rId565" Type="http://schemas.openxmlformats.org/officeDocument/2006/relationships/image" Target="../media/image2351.png"/><Relationship Id="rId772" Type="http://schemas.openxmlformats.org/officeDocument/2006/relationships/customXml" Target="../ink/ink2499.xml"/><Relationship Id="rId218" Type="http://schemas.openxmlformats.org/officeDocument/2006/relationships/customXml" Target="../ink/ink2219.xml"/><Relationship Id="rId425" Type="http://schemas.openxmlformats.org/officeDocument/2006/relationships/image" Target="../media/image2281.png"/><Relationship Id="rId632" Type="http://schemas.openxmlformats.org/officeDocument/2006/relationships/image" Target="../media/image2383.png"/><Relationship Id="rId1055" Type="http://schemas.openxmlformats.org/officeDocument/2006/relationships/image" Target="../media/image2591.png"/><Relationship Id="rId271" Type="http://schemas.openxmlformats.org/officeDocument/2006/relationships/image" Target="../media/image2207.png"/><Relationship Id="rId937" Type="http://schemas.openxmlformats.org/officeDocument/2006/relationships/customXml" Target="../ink/ink2582.xml"/><Relationship Id="rId66" Type="http://schemas.openxmlformats.org/officeDocument/2006/relationships/image" Target="../media/image1828.png"/><Relationship Id="rId131" Type="http://schemas.openxmlformats.org/officeDocument/2006/relationships/customXml" Target="../ink/ink2175.xml"/><Relationship Id="rId369" Type="http://schemas.openxmlformats.org/officeDocument/2006/relationships/image" Target="../media/image2253.png"/><Relationship Id="rId576" Type="http://schemas.openxmlformats.org/officeDocument/2006/relationships/image" Target="../media/image2356.png"/><Relationship Id="rId783" Type="http://schemas.openxmlformats.org/officeDocument/2006/relationships/image" Target="../media/image2458.png"/><Relationship Id="rId990" Type="http://schemas.openxmlformats.org/officeDocument/2006/relationships/image" Target="../media/image2559.png"/><Relationship Id="rId229" Type="http://schemas.openxmlformats.org/officeDocument/2006/relationships/image" Target="../media/image1908.png"/><Relationship Id="rId436" Type="http://schemas.openxmlformats.org/officeDocument/2006/relationships/customXml" Target="../ink/ink2330.xml"/><Relationship Id="rId643" Type="http://schemas.openxmlformats.org/officeDocument/2006/relationships/customXml" Target="../ink/ink2434.xml"/><Relationship Id="rId1066" Type="http://schemas.openxmlformats.org/officeDocument/2006/relationships/customXml" Target="../ink/ink2647.xml"/><Relationship Id="rId850" Type="http://schemas.openxmlformats.org/officeDocument/2006/relationships/image" Target="../media/image2491.png"/><Relationship Id="rId948" Type="http://schemas.openxmlformats.org/officeDocument/2006/relationships/image" Target="../media/image2539.png"/><Relationship Id="rId77" Type="http://schemas.openxmlformats.org/officeDocument/2006/relationships/customXml" Target="../ink/ink2148.xml"/><Relationship Id="rId282" Type="http://schemas.openxmlformats.org/officeDocument/2006/relationships/image" Target="../media/image2212.png"/><Relationship Id="rId503" Type="http://schemas.openxmlformats.org/officeDocument/2006/relationships/image" Target="../media/image2320.png"/><Relationship Id="rId587" Type="http://schemas.openxmlformats.org/officeDocument/2006/relationships/customXml" Target="../ink/ink2406.xml"/><Relationship Id="rId710" Type="http://schemas.openxmlformats.org/officeDocument/2006/relationships/image" Target="../media/image2422.png"/><Relationship Id="rId808" Type="http://schemas.openxmlformats.org/officeDocument/2006/relationships/customXml" Target="../ink/ink2517.xml"/><Relationship Id="rId8" Type="http://schemas.openxmlformats.org/officeDocument/2006/relationships/image" Target="../media/image1799.png"/><Relationship Id="rId142" Type="http://schemas.openxmlformats.org/officeDocument/2006/relationships/image" Target="../media/image1865.png"/><Relationship Id="rId447" Type="http://schemas.openxmlformats.org/officeDocument/2006/relationships/image" Target="../media/image2292.png"/><Relationship Id="rId794" Type="http://schemas.openxmlformats.org/officeDocument/2006/relationships/customXml" Target="../ink/ink2510.xml"/><Relationship Id="rId1077" Type="http://schemas.openxmlformats.org/officeDocument/2006/relationships/image" Target="../media/image2602.png"/><Relationship Id="rId654" Type="http://schemas.openxmlformats.org/officeDocument/2006/relationships/image" Target="../media/image2394.png"/><Relationship Id="rId861" Type="http://schemas.openxmlformats.org/officeDocument/2006/relationships/customXml" Target="../ink/ink2544.xml"/><Relationship Id="rId959" Type="http://schemas.openxmlformats.org/officeDocument/2006/relationships/customXml" Target="../ink/ink2593.xml"/><Relationship Id="rId293" Type="http://schemas.openxmlformats.org/officeDocument/2006/relationships/customXml" Target="../ink/ink2257.xml"/><Relationship Id="rId307" Type="http://schemas.openxmlformats.org/officeDocument/2006/relationships/customXml" Target="../ink/ink2265.xml"/><Relationship Id="rId514" Type="http://schemas.openxmlformats.org/officeDocument/2006/relationships/customXml" Target="../ink/ink2369.xml"/><Relationship Id="rId721" Type="http://schemas.openxmlformats.org/officeDocument/2006/relationships/image" Target="../media/image2427.png"/><Relationship Id="rId88" Type="http://schemas.openxmlformats.org/officeDocument/2006/relationships/image" Target="../media/image1839.png"/><Relationship Id="rId153" Type="http://schemas.openxmlformats.org/officeDocument/2006/relationships/image" Target="../media/image1870.png"/><Relationship Id="rId360" Type="http://schemas.openxmlformats.org/officeDocument/2006/relationships/customXml" Target="../ink/ink2292.xml"/><Relationship Id="rId598" Type="http://schemas.openxmlformats.org/officeDocument/2006/relationships/image" Target="../media/image2367.png"/><Relationship Id="rId819" Type="http://schemas.openxmlformats.org/officeDocument/2006/relationships/image" Target="../media/image2476.png"/><Relationship Id="rId1004" Type="http://schemas.openxmlformats.org/officeDocument/2006/relationships/customXml" Target="../ink/ink2616.xml"/><Relationship Id="rId220" Type="http://schemas.openxmlformats.org/officeDocument/2006/relationships/customXml" Target="../ink/ink2220.xml"/><Relationship Id="rId458" Type="http://schemas.openxmlformats.org/officeDocument/2006/relationships/customXml" Target="../ink/ink2341.xml"/><Relationship Id="rId665" Type="http://schemas.openxmlformats.org/officeDocument/2006/relationships/customXml" Target="../ink/ink2445.xml"/><Relationship Id="rId872" Type="http://schemas.openxmlformats.org/officeDocument/2006/relationships/image" Target="../media/image2501.png"/><Relationship Id="rId1088" Type="http://schemas.openxmlformats.org/officeDocument/2006/relationships/customXml" Target="../ink/ink2658.xml"/><Relationship Id="rId15" Type="http://schemas.openxmlformats.org/officeDocument/2006/relationships/customXml" Target="../ink/ink2117.xml"/><Relationship Id="rId318" Type="http://schemas.openxmlformats.org/officeDocument/2006/relationships/customXml" Target="../ink/ink2271.xml"/><Relationship Id="rId525" Type="http://schemas.openxmlformats.org/officeDocument/2006/relationships/image" Target="../media/image2331.png"/><Relationship Id="rId732" Type="http://schemas.openxmlformats.org/officeDocument/2006/relationships/customXml" Target="../ink/ink2479.xml"/><Relationship Id="rId99" Type="http://schemas.openxmlformats.org/officeDocument/2006/relationships/customXml" Target="../ink/ink2159.xml"/><Relationship Id="rId164" Type="http://schemas.openxmlformats.org/officeDocument/2006/relationships/customXml" Target="../ink/ink2192.xml"/><Relationship Id="rId371" Type="http://schemas.openxmlformats.org/officeDocument/2006/relationships/image" Target="../media/image2254.png"/><Relationship Id="rId1015" Type="http://schemas.openxmlformats.org/officeDocument/2006/relationships/image" Target="../media/image2571.png"/><Relationship Id="rId469" Type="http://schemas.openxmlformats.org/officeDocument/2006/relationships/image" Target="../media/image2303.png"/><Relationship Id="rId676" Type="http://schemas.openxmlformats.org/officeDocument/2006/relationships/image" Target="../media/image2405.png"/><Relationship Id="rId883" Type="http://schemas.openxmlformats.org/officeDocument/2006/relationships/customXml" Target="../ink/ink2555.xml"/><Relationship Id="rId26" Type="http://schemas.openxmlformats.org/officeDocument/2006/relationships/image" Target="../media/image1808.png"/><Relationship Id="rId231" Type="http://schemas.openxmlformats.org/officeDocument/2006/relationships/image" Target="../media/image1909.png"/><Relationship Id="rId329" Type="http://schemas.openxmlformats.org/officeDocument/2006/relationships/image" Target="../media/image2233.png"/><Relationship Id="rId536" Type="http://schemas.openxmlformats.org/officeDocument/2006/relationships/customXml" Target="../ink/ink2380.xml"/><Relationship Id="rId175" Type="http://schemas.openxmlformats.org/officeDocument/2006/relationships/image" Target="../media/image1881.png"/><Relationship Id="rId743" Type="http://schemas.openxmlformats.org/officeDocument/2006/relationships/image" Target="../media/image2438.png"/><Relationship Id="rId950" Type="http://schemas.openxmlformats.org/officeDocument/2006/relationships/image" Target="../media/image2540.png"/><Relationship Id="rId1026" Type="http://schemas.openxmlformats.org/officeDocument/2006/relationships/customXml" Target="../ink/ink2627.xml"/><Relationship Id="rId382" Type="http://schemas.openxmlformats.org/officeDocument/2006/relationships/customXml" Target="../ink/ink2303.xml"/><Relationship Id="rId603" Type="http://schemas.openxmlformats.org/officeDocument/2006/relationships/customXml" Target="../ink/ink2414.xml"/><Relationship Id="rId687" Type="http://schemas.openxmlformats.org/officeDocument/2006/relationships/customXml" Target="../ink/ink2456.xml"/><Relationship Id="rId810" Type="http://schemas.openxmlformats.org/officeDocument/2006/relationships/customXml" Target="../ink/ink2518.xml"/><Relationship Id="rId908" Type="http://schemas.openxmlformats.org/officeDocument/2006/relationships/image" Target="../media/image2519.png"/><Relationship Id="rId242" Type="http://schemas.openxmlformats.org/officeDocument/2006/relationships/customXml" Target="../ink/ink2231.xml"/><Relationship Id="rId894" Type="http://schemas.openxmlformats.org/officeDocument/2006/relationships/image" Target="../media/image2512.png"/><Relationship Id="rId37" Type="http://schemas.openxmlformats.org/officeDocument/2006/relationships/customXml" Target="../ink/ink2128.xml"/><Relationship Id="rId102" Type="http://schemas.openxmlformats.org/officeDocument/2006/relationships/image" Target="../media/image1845.png"/><Relationship Id="rId547" Type="http://schemas.openxmlformats.org/officeDocument/2006/relationships/image" Target="../media/image2342.png"/><Relationship Id="rId754" Type="http://schemas.openxmlformats.org/officeDocument/2006/relationships/customXml" Target="../ink/ink2490.xml"/><Relationship Id="rId961" Type="http://schemas.openxmlformats.org/officeDocument/2006/relationships/customXml" Target="../ink/ink2594.xml"/><Relationship Id="rId90" Type="http://schemas.openxmlformats.org/officeDocument/2006/relationships/image" Target="../media/image1840.png"/><Relationship Id="rId186" Type="http://schemas.openxmlformats.org/officeDocument/2006/relationships/customXml" Target="../ink/ink2203.xml"/><Relationship Id="rId393" Type="http://schemas.openxmlformats.org/officeDocument/2006/relationships/image" Target="../media/image2265.png"/><Relationship Id="rId407" Type="http://schemas.openxmlformats.org/officeDocument/2006/relationships/image" Target="../media/image2272.png"/><Relationship Id="rId614" Type="http://schemas.openxmlformats.org/officeDocument/2006/relationships/image" Target="../media/image2375.png"/><Relationship Id="rId821" Type="http://schemas.openxmlformats.org/officeDocument/2006/relationships/image" Target="../media/image2477.png"/><Relationship Id="rId1037" Type="http://schemas.openxmlformats.org/officeDocument/2006/relationships/image" Target="../media/image2582.png"/><Relationship Id="rId253" Type="http://schemas.openxmlformats.org/officeDocument/2006/relationships/image" Target="../media/image1921.png"/><Relationship Id="rId460" Type="http://schemas.openxmlformats.org/officeDocument/2006/relationships/customXml" Target="../ink/ink2342.xml"/><Relationship Id="rId698" Type="http://schemas.openxmlformats.org/officeDocument/2006/relationships/image" Target="../media/image2416.png"/><Relationship Id="rId919" Type="http://schemas.openxmlformats.org/officeDocument/2006/relationships/customXml" Target="../ink/ink2573.xml"/><Relationship Id="rId1090" Type="http://schemas.openxmlformats.org/officeDocument/2006/relationships/customXml" Target="../ink/ink2659.xml"/><Relationship Id="rId48" Type="http://schemas.openxmlformats.org/officeDocument/2006/relationships/image" Target="../media/image1819.png"/><Relationship Id="rId113" Type="http://schemas.openxmlformats.org/officeDocument/2006/relationships/customXml" Target="../ink/ink2166.xml"/><Relationship Id="rId320" Type="http://schemas.openxmlformats.org/officeDocument/2006/relationships/customXml" Target="../ink/ink2272.xml"/><Relationship Id="rId558" Type="http://schemas.openxmlformats.org/officeDocument/2006/relationships/customXml" Target="../ink/ink2391.xml"/><Relationship Id="rId765" Type="http://schemas.openxmlformats.org/officeDocument/2006/relationships/image" Target="../media/image2449.png"/><Relationship Id="rId972" Type="http://schemas.openxmlformats.org/officeDocument/2006/relationships/image" Target="../media/image2550.png"/><Relationship Id="rId197" Type="http://schemas.openxmlformats.org/officeDocument/2006/relationships/image" Target="../media/image1892.png"/><Relationship Id="rId418" Type="http://schemas.openxmlformats.org/officeDocument/2006/relationships/customXml" Target="../ink/ink2321.xml"/><Relationship Id="rId625" Type="http://schemas.openxmlformats.org/officeDocument/2006/relationships/customXml" Target="../ink/ink2425.xml"/><Relationship Id="rId832" Type="http://schemas.openxmlformats.org/officeDocument/2006/relationships/customXml" Target="../ink/ink2529.xml"/><Relationship Id="rId1048" Type="http://schemas.openxmlformats.org/officeDocument/2006/relationships/customXml" Target="../ink/ink2638.xml"/><Relationship Id="rId264" Type="http://schemas.openxmlformats.org/officeDocument/2006/relationships/customXml" Target="../ink/ink2242.xml"/><Relationship Id="rId471" Type="http://schemas.openxmlformats.org/officeDocument/2006/relationships/image" Target="../media/image2304.png"/><Relationship Id="rId59" Type="http://schemas.openxmlformats.org/officeDocument/2006/relationships/customXml" Target="../ink/ink2139.xml"/><Relationship Id="rId124" Type="http://schemas.openxmlformats.org/officeDocument/2006/relationships/image" Target="../media/image1856.png"/><Relationship Id="rId569" Type="http://schemas.openxmlformats.org/officeDocument/2006/relationships/image" Target="../media/image2353.png"/><Relationship Id="rId776" Type="http://schemas.openxmlformats.org/officeDocument/2006/relationships/customXml" Target="../ink/ink2501.xml"/><Relationship Id="rId983" Type="http://schemas.openxmlformats.org/officeDocument/2006/relationships/customXml" Target="../ink/ink2605.xml"/><Relationship Id="rId331" Type="http://schemas.openxmlformats.org/officeDocument/2006/relationships/image" Target="../media/image2234.png"/><Relationship Id="rId429" Type="http://schemas.openxmlformats.org/officeDocument/2006/relationships/image" Target="../media/image2283.png"/><Relationship Id="rId636" Type="http://schemas.openxmlformats.org/officeDocument/2006/relationships/image" Target="../media/image2385.png"/><Relationship Id="rId1059" Type="http://schemas.openxmlformats.org/officeDocument/2006/relationships/image" Target="../media/image2593.png"/><Relationship Id="rId843" Type="http://schemas.openxmlformats.org/officeDocument/2006/relationships/image" Target="../media/image2488.png"/><Relationship Id="rId275" Type="http://schemas.openxmlformats.org/officeDocument/2006/relationships/customXml" Target="../ink/ink2248.xml"/><Relationship Id="rId482" Type="http://schemas.openxmlformats.org/officeDocument/2006/relationships/customXml" Target="../ink/ink2353.xml"/><Relationship Id="rId703" Type="http://schemas.openxmlformats.org/officeDocument/2006/relationships/customXml" Target="../ink/ink2464.xml"/><Relationship Id="rId910" Type="http://schemas.openxmlformats.org/officeDocument/2006/relationships/image" Target="../media/image2520.png"/><Relationship Id="rId135" Type="http://schemas.openxmlformats.org/officeDocument/2006/relationships/customXml" Target="../ink/ink2177.xml"/><Relationship Id="rId342" Type="http://schemas.openxmlformats.org/officeDocument/2006/relationships/customXml" Target="../ink/ink2283.xml"/><Relationship Id="rId787" Type="http://schemas.openxmlformats.org/officeDocument/2006/relationships/image" Target="../media/image2460.png"/><Relationship Id="rId994" Type="http://schemas.openxmlformats.org/officeDocument/2006/relationships/customXml" Target="../ink/ink2611.xml"/><Relationship Id="rId202" Type="http://schemas.openxmlformats.org/officeDocument/2006/relationships/customXml" Target="../ink/ink2211.xml"/><Relationship Id="rId647" Type="http://schemas.openxmlformats.org/officeDocument/2006/relationships/customXml" Target="../ink/ink2436.xml"/><Relationship Id="rId854" Type="http://schemas.openxmlformats.org/officeDocument/2006/relationships/image" Target="../media/image2493.png"/><Relationship Id="rId286" Type="http://schemas.openxmlformats.org/officeDocument/2006/relationships/image" Target="../media/image2214.png"/><Relationship Id="rId493" Type="http://schemas.openxmlformats.org/officeDocument/2006/relationships/image" Target="../media/image2315.png"/><Relationship Id="rId507" Type="http://schemas.openxmlformats.org/officeDocument/2006/relationships/image" Target="../media/image2322.png"/><Relationship Id="rId714" Type="http://schemas.openxmlformats.org/officeDocument/2006/relationships/customXml" Target="../ink/ink2470.xml"/><Relationship Id="rId921" Type="http://schemas.openxmlformats.org/officeDocument/2006/relationships/customXml" Target="../ink/ink2574.xml"/><Relationship Id="rId50" Type="http://schemas.openxmlformats.org/officeDocument/2006/relationships/image" Target="../media/image1820.png"/><Relationship Id="rId146" Type="http://schemas.openxmlformats.org/officeDocument/2006/relationships/image" Target="../media/image1867.png"/><Relationship Id="rId353" Type="http://schemas.openxmlformats.org/officeDocument/2006/relationships/image" Target="../media/image2245.png"/><Relationship Id="rId560" Type="http://schemas.openxmlformats.org/officeDocument/2006/relationships/customXml" Target="../ink/ink2392.xml"/><Relationship Id="rId798" Type="http://schemas.openxmlformats.org/officeDocument/2006/relationships/customXml" Target="../ink/ink2512.xml"/><Relationship Id="rId213" Type="http://schemas.openxmlformats.org/officeDocument/2006/relationships/image" Target="../media/image1900.png"/><Relationship Id="rId420" Type="http://schemas.openxmlformats.org/officeDocument/2006/relationships/customXml" Target="../ink/ink2322.xml"/><Relationship Id="rId658" Type="http://schemas.openxmlformats.org/officeDocument/2006/relationships/image" Target="../media/image2396.png"/><Relationship Id="rId865" Type="http://schemas.openxmlformats.org/officeDocument/2006/relationships/customXml" Target="../ink/ink2546.xml"/><Relationship Id="rId1050" Type="http://schemas.openxmlformats.org/officeDocument/2006/relationships/customXml" Target="../ink/ink2639.xml"/><Relationship Id="rId297" Type="http://schemas.openxmlformats.org/officeDocument/2006/relationships/image" Target="../media/image2219.png"/><Relationship Id="rId518" Type="http://schemas.openxmlformats.org/officeDocument/2006/relationships/customXml" Target="../ink/ink2371.xml"/><Relationship Id="rId725" Type="http://schemas.openxmlformats.org/officeDocument/2006/relationships/image" Target="../media/image2429.png"/><Relationship Id="rId932" Type="http://schemas.openxmlformats.org/officeDocument/2006/relationships/image" Target="../media/image2531.png"/><Relationship Id="rId157" Type="http://schemas.openxmlformats.org/officeDocument/2006/relationships/image" Target="../media/image1872.png"/><Relationship Id="rId364" Type="http://schemas.openxmlformats.org/officeDocument/2006/relationships/customXml" Target="../ink/ink2294.xml"/><Relationship Id="rId1008" Type="http://schemas.openxmlformats.org/officeDocument/2006/relationships/customXml" Target="../ink/ink2618.xml"/><Relationship Id="rId61" Type="http://schemas.openxmlformats.org/officeDocument/2006/relationships/customXml" Target="../ink/ink2140.xml"/><Relationship Id="rId571" Type="http://schemas.openxmlformats.org/officeDocument/2006/relationships/image" Target="../media/image2354.png"/><Relationship Id="rId669" Type="http://schemas.openxmlformats.org/officeDocument/2006/relationships/customXml" Target="../ink/ink2447.xml"/><Relationship Id="rId876" Type="http://schemas.openxmlformats.org/officeDocument/2006/relationships/image" Target="../media/image2503.png"/><Relationship Id="rId19" Type="http://schemas.openxmlformats.org/officeDocument/2006/relationships/customXml" Target="../ink/ink2119.xml"/><Relationship Id="rId224" Type="http://schemas.openxmlformats.org/officeDocument/2006/relationships/customXml" Target="../ink/ink2222.xml"/><Relationship Id="rId431" Type="http://schemas.openxmlformats.org/officeDocument/2006/relationships/image" Target="../media/image2284.png"/><Relationship Id="rId529" Type="http://schemas.openxmlformats.org/officeDocument/2006/relationships/image" Target="../media/image2333.png"/><Relationship Id="rId736" Type="http://schemas.openxmlformats.org/officeDocument/2006/relationships/customXml" Target="../ink/ink2481.xml"/><Relationship Id="rId1061" Type="http://schemas.openxmlformats.org/officeDocument/2006/relationships/image" Target="../media/image2594.png"/><Relationship Id="rId168" Type="http://schemas.openxmlformats.org/officeDocument/2006/relationships/customXml" Target="../ink/ink2194.xml"/><Relationship Id="rId943" Type="http://schemas.openxmlformats.org/officeDocument/2006/relationships/customXml" Target="../ink/ink2585.xml"/><Relationship Id="rId1019" Type="http://schemas.openxmlformats.org/officeDocument/2006/relationships/image" Target="../media/image2573.png"/><Relationship Id="rId72" Type="http://schemas.openxmlformats.org/officeDocument/2006/relationships/image" Target="../media/image1831.png"/><Relationship Id="rId375" Type="http://schemas.openxmlformats.org/officeDocument/2006/relationships/image" Target="../media/image2256.png"/><Relationship Id="rId582" Type="http://schemas.openxmlformats.org/officeDocument/2006/relationships/image" Target="../media/image2359.png"/><Relationship Id="rId803" Type="http://schemas.openxmlformats.org/officeDocument/2006/relationships/image" Target="../media/image2468.png"/><Relationship Id="rId3" Type="http://schemas.openxmlformats.org/officeDocument/2006/relationships/image" Target="../media/image1797.png"/><Relationship Id="rId235" Type="http://schemas.openxmlformats.org/officeDocument/2006/relationships/image" Target="../media/image1911.png"/><Relationship Id="rId442" Type="http://schemas.openxmlformats.org/officeDocument/2006/relationships/customXml" Target="../ink/ink2333.xml"/><Relationship Id="rId887" Type="http://schemas.openxmlformats.org/officeDocument/2006/relationships/customXml" Target="../ink/ink2557.xml"/><Relationship Id="rId1072" Type="http://schemas.openxmlformats.org/officeDocument/2006/relationships/customXml" Target="../ink/ink2650.xml"/><Relationship Id="rId302" Type="http://schemas.openxmlformats.org/officeDocument/2006/relationships/customXml" Target="../ink/ink2262.xml"/><Relationship Id="rId747" Type="http://schemas.openxmlformats.org/officeDocument/2006/relationships/image" Target="../media/image2440.png"/><Relationship Id="rId954" Type="http://schemas.openxmlformats.org/officeDocument/2006/relationships/image" Target="../media/image2542.png"/><Relationship Id="rId83" Type="http://schemas.openxmlformats.org/officeDocument/2006/relationships/customXml" Target="../ink/ink2151.xml"/><Relationship Id="rId179" Type="http://schemas.openxmlformats.org/officeDocument/2006/relationships/image" Target="../media/image1883.png"/><Relationship Id="rId386" Type="http://schemas.openxmlformats.org/officeDocument/2006/relationships/customXml" Target="../ink/ink2305.xml"/><Relationship Id="rId593" Type="http://schemas.openxmlformats.org/officeDocument/2006/relationships/customXml" Target="../ink/ink2409.xml"/><Relationship Id="rId607" Type="http://schemas.openxmlformats.org/officeDocument/2006/relationships/customXml" Target="../ink/ink2416.xml"/><Relationship Id="rId814" Type="http://schemas.openxmlformats.org/officeDocument/2006/relationships/customXml" Target="../ink/ink2520.xml"/><Relationship Id="rId246" Type="http://schemas.openxmlformats.org/officeDocument/2006/relationships/customXml" Target="../ink/ink2233.xml"/><Relationship Id="rId453" Type="http://schemas.openxmlformats.org/officeDocument/2006/relationships/image" Target="../media/image2295.png"/><Relationship Id="rId660" Type="http://schemas.openxmlformats.org/officeDocument/2006/relationships/image" Target="../media/image2397.png"/><Relationship Id="rId898" Type="http://schemas.openxmlformats.org/officeDocument/2006/relationships/image" Target="../media/image2514.png"/><Relationship Id="rId1083" Type="http://schemas.openxmlformats.org/officeDocument/2006/relationships/image" Target="../media/image2605.png"/><Relationship Id="rId106" Type="http://schemas.openxmlformats.org/officeDocument/2006/relationships/image" Target="../media/image1847.png"/><Relationship Id="rId313" Type="http://schemas.openxmlformats.org/officeDocument/2006/relationships/image" Target="../media/image2225.png"/><Relationship Id="rId758" Type="http://schemas.openxmlformats.org/officeDocument/2006/relationships/customXml" Target="../ink/ink2492.xml"/><Relationship Id="rId965" Type="http://schemas.openxmlformats.org/officeDocument/2006/relationships/customXml" Target="../ink/ink2596.xml"/><Relationship Id="rId10" Type="http://schemas.openxmlformats.org/officeDocument/2006/relationships/image" Target="../media/image1800.png"/><Relationship Id="rId94" Type="http://schemas.openxmlformats.org/officeDocument/2006/relationships/image" Target="../media/image1842.png"/><Relationship Id="rId397" Type="http://schemas.openxmlformats.org/officeDocument/2006/relationships/image" Target="../media/image2267.png"/><Relationship Id="rId520" Type="http://schemas.openxmlformats.org/officeDocument/2006/relationships/customXml" Target="../ink/ink2372.xml"/><Relationship Id="rId618" Type="http://schemas.openxmlformats.org/officeDocument/2006/relationships/image" Target="../media/image2377.png"/><Relationship Id="rId825" Type="http://schemas.openxmlformats.org/officeDocument/2006/relationships/image" Target="../media/image2479.png"/><Relationship Id="rId257" Type="http://schemas.openxmlformats.org/officeDocument/2006/relationships/image" Target="../media/image1923.png"/><Relationship Id="rId464" Type="http://schemas.openxmlformats.org/officeDocument/2006/relationships/customXml" Target="../ink/ink2344.xml"/><Relationship Id="rId1010" Type="http://schemas.openxmlformats.org/officeDocument/2006/relationships/customXml" Target="../ink/ink2619.xml"/><Relationship Id="rId1094" Type="http://schemas.openxmlformats.org/officeDocument/2006/relationships/customXml" Target="../ink/ink2661.xml"/><Relationship Id="rId117" Type="http://schemas.openxmlformats.org/officeDocument/2006/relationships/customXml" Target="../ink/ink2168.xml"/><Relationship Id="rId671" Type="http://schemas.openxmlformats.org/officeDocument/2006/relationships/customXml" Target="../ink/ink2448.xml"/><Relationship Id="rId769" Type="http://schemas.openxmlformats.org/officeDocument/2006/relationships/image" Target="../media/image2451.png"/><Relationship Id="rId976" Type="http://schemas.openxmlformats.org/officeDocument/2006/relationships/image" Target="../media/image2552.png"/><Relationship Id="rId324" Type="http://schemas.openxmlformats.org/officeDocument/2006/relationships/customXml" Target="../ink/ink2274.xml"/><Relationship Id="rId531" Type="http://schemas.openxmlformats.org/officeDocument/2006/relationships/image" Target="../media/image2334.png"/><Relationship Id="rId629" Type="http://schemas.openxmlformats.org/officeDocument/2006/relationships/customXml" Target="../ink/ink2427.xml"/><Relationship Id="rId836" Type="http://schemas.openxmlformats.org/officeDocument/2006/relationships/customXml" Target="../ink/ink2531.xml"/><Relationship Id="rId1021" Type="http://schemas.openxmlformats.org/officeDocument/2006/relationships/image" Target="../media/image2574.png"/><Relationship Id="rId903" Type="http://schemas.openxmlformats.org/officeDocument/2006/relationships/customXml" Target="../ink/ink2565.xml"/><Relationship Id="rId32" Type="http://schemas.openxmlformats.org/officeDocument/2006/relationships/image" Target="../media/image1811.png"/><Relationship Id="rId181" Type="http://schemas.openxmlformats.org/officeDocument/2006/relationships/image" Target="../media/image1884.png"/><Relationship Id="rId279" Type="http://schemas.openxmlformats.org/officeDocument/2006/relationships/customXml" Target="../ink/ink2250.xml"/><Relationship Id="rId486" Type="http://schemas.openxmlformats.org/officeDocument/2006/relationships/customXml" Target="../ink/ink2355.xml"/><Relationship Id="rId693" Type="http://schemas.openxmlformats.org/officeDocument/2006/relationships/customXml" Target="../ink/ink2459.xml"/><Relationship Id="rId139" Type="http://schemas.openxmlformats.org/officeDocument/2006/relationships/customXml" Target="../ink/ink2179.xml"/><Relationship Id="rId346" Type="http://schemas.openxmlformats.org/officeDocument/2006/relationships/customXml" Target="../ink/ink2285.xml"/><Relationship Id="rId553" Type="http://schemas.openxmlformats.org/officeDocument/2006/relationships/image" Target="../media/image2345.png"/><Relationship Id="rId760" Type="http://schemas.openxmlformats.org/officeDocument/2006/relationships/customXml" Target="../ink/ink2493.xml"/><Relationship Id="rId998" Type="http://schemas.openxmlformats.org/officeDocument/2006/relationships/customXml" Target="../ink/ink2613.xml"/><Relationship Id="rId206" Type="http://schemas.openxmlformats.org/officeDocument/2006/relationships/customXml" Target="../ink/ink2213.xml"/><Relationship Id="rId413" Type="http://schemas.openxmlformats.org/officeDocument/2006/relationships/image" Target="../media/image2275.png"/><Relationship Id="rId858" Type="http://schemas.openxmlformats.org/officeDocument/2006/relationships/image" Target="../media/image2494.png"/><Relationship Id="rId1043" Type="http://schemas.openxmlformats.org/officeDocument/2006/relationships/image" Target="../media/image2585.png"/><Relationship Id="rId620" Type="http://schemas.openxmlformats.org/officeDocument/2006/relationships/image" Target="../media/image2378.png"/><Relationship Id="rId718" Type="http://schemas.openxmlformats.org/officeDocument/2006/relationships/customXml" Target="../ink/ink2472.xml"/><Relationship Id="rId925" Type="http://schemas.openxmlformats.org/officeDocument/2006/relationships/customXml" Target="../ink/ink2576.xml"/><Relationship Id="rId54" Type="http://schemas.openxmlformats.org/officeDocument/2006/relationships/image" Target="../media/image1822.png"/><Relationship Id="rId270" Type="http://schemas.openxmlformats.org/officeDocument/2006/relationships/customXml" Target="../ink/ink2245.xml"/><Relationship Id="rId130" Type="http://schemas.openxmlformats.org/officeDocument/2006/relationships/image" Target="../media/image1859.png"/><Relationship Id="rId368" Type="http://schemas.openxmlformats.org/officeDocument/2006/relationships/customXml" Target="../ink/ink2296.xml"/><Relationship Id="rId575" Type="http://schemas.openxmlformats.org/officeDocument/2006/relationships/customXml" Target="../ink/ink2400.xml"/><Relationship Id="rId782" Type="http://schemas.openxmlformats.org/officeDocument/2006/relationships/customXml" Target="../ink/ink2504.xml"/><Relationship Id="rId228" Type="http://schemas.openxmlformats.org/officeDocument/2006/relationships/customXml" Target="../ink/ink2224.xml"/><Relationship Id="rId435" Type="http://schemas.openxmlformats.org/officeDocument/2006/relationships/image" Target="../media/image2286.png"/><Relationship Id="rId642" Type="http://schemas.openxmlformats.org/officeDocument/2006/relationships/image" Target="../media/image2388.png"/><Relationship Id="rId1065" Type="http://schemas.openxmlformats.org/officeDocument/2006/relationships/image" Target="../media/image2596.png"/><Relationship Id="rId502" Type="http://schemas.openxmlformats.org/officeDocument/2006/relationships/customXml" Target="../ink/ink2363.xml"/><Relationship Id="rId947" Type="http://schemas.openxmlformats.org/officeDocument/2006/relationships/customXml" Target="../ink/ink2587.xml"/><Relationship Id="rId76" Type="http://schemas.openxmlformats.org/officeDocument/2006/relationships/image" Target="../media/image1833.png"/><Relationship Id="rId807" Type="http://schemas.openxmlformats.org/officeDocument/2006/relationships/image" Target="../media/image24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20.xml"/><Relationship Id="rId21" Type="http://schemas.openxmlformats.org/officeDocument/2006/relationships/customXml" Target="../ink/ink2672.xml"/><Relationship Id="rId42" Type="http://schemas.openxmlformats.org/officeDocument/2006/relationships/image" Target="../media/image2632.png"/><Relationship Id="rId63" Type="http://schemas.openxmlformats.org/officeDocument/2006/relationships/customXml" Target="../ink/ink2693.xml"/><Relationship Id="rId84" Type="http://schemas.openxmlformats.org/officeDocument/2006/relationships/image" Target="../media/image2652.png"/><Relationship Id="rId138" Type="http://schemas.openxmlformats.org/officeDocument/2006/relationships/image" Target="../media/image2679.png"/><Relationship Id="rId159" Type="http://schemas.openxmlformats.org/officeDocument/2006/relationships/customXml" Target="../ink/ink2741.xml"/><Relationship Id="rId170" Type="http://schemas.openxmlformats.org/officeDocument/2006/relationships/image" Target="../media/image2695.png"/><Relationship Id="rId191" Type="http://schemas.openxmlformats.org/officeDocument/2006/relationships/customXml" Target="../ink/ink2757.xml"/><Relationship Id="rId107" Type="http://schemas.openxmlformats.org/officeDocument/2006/relationships/customXml" Target="../ink/ink2715.xml"/><Relationship Id="rId11" Type="http://schemas.openxmlformats.org/officeDocument/2006/relationships/customXml" Target="../ink/ink2667.xml"/><Relationship Id="rId32" Type="http://schemas.openxmlformats.org/officeDocument/2006/relationships/image" Target="../media/image2627.png"/><Relationship Id="rId53" Type="http://schemas.openxmlformats.org/officeDocument/2006/relationships/customXml" Target="../ink/ink2688.xml"/><Relationship Id="rId74" Type="http://schemas.openxmlformats.org/officeDocument/2006/relationships/image" Target="../media/image666.png"/><Relationship Id="rId128" Type="http://schemas.openxmlformats.org/officeDocument/2006/relationships/image" Target="../media/image2674.png"/><Relationship Id="rId149" Type="http://schemas.openxmlformats.org/officeDocument/2006/relationships/customXml" Target="../ink/ink2736.xml"/><Relationship Id="rId5" Type="http://schemas.openxmlformats.org/officeDocument/2006/relationships/customXml" Target="../ink/ink2664.xml"/><Relationship Id="rId95" Type="http://schemas.openxmlformats.org/officeDocument/2006/relationships/customXml" Target="../ink/ink2709.xml"/><Relationship Id="rId160" Type="http://schemas.openxmlformats.org/officeDocument/2006/relationships/image" Target="../media/image2690.png"/><Relationship Id="rId181" Type="http://schemas.openxmlformats.org/officeDocument/2006/relationships/customXml" Target="../ink/ink2752.xml"/><Relationship Id="rId22" Type="http://schemas.openxmlformats.org/officeDocument/2006/relationships/image" Target="../media/image2622.png"/><Relationship Id="rId43" Type="http://schemas.openxmlformats.org/officeDocument/2006/relationships/customXml" Target="../ink/ink2683.xml"/><Relationship Id="rId64" Type="http://schemas.openxmlformats.org/officeDocument/2006/relationships/image" Target="../media/image2643.png"/><Relationship Id="rId118" Type="http://schemas.openxmlformats.org/officeDocument/2006/relationships/image" Target="../media/image2669.png"/><Relationship Id="rId139" Type="http://schemas.openxmlformats.org/officeDocument/2006/relationships/customXml" Target="../ink/ink2731.xml"/><Relationship Id="rId85" Type="http://schemas.openxmlformats.org/officeDocument/2006/relationships/customXml" Target="../ink/ink2704.xml"/><Relationship Id="rId150" Type="http://schemas.openxmlformats.org/officeDocument/2006/relationships/image" Target="../media/image2685.png"/><Relationship Id="rId171" Type="http://schemas.openxmlformats.org/officeDocument/2006/relationships/customXml" Target="../ink/ink2747.xml"/><Relationship Id="rId192" Type="http://schemas.openxmlformats.org/officeDocument/2006/relationships/image" Target="../media/image2706.png"/><Relationship Id="rId12" Type="http://schemas.openxmlformats.org/officeDocument/2006/relationships/image" Target="../media/image2617.png"/><Relationship Id="rId33" Type="http://schemas.openxmlformats.org/officeDocument/2006/relationships/customXml" Target="../ink/ink2678.xml"/><Relationship Id="rId108" Type="http://schemas.openxmlformats.org/officeDocument/2006/relationships/image" Target="../media/image2664.png"/><Relationship Id="rId129" Type="http://schemas.openxmlformats.org/officeDocument/2006/relationships/customXml" Target="../ink/ink2726.xml"/><Relationship Id="rId54" Type="http://schemas.openxmlformats.org/officeDocument/2006/relationships/image" Target="../media/image2638.png"/><Relationship Id="rId75" Type="http://schemas.openxmlformats.org/officeDocument/2006/relationships/customXml" Target="../ink/ink2699.xml"/><Relationship Id="rId96" Type="http://schemas.openxmlformats.org/officeDocument/2006/relationships/image" Target="../media/image2658.png"/><Relationship Id="rId140" Type="http://schemas.openxmlformats.org/officeDocument/2006/relationships/image" Target="../media/image2680.png"/><Relationship Id="rId161" Type="http://schemas.openxmlformats.org/officeDocument/2006/relationships/customXml" Target="../ink/ink2742.xml"/><Relationship Id="rId182" Type="http://schemas.openxmlformats.org/officeDocument/2006/relationships/image" Target="../media/image2701.png"/><Relationship Id="rId6" Type="http://schemas.openxmlformats.org/officeDocument/2006/relationships/image" Target="../media/image2614.png"/><Relationship Id="rId23" Type="http://schemas.openxmlformats.org/officeDocument/2006/relationships/customXml" Target="../ink/ink2673.xml"/><Relationship Id="rId119" Type="http://schemas.openxmlformats.org/officeDocument/2006/relationships/customXml" Target="../ink/ink2721.xml"/><Relationship Id="rId44" Type="http://schemas.openxmlformats.org/officeDocument/2006/relationships/image" Target="../media/image2633.png"/><Relationship Id="rId65" Type="http://schemas.openxmlformats.org/officeDocument/2006/relationships/customXml" Target="../ink/ink2694.xml"/><Relationship Id="rId86" Type="http://schemas.openxmlformats.org/officeDocument/2006/relationships/image" Target="../media/image2653.png"/><Relationship Id="rId130" Type="http://schemas.openxmlformats.org/officeDocument/2006/relationships/image" Target="../media/image2675.png"/><Relationship Id="rId151" Type="http://schemas.openxmlformats.org/officeDocument/2006/relationships/customXml" Target="../ink/ink2737.xml"/><Relationship Id="rId172" Type="http://schemas.openxmlformats.org/officeDocument/2006/relationships/image" Target="../media/image2696.png"/><Relationship Id="rId193" Type="http://schemas.openxmlformats.org/officeDocument/2006/relationships/customXml" Target="../ink/ink2758.xml"/><Relationship Id="rId13" Type="http://schemas.openxmlformats.org/officeDocument/2006/relationships/customXml" Target="../ink/ink2668.xml"/><Relationship Id="rId109" Type="http://schemas.openxmlformats.org/officeDocument/2006/relationships/customXml" Target="../ink/ink2716.xml"/><Relationship Id="rId34" Type="http://schemas.openxmlformats.org/officeDocument/2006/relationships/image" Target="../media/image2628.png"/><Relationship Id="rId50" Type="http://schemas.openxmlformats.org/officeDocument/2006/relationships/image" Target="../media/image2636.png"/><Relationship Id="rId55" Type="http://schemas.openxmlformats.org/officeDocument/2006/relationships/customXml" Target="../ink/ink2689.xml"/><Relationship Id="rId76" Type="http://schemas.openxmlformats.org/officeDocument/2006/relationships/image" Target="../media/image2648.png"/><Relationship Id="rId97" Type="http://schemas.openxmlformats.org/officeDocument/2006/relationships/customXml" Target="../ink/ink2710.xml"/><Relationship Id="rId104" Type="http://schemas.openxmlformats.org/officeDocument/2006/relationships/image" Target="../media/image2662.png"/><Relationship Id="rId120" Type="http://schemas.openxmlformats.org/officeDocument/2006/relationships/image" Target="../media/image2670.png"/><Relationship Id="rId125" Type="http://schemas.openxmlformats.org/officeDocument/2006/relationships/customXml" Target="../ink/ink2724.xml"/><Relationship Id="rId141" Type="http://schemas.openxmlformats.org/officeDocument/2006/relationships/customXml" Target="../ink/ink2732.xml"/><Relationship Id="rId146" Type="http://schemas.openxmlformats.org/officeDocument/2006/relationships/image" Target="../media/image2683.png"/><Relationship Id="rId167" Type="http://schemas.openxmlformats.org/officeDocument/2006/relationships/customXml" Target="../ink/ink2745.xml"/><Relationship Id="rId188" Type="http://schemas.openxmlformats.org/officeDocument/2006/relationships/image" Target="../media/image2704.png"/><Relationship Id="rId7" Type="http://schemas.openxmlformats.org/officeDocument/2006/relationships/customXml" Target="../ink/ink2665.xml"/><Relationship Id="rId71" Type="http://schemas.openxmlformats.org/officeDocument/2006/relationships/customXml" Target="../ink/ink2697.xml"/><Relationship Id="rId92" Type="http://schemas.openxmlformats.org/officeDocument/2006/relationships/image" Target="../media/image2656.png"/><Relationship Id="rId162" Type="http://schemas.openxmlformats.org/officeDocument/2006/relationships/image" Target="../media/image2691.png"/><Relationship Id="rId183" Type="http://schemas.openxmlformats.org/officeDocument/2006/relationships/customXml" Target="../ink/ink2753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2676.xml"/><Relationship Id="rId24" Type="http://schemas.openxmlformats.org/officeDocument/2006/relationships/image" Target="../media/image2623.png"/><Relationship Id="rId40" Type="http://schemas.openxmlformats.org/officeDocument/2006/relationships/image" Target="../media/image2631.png"/><Relationship Id="rId45" Type="http://schemas.openxmlformats.org/officeDocument/2006/relationships/customXml" Target="../ink/ink2684.xml"/><Relationship Id="rId66" Type="http://schemas.openxmlformats.org/officeDocument/2006/relationships/image" Target="../media/image2644.png"/><Relationship Id="rId87" Type="http://schemas.openxmlformats.org/officeDocument/2006/relationships/customXml" Target="../ink/ink2705.xml"/><Relationship Id="rId110" Type="http://schemas.openxmlformats.org/officeDocument/2006/relationships/image" Target="../media/image2665.png"/><Relationship Id="rId115" Type="http://schemas.openxmlformats.org/officeDocument/2006/relationships/customXml" Target="../ink/ink2719.xml"/><Relationship Id="rId131" Type="http://schemas.openxmlformats.org/officeDocument/2006/relationships/customXml" Target="../ink/ink2727.xml"/><Relationship Id="rId136" Type="http://schemas.openxmlformats.org/officeDocument/2006/relationships/image" Target="../media/image2678.png"/><Relationship Id="rId157" Type="http://schemas.openxmlformats.org/officeDocument/2006/relationships/customXml" Target="../ink/ink2740.xml"/><Relationship Id="rId178" Type="http://schemas.openxmlformats.org/officeDocument/2006/relationships/image" Target="../media/image2699.png"/><Relationship Id="rId61" Type="http://schemas.openxmlformats.org/officeDocument/2006/relationships/customXml" Target="../ink/ink2692.xml"/><Relationship Id="rId82" Type="http://schemas.openxmlformats.org/officeDocument/2006/relationships/image" Target="../media/image2651.png"/><Relationship Id="rId152" Type="http://schemas.openxmlformats.org/officeDocument/2006/relationships/image" Target="../media/image2686.png"/><Relationship Id="rId173" Type="http://schemas.openxmlformats.org/officeDocument/2006/relationships/customXml" Target="../ink/ink2748.xml"/><Relationship Id="rId194" Type="http://schemas.openxmlformats.org/officeDocument/2006/relationships/image" Target="../media/image2707.png"/><Relationship Id="rId19" Type="http://schemas.openxmlformats.org/officeDocument/2006/relationships/customXml" Target="../ink/ink2671.xml"/><Relationship Id="rId14" Type="http://schemas.openxmlformats.org/officeDocument/2006/relationships/image" Target="../media/image2618.png"/><Relationship Id="rId30" Type="http://schemas.openxmlformats.org/officeDocument/2006/relationships/image" Target="../media/image2626.png"/><Relationship Id="rId35" Type="http://schemas.openxmlformats.org/officeDocument/2006/relationships/customXml" Target="../ink/ink2679.xml"/><Relationship Id="rId56" Type="http://schemas.openxmlformats.org/officeDocument/2006/relationships/image" Target="../media/image2639.png"/><Relationship Id="rId77" Type="http://schemas.openxmlformats.org/officeDocument/2006/relationships/customXml" Target="../ink/ink2700.xml"/><Relationship Id="rId100" Type="http://schemas.openxmlformats.org/officeDocument/2006/relationships/image" Target="../media/image2660.png"/><Relationship Id="rId105" Type="http://schemas.openxmlformats.org/officeDocument/2006/relationships/customXml" Target="../ink/ink2714.xml"/><Relationship Id="rId126" Type="http://schemas.openxmlformats.org/officeDocument/2006/relationships/image" Target="../media/image2673.png"/><Relationship Id="rId147" Type="http://schemas.openxmlformats.org/officeDocument/2006/relationships/customXml" Target="../ink/ink2735.xml"/><Relationship Id="rId168" Type="http://schemas.openxmlformats.org/officeDocument/2006/relationships/image" Target="../media/image2694.png"/><Relationship Id="rId8" Type="http://schemas.openxmlformats.org/officeDocument/2006/relationships/image" Target="../media/image2615.png"/><Relationship Id="rId51" Type="http://schemas.openxmlformats.org/officeDocument/2006/relationships/customXml" Target="../ink/ink2687.xml"/><Relationship Id="rId72" Type="http://schemas.openxmlformats.org/officeDocument/2006/relationships/image" Target="../media/image2647.png"/><Relationship Id="rId93" Type="http://schemas.openxmlformats.org/officeDocument/2006/relationships/customXml" Target="../ink/ink2708.xml"/><Relationship Id="rId98" Type="http://schemas.openxmlformats.org/officeDocument/2006/relationships/image" Target="../media/image2659.png"/><Relationship Id="rId121" Type="http://schemas.openxmlformats.org/officeDocument/2006/relationships/customXml" Target="../ink/ink2722.xml"/><Relationship Id="rId142" Type="http://schemas.openxmlformats.org/officeDocument/2006/relationships/image" Target="../media/image2681.png"/><Relationship Id="rId163" Type="http://schemas.openxmlformats.org/officeDocument/2006/relationships/customXml" Target="../ink/ink2743.xml"/><Relationship Id="rId184" Type="http://schemas.openxmlformats.org/officeDocument/2006/relationships/image" Target="../media/image2702.png"/><Relationship Id="rId189" Type="http://schemas.openxmlformats.org/officeDocument/2006/relationships/customXml" Target="../ink/ink2756.xml"/><Relationship Id="rId3" Type="http://schemas.openxmlformats.org/officeDocument/2006/relationships/customXml" Target="../ink/ink2663.xml"/><Relationship Id="rId25" Type="http://schemas.openxmlformats.org/officeDocument/2006/relationships/customXml" Target="../ink/ink2674.xml"/><Relationship Id="rId46" Type="http://schemas.openxmlformats.org/officeDocument/2006/relationships/image" Target="../media/image2634.png"/><Relationship Id="rId67" Type="http://schemas.openxmlformats.org/officeDocument/2006/relationships/customXml" Target="../ink/ink2695.xml"/><Relationship Id="rId116" Type="http://schemas.openxmlformats.org/officeDocument/2006/relationships/image" Target="../media/image2668.png"/><Relationship Id="rId137" Type="http://schemas.openxmlformats.org/officeDocument/2006/relationships/customXml" Target="../ink/ink2730.xml"/><Relationship Id="rId158" Type="http://schemas.openxmlformats.org/officeDocument/2006/relationships/image" Target="../media/image2689.png"/><Relationship Id="rId20" Type="http://schemas.openxmlformats.org/officeDocument/2006/relationships/image" Target="../media/image2621.png"/><Relationship Id="rId41" Type="http://schemas.openxmlformats.org/officeDocument/2006/relationships/customXml" Target="../ink/ink2682.xml"/><Relationship Id="rId62" Type="http://schemas.openxmlformats.org/officeDocument/2006/relationships/image" Target="../media/image2642.png"/><Relationship Id="rId83" Type="http://schemas.openxmlformats.org/officeDocument/2006/relationships/customXml" Target="../ink/ink2703.xml"/><Relationship Id="rId88" Type="http://schemas.openxmlformats.org/officeDocument/2006/relationships/image" Target="../media/image2654.png"/><Relationship Id="rId111" Type="http://schemas.openxmlformats.org/officeDocument/2006/relationships/customXml" Target="../ink/ink2717.xml"/><Relationship Id="rId132" Type="http://schemas.openxmlformats.org/officeDocument/2006/relationships/image" Target="../media/image2676.png"/><Relationship Id="rId153" Type="http://schemas.openxmlformats.org/officeDocument/2006/relationships/customXml" Target="../ink/ink2738.xml"/><Relationship Id="rId174" Type="http://schemas.openxmlformats.org/officeDocument/2006/relationships/image" Target="../media/image2697.png"/><Relationship Id="rId179" Type="http://schemas.openxmlformats.org/officeDocument/2006/relationships/customXml" Target="../ink/ink2751.xml"/><Relationship Id="rId190" Type="http://schemas.openxmlformats.org/officeDocument/2006/relationships/image" Target="../media/image2705.png"/><Relationship Id="rId15" Type="http://schemas.openxmlformats.org/officeDocument/2006/relationships/customXml" Target="../ink/ink2669.xml"/><Relationship Id="rId36" Type="http://schemas.openxmlformats.org/officeDocument/2006/relationships/image" Target="../media/image2629.png"/><Relationship Id="rId57" Type="http://schemas.openxmlformats.org/officeDocument/2006/relationships/customXml" Target="../ink/ink2690.xml"/><Relationship Id="rId106" Type="http://schemas.openxmlformats.org/officeDocument/2006/relationships/image" Target="../media/image2663.png"/><Relationship Id="rId127" Type="http://schemas.openxmlformats.org/officeDocument/2006/relationships/customXml" Target="../ink/ink2725.xml"/><Relationship Id="rId10" Type="http://schemas.openxmlformats.org/officeDocument/2006/relationships/image" Target="../media/image2616.png"/><Relationship Id="rId31" Type="http://schemas.openxmlformats.org/officeDocument/2006/relationships/customXml" Target="../ink/ink2677.xml"/><Relationship Id="rId52" Type="http://schemas.openxmlformats.org/officeDocument/2006/relationships/image" Target="../media/image2637.png"/><Relationship Id="rId73" Type="http://schemas.openxmlformats.org/officeDocument/2006/relationships/customXml" Target="../ink/ink2698.xml"/><Relationship Id="rId78" Type="http://schemas.openxmlformats.org/officeDocument/2006/relationships/image" Target="../media/image2649.png"/><Relationship Id="rId94" Type="http://schemas.openxmlformats.org/officeDocument/2006/relationships/image" Target="../media/image2657.png"/><Relationship Id="rId99" Type="http://schemas.openxmlformats.org/officeDocument/2006/relationships/customXml" Target="../ink/ink2711.xml"/><Relationship Id="rId101" Type="http://schemas.openxmlformats.org/officeDocument/2006/relationships/customXml" Target="../ink/ink2712.xml"/><Relationship Id="rId122" Type="http://schemas.openxmlformats.org/officeDocument/2006/relationships/image" Target="../media/image2671.png"/><Relationship Id="rId143" Type="http://schemas.openxmlformats.org/officeDocument/2006/relationships/customXml" Target="../ink/ink2733.xml"/><Relationship Id="rId148" Type="http://schemas.openxmlformats.org/officeDocument/2006/relationships/image" Target="../media/image2684.png"/><Relationship Id="rId164" Type="http://schemas.openxmlformats.org/officeDocument/2006/relationships/image" Target="../media/image2692.png"/><Relationship Id="rId169" Type="http://schemas.openxmlformats.org/officeDocument/2006/relationships/customXml" Target="../ink/ink2746.xml"/><Relationship Id="rId185" Type="http://schemas.openxmlformats.org/officeDocument/2006/relationships/customXml" Target="../ink/ink2754.xml"/><Relationship Id="rId4" Type="http://schemas.openxmlformats.org/officeDocument/2006/relationships/image" Target="../media/image2613.png"/><Relationship Id="rId9" Type="http://schemas.openxmlformats.org/officeDocument/2006/relationships/customXml" Target="../ink/ink2666.xml"/><Relationship Id="rId180" Type="http://schemas.openxmlformats.org/officeDocument/2006/relationships/image" Target="../media/image2700.png"/><Relationship Id="rId26" Type="http://schemas.openxmlformats.org/officeDocument/2006/relationships/image" Target="../media/image2624.png"/><Relationship Id="rId47" Type="http://schemas.openxmlformats.org/officeDocument/2006/relationships/customXml" Target="../ink/ink2685.xml"/><Relationship Id="rId68" Type="http://schemas.openxmlformats.org/officeDocument/2006/relationships/image" Target="../media/image2645.png"/><Relationship Id="rId89" Type="http://schemas.openxmlformats.org/officeDocument/2006/relationships/customXml" Target="../ink/ink2706.xml"/><Relationship Id="rId112" Type="http://schemas.openxmlformats.org/officeDocument/2006/relationships/image" Target="../media/image2666.png"/><Relationship Id="rId133" Type="http://schemas.openxmlformats.org/officeDocument/2006/relationships/customXml" Target="../ink/ink2728.xml"/><Relationship Id="rId154" Type="http://schemas.openxmlformats.org/officeDocument/2006/relationships/image" Target="../media/image2687.png"/><Relationship Id="rId175" Type="http://schemas.openxmlformats.org/officeDocument/2006/relationships/customXml" Target="../ink/ink2749.xml"/><Relationship Id="rId16" Type="http://schemas.openxmlformats.org/officeDocument/2006/relationships/image" Target="../media/image2619.png"/><Relationship Id="rId37" Type="http://schemas.openxmlformats.org/officeDocument/2006/relationships/customXml" Target="../ink/ink2680.xml"/><Relationship Id="rId58" Type="http://schemas.openxmlformats.org/officeDocument/2006/relationships/image" Target="../media/image2640.png"/><Relationship Id="rId79" Type="http://schemas.openxmlformats.org/officeDocument/2006/relationships/customXml" Target="../ink/ink2701.xml"/><Relationship Id="rId102" Type="http://schemas.openxmlformats.org/officeDocument/2006/relationships/image" Target="../media/image2661.png"/><Relationship Id="rId123" Type="http://schemas.openxmlformats.org/officeDocument/2006/relationships/customXml" Target="../ink/ink2723.xml"/><Relationship Id="rId144" Type="http://schemas.openxmlformats.org/officeDocument/2006/relationships/image" Target="../media/image2682.png"/><Relationship Id="rId90" Type="http://schemas.openxmlformats.org/officeDocument/2006/relationships/image" Target="../media/image2655.png"/><Relationship Id="rId165" Type="http://schemas.openxmlformats.org/officeDocument/2006/relationships/customXml" Target="../ink/ink2744.xml"/><Relationship Id="rId186" Type="http://schemas.openxmlformats.org/officeDocument/2006/relationships/image" Target="../media/image2703.png"/><Relationship Id="rId27" Type="http://schemas.openxmlformats.org/officeDocument/2006/relationships/customXml" Target="../ink/ink2675.xml"/><Relationship Id="rId48" Type="http://schemas.openxmlformats.org/officeDocument/2006/relationships/image" Target="../media/image2635.png"/><Relationship Id="rId69" Type="http://schemas.openxmlformats.org/officeDocument/2006/relationships/customXml" Target="../ink/ink2696.xml"/><Relationship Id="rId113" Type="http://schemas.openxmlformats.org/officeDocument/2006/relationships/customXml" Target="../ink/ink2718.xml"/><Relationship Id="rId134" Type="http://schemas.openxmlformats.org/officeDocument/2006/relationships/image" Target="../media/image2677.png"/><Relationship Id="rId80" Type="http://schemas.openxmlformats.org/officeDocument/2006/relationships/image" Target="../media/image2650.png"/><Relationship Id="rId155" Type="http://schemas.openxmlformats.org/officeDocument/2006/relationships/customXml" Target="../ink/ink2739.xml"/><Relationship Id="rId176" Type="http://schemas.openxmlformats.org/officeDocument/2006/relationships/image" Target="../media/image2698.png"/><Relationship Id="rId17" Type="http://schemas.openxmlformats.org/officeDocument/2006/relationships/customXml" Target="../ink/ink2670.xml"/><Relationship Id="rId38" Type="http://schemas.openxmlformats.org/officeDocument/2006/relationships/image" Target="../media/image2630.png"/><Relationship Id="rId59" Type="http://schemas.openxmlformats.org/officeDocument/2006/relationships/customXml" Target="../ink/ink2691.xml"/><Relationship Id="rId103" Type="http://schemas.openxmlformats.org/officeDocument/2006/relationships/customXml" Target="../ink/ink2713.xml"/><Relationship Id="rId124" Type="http://schemas.openxmlformats.org/officeDocument/2006/relationships/image" Target="../media/image2672.png"/><Relationship Id="rId70" Type="http://schemas.openxmlformats.org/officeDocument/2006/relationships/image" Target="../media/image2646.png"/><Relationship Id="rId91" Type="http://schemas.openxmlformats.org/officeDocument/2006/relationships/customXml" Target="../ink/ink2707.xml"/><Relationship Id="rId145" Type="http://schemas.openxmlformats.org/officeDocument/2006/relationships/customXml" Target="../ink/ink2734.xml"/><Relationship Id="rId166" Type="http://schemas.openxmlformats.org/officeDocument/2006/relationships/image" Target="../media/image2693.png"/><Relationship Id="rId187" Type="http://schemas.openxmlformats.org/officeDocument/2006/relationships/customXml" Target="../ink/ink2755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625.png"/><Relationship Id="rId49" Type="http://schemas.openxmlformats.org/officeDocument/2006/relationships/customXml" Target="../ink/ink2686.xml"/><Relationship Id="rId114" Type="http://schemas.openxmlformats.org/officeDocument/2006/relationships/image" Target="../media/image2667.png"/><Relationship Id="rId60" Type="http://schemas.openxmlformats.org/officeDocument/2006/relationships/image" Target="../media/image2641.png"/><Relationship Id="rId81" Type="http://schemas.openxmlformats.org/officeDocument/2006/relationships/customXml" Target="../ink/ink2702.xml"/><Relationship Id="rId135" Type="http://schemas.openxmlformats.org/officeDocument/2006/relationships/customXml" Target="../ink/ink2729.xml"/><Relationship Id="rId156" Type="http://schemas.openxmlformats.org/officeDocument/2006/relationships/image" Target="../media/image2688.png"/><Relationship Id="rId177" Type="http://schemas.openxmlformats.org/officeDocument/2006/relationships/customXml" Target="../ink/ink2750.xml"/><Relationship Id="rId18" Type="http://schemas.openxmlformats.org/officeDocument/2006/relationships/image" Target="../media/image2620.png"/><Relationship Id="rId39" Type="http://schemas.openxmlformats.org/officeDocument/2006/relationships/customXml" Target="../ink/ink26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50" y="0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Einkommensverteilung</a:t>
            </a:r>
            <a:r>
              <a:rPr lang="en-US" sz="2631" dirty="0">
                <a:solidFill>
                  <a:sysClr val="windowText" lastClr="000000"/>
                </a:solidFill>
              </a:rPr>
              <a:t> </a:t>
            </a:r>
            <a:r>
              <a:rPr lang="en-US" sz="2631" dirty="0" err="1">
                <a:solidFill>
                  <a:sysClr val="windowText" lastClr="000000"/>
                </a:solidFill>
              </a:rPr>
              <a:t>nach</a:t>
            </a:r>
            <a:r>
              <a:rPr lang="en-US" sz="2631" dirty="0">
                <a:solidFill>
                  <a:sysClr val="windowText" lastClr="000000"/>
                </a:solidFill>
              </a:rPr>
              <a:t> der </a:t>
            </a:r>
            <a:r>
              <a:rPr lang="en-US" sz="2631" dirty="0" err="1">
                <a:solidFill>
                  <a:sysClr val="windowText" lastClr="000000"/>
                </a:solidFill>
              </a:rPr>
              <a:t>Preisänderung</a:t>
            </a:r>
            <a:endParaRPr lang="en-US" sz="2631" dirty="0">
              <a:solidFill>
                <a:sysClr val="windowText" lastClr="0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E277B9-BD12-4678-B902-5A0CDD9C235F}"/>
              </a:ext>
            </a:extLst>
          </p:cNvPr>
          <p:cNvSpPr txBox="1"/>
          <p:nvPr/>
        </p:nvSpPr>
        <p:spPr>
          <a:xfrm>
            <a:off x="295940" y="490542"/>
            <a:ext cx="8930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Capital owners in the machinery sector:</a:t>
            </a:r>
            <a:r>
              <a:rPr lang="en-US" sz="2200" dirty="0"/>
              <a:t> Goods prices rise in nominal terms and also relative to the wage rate and relative to the grain sector. This increases income in this sector overall</a:t>
            </a:r>
          </a:p>
          <a:p>
            <a:r>
              <a:rPr lang="en-US" sz="2200" b="1" u="sng" dirty="0"/>
              <a:t>→ Better off</a:t>
            </a:r>
          </a:p>
          <a:p>
            <a:endParaRPr lang="de-DE" sz="2200" dirty="0"/>
          </a:p>
          <a:p>
            <a:r>
              <a:rPr lang="en-US" sz="2200" b="1" u="sng" dirty="0"/>
              <a:t>Capital owners in the grain sector: </a:t>
            </a:r>
            <a:r>
              <a:rPr lang="en-US" sz="2200" dirty="0"/>
              <a:t>the prices of goods remain unchanged in nominal terms, but they fall relative to the wage rate and relative to the machinery sector. This reduces income in this sector overall</a:t>
            </a:r>
          </a:p>
          <a:p>
            <a:r>
              <a:rPr lang="en-US" sz="2200" b="1" u="sng" dirty="0"/>
              <a:t>→ Worse off</a:t>
            </a:r>
          </a:p>
          <a:p>
            <a:endParaRPr lang="de-DE" sz="2200" dirty="0"/>
          </a:p>
          <a:p>
            <a:r>
              <a:rPr lang="en-US" sz="2200" b="1" u="sng" dirty="0"/>
              <a:t>Workers:</a:t>
            </a:r>
            <a:r>
              <a:rPr lang="en-US" sz="2200" u="sng" dirty="0"/>
              <a:t> </a:t>
            </a:r>
            <a:r>
              <a:rPr lang="en-US" sz="2200" dirty="0"/>
              <a:t>Wages are rising in nominal terms. However, they fall relative to the machinery sector, while they rise relative to the grain sector.</a:t>
            </a:r>
          </a:p>
          <a:p>
            <a:r>
              <a:rPr lang="en-US" sz="2200" b="1" u="sng" dirty="0"/>
              <a:t>→ Better or worse off depends on preferences (ambiguity)</a:t>
            </a:r>
            <a:endParaRPr lang="de-DE" sz="2200" u="sng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135B54-F05D-4671-BD4C-E2889F6741E8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7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Production and consumption after foreign trade and a relative price increase of M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60369-09BB-4A7D-91B4-68E784638C33}"/>
              </a:ext>
            </a:extLst>
          </p:cNvPr>
          <p:cNvGrpSpPr/>
          <p:nvPr/>
        </p:nvGrpSpPr>
        <p:grpSpPr>
          <a:xfrm>
            <a:off x="1091050" y="1289567"/>
            <a:ext cx="6486978" cy="4304022"/>
            <a:chOff x="4016915" y="1196752"/>
            <a:chExt cx="3862765" cy="2616903"/>
          </a:xfrm>
        </p:grpSpPr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75726A-4309-49D8-B635-366159185D90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7C252169-E35C-403B-941C-9CCEB70B6BE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560060F-89E2-497E-B645-7F8891A9BDA6}"/>
                </a:ext>
              </a:extLst>
            </p:cNvPr>
            <p:cNvSpPr txBox="1"/>
            <p:nvPr/>
          </p:nvSpPr>
          <p:spPr>
            <a:xfrm flipH="1">
              <a:off x="4016915" y="1228012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G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E164BB6-400C-466D-B392-BF97AB606C98}"/>
                </a:ext>
              </a:extLst>
            </p:cNvPr>
            <p:cNvSpPr txBox="1"/>
            <p:nvPr/>
          </p:nvSpPr>
          <p:spPr>
            <a:xfrm flipH="1">
              <a:off x="7663656" y="3589096"/>
              <a:ext cx="216024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</a:t>
              </a:r>
            </a:p>
          </p:txBody>
        </p: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FA46ED26-B858-4292-925B-1DEE7ED8C959}"/>
              </a:ext>
            </a:extLst>
          </p:cNvPr>
          <p:cNvSpPr/>
          <p:nvPr/>
        </p:nvSpPr>
        <p:spPr>
          <a:xfrm>
            <a:off x="1398289" y="2201780"/>
            <a:ext cx="3224463" cy="2995863"/>
          </a:xfrm>
          <a:custGeom>
            <a:avLst/>
            <a:gdLst>
              <a:gd name="connsiteX0" fmla="*/ 0 w 3224463"/>
              <a:gd name="connsiteY0" fmla="*/ 0 h 2995863"/>
              <a:gd name="connsiteX1" fmla="*/ 2249906 w 3224463"/>
              <a:gd name="connsiteY1" fmla="*/ 986589 h 2995863"/>
              <a:gd name="connsiteX2" fmla="*/ 3224463 w 3224463"/>
              <a:gd name="connsiteY2" fmla="*/ 2995863 h 29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2995863">
                <a:moveTo>
                  <a:pt x="0" y="0"/>
                </a:moveTo>
                <a:cubicBezTo>
                  <a:pt x="856248" y="243639"/>
                  <a:pt x="1712496" y="487279"/>
                  <a:pt x="2249906" y="986589"/>
                </a:cubicBezTo>
                <a:cubicBezTo>
                  <a:pt x="2787316" y="1485899"/>
                  <a:pt x="3005889" y="2240881"/>
                  <a:pt x="3224463" y="29958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C432E8F-AFBF-4D87-B2EB-69E8003AE8AC}"/>
              </a:ext>
            </a:extLst>
          </p:cNvPr>
          <p:cNvCxnSpPr>
            <a:cxnSpLocks/>
          </p:cNvCxnSpPr>
          <p:nvPr/>
        </p:nvCxnSpPr>
        <p:spPr>
          <a:xfrm>
            <a:off x="1801319" y="1988840"/>
            <a:ext cx="223224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/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dirty="0"/>
                            <m:t>P</m:t>
                          </m:r>
                          <m:r>
                            <m:rPr>
                              <m:nor/>
                            </m:rPr>
                            <a:rPr lang="de-DE" baseline="-25000" dirty="0"/>
                            <m:t>G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3B5C445-33B9-4BC3-825E-A44EF38F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08" y="1556505"/>
                <a:ext cx="699230" cy="602473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24DDB0AE-3AC4-493A-A126-9F4A955CFEB2}"/>
              </a:ext>
            </a:extLst>
          </p:cNvPr>
          <p:cNvSpPr txBox="1"/>
          <p:nvPr/>
        </p:nvSpPr>
        <p:spPr>
          <a:xfrm>
            <a:off x="427545" y="604774"/>
            <a:ext cx="221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Price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0595867-1035-47FC-BA11-D69A0B35461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>
            <a:off x="1536118" y="974106"/>
            <a:ext cx="663305" cy="58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783DDDC-6660-4008-89D1-A0F8422D7D04}"/>
              </a:ext>
            </a:extLst>
          </p:cNvPr>
          <p:cNvSpPr txBox="1"/>
          <p:nvPr/>
        </p:nvSpPr>
        <p:spPr>
          <a:xfrm>
            <a:off x="3109422" y="267291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●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C769A9F-5086-4431-99F0-B85A2761B253}"/>
              </a:ext>
            </a:extLst>
          </p:cNvPr>
          <p:cNvSpPr txBox="1"/>
          <p:nvPr/>
        </p:nvSpPr>
        <p:spPr>
          <a:xfrm>
            <a:off x="0" y="3828128"/>
            <a:ext cx="28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autarky</a:t>
            </a:r>
            <a:endParaRPr lang="de-DE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150C9C1-095A-499A-B454-387CEB1DD253}"/>
              </a:ext>
            </a:extLst>
          </p:cNvPr>
          <p:cNvCxnSpPr>
            <a:cxnSpLocks/>
          </p:cNvCxnSpPr>
          <p:nvPr/>
        </p:nvCxnSpPr>
        <p:spPr>
          <a:xfrm flipV="1">
            <a:off x="2549038" y="3112786"/>
            <a:ext cx="560384" cy="73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EBB8603A-B6DB-4070-B170-3CBD4F7FC8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0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5560" y="136526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Results: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Specific factors model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19619" y="1690062"/>
            <a:ext cx="8461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Export sector wins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Import sector loses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effects on the mobile factor are ambivalent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BUT: Overall, the country wins!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	→ There is a redistribution mechanism so that all sectors can be 	 		better off compared to the situation without trade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1200" dirty="0"/>
              <a:t>The outcome could be reversible under specific welfare function</a:t>
            </a:r>
          </a:p>
          <a:p>
            <a:r>
              <a:rPr lang="en-US" sz="1200" dirty="0"/>
              <a:t>-&gt; Kaldor/Hicks/</a:t>
            </a:r>
            <a:r>
              <a:rPr lang="en-US" sz="1200" dirty="0" err="1"/>
              <a:t>Scitovsky</a:t>
            </a:r>
            <a:endParaRPr lang="en-US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AD80C1-9DAD-4DCD-A35A-A633A7EC679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1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0292" y="0"/>
            <a:ext cx="3420090" cy="4044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l" hangingPunct="1">
              <a:spcBef>
                <a:spcPct val="0"/>
              </a:spcBef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Model: Specific Factors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56" y="0"/>
            <a:ext cx="5232616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trade is fundamentally good for an economy, why is there so much opposition to opening up?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influences the income distribution</a:t>
            </a:r>
          </a:p>
          <a:p>
            <a:pPr marL="800100" lvl="1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reasons: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production factors between sectors is not cost-free</a:t>
            </a: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7626" lvl="2" indent="-342900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differ in their demand for production factors</a:t>
            </a: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7EB69A-0869-40AE-8DD4-DEC40D80DC4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5DE30D-940D-42D5-8BAC-4D1DC2ADC105}"/>
              </a:ext>
            </a:extLst>
          </p:cNvPr>
          <p:cNvSpPr txBox="1">
            <a:spLocks/>
          </p:cNvSpPr>
          <p:nvPr/>
        </p:nvSpPr>
        <p:spPr>
          <a:xfrm>
            <a:off x="6407052" y="374214"/>
            <a:ext cx="5688420" cy="3155857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fontAlgn="base">
              <a:spcAft>
                <a:spcPct val="0"/>
              </a:spcAft>
              <a:defRPr/>
            </a:pPr>
            <a:endParaRPr lang="en-US" altLang="en-US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short term some production factors cannot be exchanged between sectors, e.g.</a:t>
            </a:r>
          </a:p>
          <a:p>
            <a:pPr marL="311045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Industry-specific capital</a:t>
            </a: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High-skilled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8245" lvl="1" indent="-311045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5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/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Countries: 	A und 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Goods</a:t>
                </a:r>
                <a:r>
                  <a:rPr lang="de-DE" sz="2000" dirty="0"/>
                  <a:t>:	</a:t>
                </a:r>
                <a:r>
                  <a:rPr lang="de-DE" sz="2000" dirty="0" err="1"/>
                  <a:t>Grain</a:t>
                </a:r>
                <a:r>
                  <a:rPr lang="de-DE" sz="2000" dirty="0"/>
                  <a:t> G und Machinery 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 </a:t>
                </a:r>
                <a:r>
                  <a:rPr lang="de-DE" sz="2000" dirty="0" err="1"/>
                  <a:t>Production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factors</a:t>
                </a:r>
                <a:r>
                  <a:rPr lang="de-DE" sz="2000" dirty="0"/>
                  <a:t>: Labour L and  Capital 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and K</a:t>
                </a:r>
                <a:r>
                  <a:rPr lang="de-DE" sz="2000" baseline="-25000" dirty="0"/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000" dirty="0"/>
                  <a:t>2x2x2-Model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L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flexible </a:t>
                </a:r>
                <a:r>
                  <a:rPr lang="de-DE" sz="2000" dirty="0" err="1"/>
                  <a:t>between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sectors</a:t>
                </a:r>
                <a:endParaRPr lang="de-DE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Overall </a:t>
                </a:r>
                <a:r>
                  <a:rPr lang="de-DE" sz="2000" dirty="0" err="1"/>
                  <a:t>inelastic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labour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supply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de-DE" sz="2000" dirty="0"/>
                  <a:t>= L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+ L</a:t>
                </a:r>
                <a:r>
                  <a:rPr lang="de-DE" sz="2000" baseline="-25000" dirty="0"/>
                  <a:t>M</a:t>
                </a:r>
              </a:p>
              <a:p>
                <a:pPr lvl="1"/>
                <a:r>
                  <a:rPr lang="de-DE" sz="2000" baseline="-25000" dirty="0"/>
                  <a:t>       </a:t>
                </a:r>
                <a:r>
                  <a:rPr lang="de-DE" sz="2000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= </a:t>
                </a:r>
                <a:r>
                  <a:rPr lang="de-DE" sz="2000" dirty="0" err="1"/>
                  <a:t>const</a:t>
                </a:r>
                <a:r>
                  <a:rPr lang="de-DE" sz="20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000" dirty="0"/>
                  <a:t>K</a:t>
                </a:r>
                <a:r>
                  <a:rPr lang="de-DE" sz="2000" baseline="-25000" dirty="0"/>
                  <a:t>G</a:t>
                </a:r>
                <a:r>
                  <a:rPr lang="de-DE" sz="2000" dirty="0"/>
                  <a:t> bzw. K</a:t>
                </a:r>
                <a:r>
                  <a:rPr lang="de-DE" sz="2000" baseline="-25000" dirty="0"/>
                  <a:t>M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sector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specific</a:t>
                </a:r>
                <a:r>
                  <a:rPr lang="de-DE" sz="2000" dirty="0"/>
                  <a:t> an d </a:t>
                </a:r>
                <a:r>
                  <a:rPr lang="de-DE" sz="2000" dirty="0" err="1"/>
                  <a:t>cannot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moved</a:t>
                </a:r>
                <a:r>
                  <a:rPr lang="de-DE" sz="2000" dirty="0"/>
                  <a:t>.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EEE97DF-7FF5-4483-AA1D-0BB24E84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5" y="3530071"/>
                <a:ext cx="7848872" cy="2784602"/>
              </a:xfrm>
              <a:prstGeom prst="rect">
                <a:avLst/>
              </a:prstGeom>
              <a:blipFill>
                <a:blip r:embed="rId3"/>
                <a:stretch>
                  <a:fillRect l="-699" t="-1094" b="-5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14:cNvPr>
              <p14:cNvContentPartPr/>
              <p14:nvPr/>
            </p14:nvContentPartPr>
            <p14:xfrm>
              <a:off x="863373" y="1310107"/>
              <a:ext cx="4048560" cy="78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0CC3E7B-FC47-45A8-B5D0-41E08B2E2D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053" y="1305787"/>
                <a:ext cx="40572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14:cNvPr>
              <p14:cNvContentPartPr/>
              <p14:nvPr/>
            </p14:nvContentPartPr>
            <p14:xfrm>
              <a:off x="6463533" y="682987"/>
              <a:ext cx="1387440" cy="74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7BD6CD-2F8C-47B8-87AA-9E5C389220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9213" y="678667"/>
                <a:ext cx="1396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14:cNvPr>
              <p14:cNvContentPartPr/>
              <p14:nvPr/>
            </p14:nvContentPartPr>
            <p14:xfrm>
              <a:off x="5127573" y="280867"/>
              <a:ext cx="1685880" cy="71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885CE66-0A32-4BBA-9331-652BC65642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53" y="276547"/>
                <a:ext cx="1694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14:cNvPr>
              <p14:cNvContentPartPr/>
              <p14:nvPr/>
            </p14:nvContentPartPr>
            <p14:xfrm>
              <a:off x="7345893" y="2905627"/>
              <a:ext cx="1661400" cy="741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5F194DE-585E-4119-859D-595B3426FF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1573" y="2901307"/>
                <a:ext cx="1670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14:cNvPr>
              <p14:cNvContentPartPr/>
              <p14:nvPr/>
            </p14:nvContentPartPr>
            <p14:xfrm>
              <a:off x="10351173" y="2392987"/>
              <a:ext cx="963000" cy="4381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ABDB703-7BBF-405D-B802-3146303A69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46853" y="2388667"/>
                <a:ext cx="9716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14:cNvPr>
              <p14:cNvContentPartPr/>
              <p14:nvPr/>
            </p14:nvContentPartPr>
            <p14:xfrm>
              <a:off x="6700053" y="1439707"/>
              <a:ext cx="2979720" cy="21567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9F2A5CB-5A4A-4AD7-B169-041C8B1707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5733" y="1435387"/>
                <a:ext cx="298836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14:cNvPr>
              <p14:cNvContentPartPr/>
              <p14:nvPr/>
            </p14:nvContentPartPr>
            <p14:xfrm>
              <a:off x="2182413" y="3820387"/>
              <a:ext cx="1108440" cy="774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FA7837B-2639-4820-A55B-67DA5FEA22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8093" y="3816067"/>
                <a:ext cx="1117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14:cNvPr>
              <p14:cNvContentPartPr/>
              <p14:nvPr/>
            </p14:nvContentPartPr>
            <p14:xfrm>
              <a:off x="829533" y="4090387"/>
              <a:ext cx="840600" cy="1022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7CFD72F-F9E9-425C-86D2-2B615D6BEC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5213" y="4086067"/>
                <a:ext cx="849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14:cNvPr>
              <p14:cNvContentPartPr/>
              <p14:nvPr/>
            </p14:nvContentPartPr>
            <p14:xfrm>
              <a:off x="2305893" y="4129987"/>
              <a:ext cx="802080" cy="946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163A108-D108-44F3-A6E7-BDC88742A9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1573" y="4125667"/>
                <a:ext cx="810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14:cNvPr>
              <p14:cNvContentPartPr/>
              <p14:nvPr/>
            </p14:nvContentPartPr>
            <p14:xfrm>
              <a:off x="3618453" y="4482787"/>
              <a:ext cx="459360" cy="39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DA3E064-2DB2-45ED-B4C1-6C0AEEAFF2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14133" y="4478467"/>
                <a:ext cx="46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14:cNvPr>
              <p14:cNvContentPartPr/>
              <p14:nvPr/>
            </p14:nvContentPartPr>
            <p14:xfrm>
              <a:off x="7147173" y="2525467"/>
              <a:ext cx="2097720" cy="6346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6BEAFC3-A11E-4940-B687-EEB0494A5E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2853" y="2521147"/>
                <a:ext cx="210636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7D607170-4721-4521-8D59-27E5C90E8A42}"/>
              </a:ext>
            </a:extLst>
          </p:cNvPr>
          <p:cNvGrpSpPr/>
          <p:nvPr/>
        </p:nvGrpSpPr>
        <p:grpSpPr>
          <a:xfrm>
            <a:off x="6230253" y="4609147"/>
            <a:ext cx="462960" cy="1375920"/>
            <a:chOff x="6230253" y="4609147"/>
            <a:chExt cx="46296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14:cNvPr>
                <p14:cNvContentPartPr/>
                <p14:nvPr/>
              </p14:nvContentPartPr>
              <p14:xfrm>
                <a:off x="6230253" y="4609147"/>
                <a:ext cx="446400" cy="1238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023AD2C-13D0-44A8-B9E5-E516887F74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5933" y="4604827"/>
                  <a:ext cx="45504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14:cNvPr>
                <p14:cNvContentPartPr/>
                <p14:nvPr/>
              </p14:nvContentPartPr>
              <p14:xfrm>
                <a:off x="6418173" y="5794267"/>
                <a:ext cx="275040" cy="190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984D0F2-7220-4C32-A785-6013144381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3853" y="5789947"/>
                  <a:ext cx="28368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14:cNvPr>
              <p14:cNvContentPartPr/>
              <p14:nvPr/>
            </p14:nvContentPartPr>
            <p14:xfrm>
              <a:off x="4800693" y="5374507"/>
              <a:ext cx="484920" cy="270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3670BE0-C6B2-4167-A396-7D991122A8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6373" y="5370187"/>
                <a:ext cx="493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14:cNvPr>
              <p14:cNvContentPartPr/>
              <p14:nvPr/>
            </p14:nvContentPartPr>
            <p14:xfrm>
              <a:off x="4351413" y="5665747"/>
              <a:ext cx="207000" cy="543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E831E7B-9085-45A2-A88F-E729DA70DF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47093" y="5661427"/>
                <a:ext cx="21564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49A86D62-7821-4020-B60C-1E86F227D7BB}"/>
              </a:ext>
            </a:extLst>
          </p:cNvPr>
          <p:cNvGrpSpPr/>
          <p:nvPr/>
        </p:nvGrpSpPr>
        <p:grpSpPr>
          <a:xfrm>
            <a:off x="76413" y="1293547"/>
            <a:ext cx="12084480" cy="4179960"/>
            <a:chOff x="76413" y="1293547"/>
            <a:chExt cx="12084480" cy="41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14:cNvPr>
                <p14:cNvContentPartPr/>
                <p14:nvPr/>
              </p14:nvContentPartPr>
              <p14:xfrm>
                <a:off x="7750533" y="1773787"/>
                <a:ext cx="143280" cy="14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D85838-CF14-4CB5-8AFD-04F64435F1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46213" y="1769467"/>
                  <a:ext cx="151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14:cNvPr>
                <p14:cNvContentPartPr/>
                <p14:nvPr/>
              </p14:nvContentPartPr>
              <p14:xfrm>
                <a:off x="7853493" y="1723027"/>
                <a:ext cx="151200" cy="126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7AD6A7-653E-4DCF-901C-DE696AB776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9173" y="1718707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14:cNvPr>
                <p14:cNvContentPartPr/>
                <p14:nvPr/>
              </p14:nvContentPartPr>
              <p14:xfrm>
                <a:off x="8108733" y="1638067"/>
                <a:ext cx="110520" cy="269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0009061-2AAF-4072-9F9E-1543E8EFC4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04413" y="1633747"/>
                  <a:ext cx="119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14:cNvPr>
                <p14:cNvContentPartPr/>
                <p14:nvPr/>
              </p14:nvContentPartPr>
              <p14:xfrm>
                <a:off x="8247333" y="1729867"/>
                <a:ext cx="182520" cy="6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1792FA-2386-403A-9BB9-76A1D8DABE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3013" y="1725547"/>
                  <a:ext cx="19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14:cNvPr>
                <p14:cNvContentPartPr/>
                <p14:nvPr/>
              </p14:nvContentPartPr>
              <p14:xfrm>
                <a:off x="8521653" y="1734907"/>
                <a:ext cx="105840" cy="66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C2C42E9-A584-42F6-A5E9-77BD98A1A7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7333" y="1730587"/>
                  <a:ext cx="11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14:cNvPr>
                <p14:cNvContentPartPr/>
                <p14:nvPr/>
              </p14:nvContentPartPr>
              <p14:xfrm>
                <a:off x="8607333" y="1732747"/>
                <a:ext cx="101520" cy="9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86A1A1C-CFD1-499C-A40B-72F0589264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3013" y="1728427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14:cNvPr>
                <p14:cNvContentPartPr/>
                <p14:nvPr/>
              </p14:nvContentPartPr>
              <p14:xfrm>
                <a:off x="8705973" y="1733467"/>
                <a:ext cx="294480" cy="66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57B7DA-A35F-4ACE-A4D0-AEA9192231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01653" y="1729147"/>
                  <a:ext cx="30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14:cNvPr>
                <p14:cNvContentPartPr/>
                <p14:nvPr/>
              </p14:nvContentPartPr>
              <p14:xfrm>
                <a:off x="8969853" y="1735987"/>
                <a:ext cx="114480" cy="154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571501-B899-430E-ACB8-F663C2CD9B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65533" y="1731667"/>
                  <a:ext cx="12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14:cNvPr>
                <p14:cNvContentPartPr/>
                <p14:nvPr/>
              </p14:nvContentPartPr>
              <p14:xfrm>
                <a:off x="9114573" y="1660747"/>
                <a:ext cx="36720" cy="13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FA7DA2-BF72-4E07-9F6F-0D777807BC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0253" y="1656427"/>
                  <a:ext cx="4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14:cNvPr>
                <p14:cNvContentPartPr/>
                <p14:nvPr/>
              </p14:nvContentPartPr>
              <p14:xfrm>
                <a:off x="9151293" y="1706467"/>
                <a:ext cx="117360" cy="8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EB942A-04B3-4A11-90DB-11FF94998C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6973" y="1702147"/>
                  <a:ext cx="126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14:cNvPr>
                <p14:cNvContentPartPr/>
                <p14:nvPr/>
              </p14:nvContentPartPr>
              <p14:xfrm>
                <a:off x="9351093" y="1700707"/>
                <a:ext cx="9360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E020416-0594-4C8F-A23D-D55BB6EA91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46773" y="1696387"/>
                  <a:ext cx="10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14:cNvPr>
                <p14:cNvContentPartPr/>
                <p14:nvPr/>
              </p14:nvContentPartPr>
              <p14:xfrm>
                <a:off x="9437133" y="1706827"/>
                <a:ext cx="76320" cy="18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CAECD5-7230-4C02-8496-E5EFEF1F66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32813" y="1702507"/>
                  <a:ext cx="84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14:cNvPr>
                <p14:cNvContentPartPr/>
                <p14:nvPr/>
              </p14:nvContentPartPr>
              <p14:xfrm>
                <a:off x="9543693" y="1688467"/>
                <a:ext cx="95400" cy="7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5BE660-D6B0-4EB0-BB53-3D69EF520A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39373" y="1684147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14:cNvPr>
                <p14:cNvContentPartPr/>
                <p14:nvPr/>
              </p14:nvContentPartPr>
              <p14:xfrm>
                <a:off x="9631893" y="1705747"/>
                <a:ext cx="65880" cy="58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8013C7-DCD6-45E3-B782-E6C681E27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27573" y="1701427"/>
                  <a:ext cx="7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14:cNvPr>
                <p14:cNvContentPartPr/>
                <p14:nvPr/>
              </p14:nvContentPartPr>
              <p14:xfrm>
                <a:off x="9702813" y="1705387"/>
                <a:ext cx="9360" cy="61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3F77A1-5584-4461-AE7C-DB3DCA261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98493" y="1701067"/>
                  <a:ext cx="18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14:cNvPr>
                <p14:cNvContentPartPr/>
                <p14:nvPr/>
              </p14:nvContentPartPr>
              <p14:xfrm>
                <a:off x="9758613" y="1618627"/>
                <a:ext cx="74160" cy="164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3D8FAF6-6D9B-474E-BEB4-F654D7C967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4293" y="1614307"/>
                  <a:ext cx="8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14:cNvPr>
                <p14:cNvContentPartPr/>
                <p14:nvPr/>
              </p14:nvContentPartPr>
              <p14:xfrm>
                <a:off x="9821973" y="1577587"/>
                <a:ext cx="3960" cy="23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9CFD84E-F66B-4A8A-96ED-B21CC313E5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17653" y="1573267"/>
                  <a:ext cx="1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14:cNvPr>
                <p14:cNvContentPartPr/>
                <p14:nvPr/>
              </p14:nvContentPartPr>
              <p14:xfrm>
                <a:off x="9686973" y="1552387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795BEF-B3F2-44F7-837C-C26439252F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82653" y="154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14:cNvPr>
                <p14:cNvContentPartPr/>
                <p14:nvPr/>
              </p14:nvContentPartPr>
              <p14:xfrm>
                <a:off x="9848253" y="1685947"/>
                <a:ext cx="149400" cy="82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408511-7AA1-4669-8F89-DE1EFA5711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43933" y="168162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14:cNvPr>
                <p14:cNvContentPartPr/>
                <p14:nvPr/>
              </p14:nvContentPartPr>
              <p14:xfrm>
                <a:off x="10018893" y="1675867"/>
                <a:ext cx="225360" cy="64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934F4CD-6F7A-4E3B-9C77-6C992730E6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4573" y="1671547"/>
                  <a:ext cx="23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14:cNvPr>
                <p14:cNvContentPartPr/>
                <p14:nvPr/>
              </p14:nvContentPartPr>
              <p14:xfrm>
                <a:off x="10226253" y="159306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EAAEDC-D9D3-41FD-AFD6-04A0764F70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21933" y="15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14:cNvPr>
                <p14:cNvContentPartPr/>
                <p14:nvPr/>
              </p14:nvContentPartPr>
              <p14:xfrm>
                <a:off x="10347573" y="1576867"/>
                <a:ext cx="223560" cy="159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DA5A9E-16D9-47E0-B6F6-AE36FD3B3E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43253" y="1572547"/>
                  <a:ext cx="232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14:cNvPr>
                <p14:cNvContentPartPr/>
                <p14:nvPr/>
              </p14:nvContentPartPr>
              <p14:xfrm>
                <a:off x="10725573" y="1626547"/>
                <a:ext cx="107280" cy="7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4D8A72-BCA8-4B7F-AACE-C6E48B6DFF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1253" y="1622227"/>
                  <a:ext cx="115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14:cNvPr>
                <p14:cNvContentPartPr/>
                <p14:nvPr/>
              </p14:nvContentPartPr>
              <p14:xfrm>
                <a:off x="10797573" y="1621867"/>
                <a:ext cx="192240" cy="216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D9F3D5-6564-4CEC-BC7E-62EC3523DD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93253" y="1617547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14:cNvPr>
                <p14:cNvContentPartPr/>
                <p14:nvPr/>
              </p14:nvContentPartPr>
              <p14:xfrm>
                <a:off x="10974333" y="1543027"/>
                <a:ext cx="2520" cy="19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17EC739-D2B2-45E2-A845-468020D8FC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70013" y="1538707"/>
                  <a:ext cx="1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14:cNvPr>
                <p14:cNvContentPartPr/>
                <p14:nvPr/>
              </p14:nvContentPartPr>
              <p14:xfrm>
                <a:off x="11029053" y="1601347"/>
                <a:ext cx="131040" cy="8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B0E8A3-9B07-4239-9481-13825C9BC0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24733" y="1597027"/>
                  <a:ext cx="13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14:cNvPr>
                <p14:cNvContentPartPr/>
                <p14:nvPr/>
              </p14:nvContentPartPr>
              <p14:xfrm>
                <a:off x="11243613" y="1541947"/>
                <a:ext cx="360" cy="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DD24CE2-3F50-41B3-B75E-BA043A3FA5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39293" y="153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14:cNvPr>
                <p14:cNvContentPartPr/>
                <p14:nvPr/>
              </p14:nvContentPartPr>
              <p14:xfrm>
                <a:off x="11169813" y="1504507"/>
                <a:ext cx="78480" cy="156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341E9C-277A-448A-844F-128FC36A5B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65493" y="1500187"/>
                  <a:ext cx="87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14:cNvPr>
                <p14:cNvContentPartPr/>
                <p14:nvPr/>
              </p14:nvContentPartPr>
              <p14:xfrm>
                <a:off x="11245053" y="1517107"/>
                <a:ext cx="251640" cy="151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AB4D91-A4B7-4F79-B66B-636F05D5A4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40733" y="1512787"/>
                  <a:ext cx="260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14:cNvPr>
                <p14:cNvContentPartPr/>
                <p14:nvPr/>
              </p14:nvContentPartPr>
              <p14:xfrm>
                <a:off x="11480853" y="1492267"/>
                <a:ext cx="235080" cy="15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EFCCFF-E3AE-4BDD-9B30-D470C47910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76533" y="1487947"/>
                  <a:ext cx="243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14:cNvPr>
                <p14:cNvContentPartPr/>
                <p14:nvPr/>
              </p14:nvContentPartPr>
              <p14:xfrm>
                <a:off x="11122293" y="1823827"/>
                <a:ext cx="126720" cy="84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BC0D00-0228-4881-8B4D-D7004EE442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17973" y="1819507"/>
                  <a:ext cx="135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14:cNvPr>
                <p14:cNvContentPartPr/>
                <p14:nvPr/>
              </p14:nvContentPartPr>
              <p14:xfrm>
                <a:off x="11258733" y="1799707"/>
                <a:ext cx="92520" cy="94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633B81-7012-45F3-8803-3ACFE685FE9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4413" y="1795387"/>
                  <a:ext cx="101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14:cNvPr>
                <p14:cNvContentPartPr/>
                <p14:nvPr/>
              </p14:nvContentPartPr>
              <p14:xfrm>
                <a:off x="11394813" y="1811947"/>
                <a:ext cx="95760" cy="61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24A8AF-E02E-4803-9080-AB02AC6A86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90493" y="1807627"/>
                  <a:ext cx="10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14:cNvPr>
                <p14:cNvContentPartPr/>
                <p14:nvPr/>
              </p14:nvContentPartPr>
              <p14:xfrm>
                <a:off x="11509653" y="1747867"/>
                <a:ext cx="65520" cy="144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5AF3B6F-B4A2-444E-9559-D280DE644E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5333" y="1743547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14:cNvPr>
                <p14:cNvContentPartPr/>
                <p14:nvPr/>
              </p14:nvContentPartPr>
              <p14:xfrm>
                <a:off x="11564733" y="1748227"/>
                <a:ext cx="2052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A0E34F6-FF73-4C26-BD9D-27AADFA0DD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60413" y="1743907"/>
                  <a:ext cx="21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14:cNvPr>
                <p14:cNvContentPartPr/>
                <p14:nvPr/>
              </p14:nvContentPartPr>
              <p14:xfrm>
                <a:off x="8023773" y="2459227"/>
                <a:ext cx="154800" cy="2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03D44AB-E6DB-4B18-BE4C-A07BCDAA95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19453" y="2454907"/>
                  <a:ext cx="163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14:cNvPr>
                <p14:cNvContentPartPr/>
                <p14:nvPr/>
              </p14:nvContentPartPr>
              <p14:xfrm>
                <a:off x="8174613" y="2427907"/>
                <a:ext cx="72360" cy="92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1AA2EEC-647D-4BEA-8DDA-F2BC1E531B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70293" y="2423587"/>
                  <a:ext cx="8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14:cNvPr>
                <p14:cNvContentPartPr/>
                <p14:nvPr/>
              </p14:nvContentPartPr>
              <p14:xfrm>
                <a:off x="8363973" y="2404507"/>
                <a:ext cx="81360" cy="150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AB20C3-F077-47B2-BDBA-E5C23F089C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59653" y="2400187"/>
                  <a:ext cx="9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14:cNvPr>
                <p14:cNvContentPartPr/>
                <p14:nvPr/>
              </p14:nvContentPartPr>
              <p14:xfrm>
                <a:off x="8470173" y="2435467"/>
                <a:ext cx="127440" cy="5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8C1C51-175A-4A00-9421-92732C05A3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5853" y="2431147"/>
                  <a:ext cx="136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14:cNvPr>
                <p14:cNvContentPartPr/>
                <p14:nvPr/>
              </p14:nvContentPartPr>
              <p14:xfrm>
                <a:off x="8672493" y="2439427"/>
                <a:ext cx="86760" cy="62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C0EF13B-D2A3-419B-BDB0-65B75A97AE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68173" y="2435107"/>
                  <a:ext cx="9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14:cNvPr>
                <p14:cNvContentPartPr/>
                <p14:nvPr/>
              </p14:nvContentPartPr>
              <p14:xfrm>
                <a:off x="8753493" y="2450947"/>
                <a:ext cx="93960" cy="88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097C3E-A5F7-4512-BFFB-D2E2D2A7CF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9173" y="2446627"/>
                  <a:ext cx="10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14:cNvPr>
                <p14:cNvContentPartPr/>
                <p14:nvPr/>
              </p14:nvContentPartPr>
              <p14:xfrm>
                <a:off x="8874813" y="2423587"/>
                <a:ext cx="396360" cy="18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290077-E39D-440D-8043-D9E86E713C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70493" y="2419267"/>
                  <a:ext cx="40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14:cNvPr>
                <p14:cNvContentPartPr/>
                <p14:nvPr/>
              </p14:nvContentPartPr>
              <p14:xfrm>
                <a:off x="9278013" y="2398387"/>
                <a:ext cx="30240" cy="9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5E62CB3-138E-40DB-8C7D-EB18BDEF8E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3693" y="2394067"/>
                  <a:ext cx="38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14:cNvPr>
                <p14:cNvContentPartPr/>
                <p14:nvPr/>
              </p14:nvContentPartPr>
              <p14:xfrm>
                <a:off x="9346413" y="2441587"/>
                <a:ext cx="43560" cy="68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32D7776-DE4F-4C52-ACE2-D8210F0602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2093" y="243726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14:cNvPr>
                <p14:cNvContentPartPr/>
                <p14:nvPr/>
              </p14:nvContentPartPr>
              <p14:xfrm>
                <a:off x="9527133" y="2427907"/>
                <a:ext cx="138960" cy="56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F695F40-F4CD-4867-B898-704CF69260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2813" y="2423587"/>
                  <a:ext cx="147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14:cNvPr>
                <p14:cNvContentPartPr/>
                <p14:nvPr/>
              </p14:nvContentPartPr>
              <p14:xfrm>
                <a:off x="9643773" y="234618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366079-7AB7-446F-B11C-FA089D228B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9453" y="234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14:cNvPr>
                <p14:cNvContentPartPr/>
                <p14:nvPr/>
              </p14:nvContentPartPr>
              <p14:xfrm>
                <a:off x="9842133" y="2299747"/>
                <a:ext cx="200520" cy="141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0F2B08-FF86-48EF-BAE0-F479F61EBA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37813" y="2295427"/>
                  <a:ext cx="209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14:cNvPr>
                <p14:cNvContentPartPr/>
                <p14:nvPr/>
              </p14:nvContentPartPr>
              <p14:xfrm>
                <a:off x="10181973" y="2301547"/>
                <a:ext cx="66960" cy="185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BB283A-EE4B-4115-AC88-CF9B7EAB75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77653" y="2297227"/>
                  <a:ext cx="75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14:cNvPr>
                <p14:cNvContentPartPr/>
                <p14:nvPr/>
              </p14:nvContentPartPr>
              <p14:xfrm>
                <a:off x="10265133" y="2296147"/>
                <a:ext cx="11916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B42B3F-F5E8-42C6-85A6-451FA7250B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60813" y="2291827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14:cNvPr>
                <p14:cNvContentPartPr/>
                <p14:nvPr/>
              </p14:nvContentPartPr>
              <p14:xfrm>
                <a:off x="10291053" y="2237107"/>
                <a:ext cx="93600" cy="135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7380E0-2BB9-41D3-83D3-D3AB58CBB7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86733" y="2232787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14:cNvPr>
                <p14:cNvContentPartPr/>
                <p14:nvPr/>
              </p14:nvContentPartPr>
              <p14:xfrm>
                <a:off x="10399053" y="2296147"/>
                <a:ext cx="158760" cy="69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A4595F9-D61D-4272-B12D-343D9F51B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94733" y="2291827"/>
                  <a:ext cx="16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14:cNvPr>
                <p14:cNvContentPartPr/>
                <p14:nvPr/>
              </p14:nvContentPartPr>
              <p14:xfrm>
                <a:off x="10535493" y="2278867"/>
                <a:ext cx="204480" cy="6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B7D7FA-A4AF-4BDB-8CDE-6201EA99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31173" y="2274547"/>
                  <a:ext cx="213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14:cNvPr>
                <p14:cNvContentPartPr/>
                <p14:nvPr/>
              </p14:nvContentPartPr>
              <p14:xfrm>
                <a:off x="10784613" y="2282467"/>
                <a:ext cx="81360" cy="68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AFB84BF-8FB2-4C4E-BFE7-110761C5A1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80293" y="2278147"/>
                  <a:ext cx="90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14:cNvPr>
                <p14:cNvContentPartPr/>
                <p14:nvPr/>
              </p14:nvContentPartPr>
              <p14:xfrm>
                <a:off x="10872813" y="2179147"/>
                <a:ext cx="317880" cy="15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19BDF6-8C54-446D-91B8-82D5DC3885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68493" y="2174827"/>
                  <a:ext cx="32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14:cNvPr>
                <p14:cNvContentPartPr/>
                <p14:nvPr/>
              </p14:nvContentPartPr>
              <p14:xfrm>
                <a:off x="11191773" y="2183827"/>
                <a:ext cx="24840" cy="4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993264-0828-4501-9262-C56F5CBD98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87453" y="2179507"/>
                  <a:ext cx="33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14:cNvPr>
                <p14:cNvContentPartPr/>
                <p14:nvPr/>
              </p14:nvContentPartPr>
              <p14:xfrm>
                <a:off x="11222013" y="2185267"/>
                <a:ext cx="194760" cy="132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23E33D-0B15-4CB7-9128-314D2F64268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17693" y="2180947"/>
                  <a:ext cx="20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14:cNvPr>
                <p14:cNvContentPartPr/>
                <p14:nvPr/>
              </p14:nvContentPartPr>
              <p14:xfrm>
                <a:off x="11449533" y="2096347"/>
                <a:ext cx="55080" cy="261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E5703A3-CCC0-4921-ABE9-8BEA6881EC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45213" y="2092027"/>
                  <a:ext cx="63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14:cNvPr>
                <p14:cNvContentPartPr/>
                <p14:nvPr/>
              </p14:nvContentPartPr>
              <p14:xfrm>
                <a:off x="11518293" y="2224507"/>
                <a:ext cx="58320" cy="73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48B642-0F6A-474D-BD42-120A7EBB49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13973" y="2220187"/>
                  <a:ext cx="66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14:cNvPr>
                <p14:cNvContentPartPr/>
                <p14:nvPr/>
              </p14:nvContentPartPr>
              <p14:xfrm>
                <a:off x="11583093" y="2158267"/>
                <a:ext cx="108360" cy="132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238BAB-B7AD-4A5E-A4D1-58A40D651E7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78773" y="2153947"/>
                  <a:ext cx="11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14:cNvPr>
                <p14:cNvContentPartPr/>
                <p14:nvPr/>
              </p14:nvContentPartPr>
              <p14:xfrm>
                <a:off x="11709093" y="2194267"/>
                <a:ext cx="209520" cy="87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31C8562-B822-4C7D-BC5A-ECBE0EBE2E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04773" y="2189947"/>
                  <a:ext cx="21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14:cNvPr>
                <p14:cNvContentPartPr/>
                <p14:nvPr/>
              </p14:nvContentPartPr>
              <p14:xfrm>
                <a:off x="11944173" y="2166187"/>
                <a:ext cx="1044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BD5A8F-EDBE-45EA-AC16-1E835EC083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39853" y="2161867"/>
                  <a:ext cx="19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14:cNvPr>
                <p14:cNvContentPartPr/>
                <p14:nvPr/>
              </p14:nvContentPartPr>
              <p14:xfrm>
                <a:off x="11936973" y="2200387"/>
                <a:ext cx="55800" cy="82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B67C15-96DF-42C0-8CA9-EABB0187A2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932653" y="2196067"/>
                  <a:ext cx="6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14:cNvPr>
                <p14:cNvContentPartPr/>
                <p14:nvPr/>
              </p14:nvContentPartPr>
              <p14:xfrm>
                <a:off x="12006093" y="2128027"/>
                <a:ext cx="154800" cy="147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F525D4D-723D-41D7-BD8E-91CA9B0D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001773" y="2123707"/>
                  <a:ext cx="16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14:cNvPr>
                <p14:cNvContentPartPr/>
                <p14:nvPr/>
              </p14:nvContentPartPr>
              <p14:xfrm>
                <a:off x="10184853" y="2569027"/>
                <a:ext cx="167760" cy="77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9905916-A6BD-4F4A-8AC9-34B47C8A1F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80533" y="2564707"/>
                  <a:ext cx="176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14:cNvPr>
                <p14:cNvContentPartPr/>
                <p14:nvPr/>
              </p14:nvContentPartPr>
              <p14:xfrm>
                <a:off x="10466013" y="2572987"/>
                <a:ext cx="21276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083612-B47F-49E5-ACFE-0DC569FF98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61693" y="2568667"/>
                  <a:ext cx="22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14:cNvPr>
                <p14:cNvContentPartPr/>
                <p14:nvPr/>
              </p14:nvContentPartPr>
              <p14:xfrm>
                <a:off x="10671933" y="2507827"/>
                <a:ext cx="57240" cy="135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B61DF87-4369-476C-8944-6FE4923E5B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67613" y="2503507"/>
                  <a:ext cx="6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14:cNvPr>
                <p14:cNvContentPartPr/>
                <p14:nvPr/>
              </p14:nvContentPartPr>
              <p14:xfrm>
                <a:off x="10719453" y="2559667"/>
                <a:ext cx="239760" cy="5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EDEA301-90F3-49CC-9407-E6088A2A7C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15133" y="2555347"/>
                  <a:ext cx="248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14:cNvPr>
                <p14:cNvContentPartPr/>
                <p14:nvPr/>
              </p14:nvContentPartPr>
              <p14:xfrm>
                <a:off x="10976133" y="2561827"/>
                <a:ext cx="13680" cy="4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D2699AF-8051-4846-99BF-0AB54D93ED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71813" y="2557507"/>
                  <a:ext cx="22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14:cNvPr>
                <p14:cNvContentPartPr/>
                <p14:nvPr/>
              </p14:nvContentPartPr>
              <p14:xfrm>
                <a:off x="11024733" y="2480827"/>
                <a:ext cx="28440" cy="6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B6FF7D-9954-41D3-B73C-2468BDD6BD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20413" y="2476507"/>
                  <a:ext cx="37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14:cNvPr>
                <p14:cNvContentPartPr/>
                <p14:nvPr/>
              </p14:nvContentPartPr>
              <p14:xfrm>
                <a:off x="10975053" y="2533027"/>
                <a:ext cx="79200" cy="84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96C4047-C181-4764-A09B-55256A6FC7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70733" y="2528707"/>
                  <a:ext cx="87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14:cNvPr>
                <p14:cNvContentPartPr/>
                <p14:nvPr/>
              </p14:nvContentPartPr>
              <p14:xfrm>
                <a:off x="11079093" y="2442667"/>
                <a:ext cx="83160" cy="168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63F79A-AAEF-44AA-B9B0-B654FD13B7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4773" y="2438347"/>
                  <a:ext cx="91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14:cNvPr>
                <p14:cNvContentPartPr/>
                <p14:nvPr/>
              </p14:nvContentPartPr>
              <p14:xfrm>
                <a:off x="11188533" y="2526907"/>
                <a:ext cx="19080" cy="86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51A8320-33F9-467B-8B72-7CE6B3E80B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84213" y="2522587"/>
                  <a:ext cx="27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14:cNvPr>
                <p14:cNvContentPartPr/>
                <p14:nvPr/>
              </p14:nvContentPartPr>
              <p14:xfrm>
                <a:off x="11215173" y="2445907"/>
                <a:ext cx="36360" cy="171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A80FBD-25A3-4B8B-B576-EB8D0B67E9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10853" y="2441587"/>
                  <a:ext cx="4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14:cNvPr>
                <p14:cNvContentPartPr/>
                <p14:nvPr/>
              </p14:nvContentPartPr>
              <p14:xfrm>
                <a:off x="11367093" y="2505667"/>
                <a:ext cx="95400" cy="93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8501F7A-7ABF-427C-9C27-38D7C3C60D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62773" y="2501347"/>
                  <a:ext cx="104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14:cNvPr>
                <p14:cNvContentPartPr/>
                <p14:nvPr/>
              </p14:nvContentPartPr>
              <p14:xfrm>
                <a:off x="11481213" y="2479747"/>
                <a:ext cx="92520" cy="87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67A5523-A946-4CFB-8659-AD52BD46DCB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76893" y="2475427"/>
                  <a:ext cx="10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14:cNvPr>
                <p14:cNvContentPartPr/>
                <p14:nvPr/>
              </p14:nvContentPartPr>
              <p14:xfrm>
                <a:off x="11566533" y="2507827"/>
                <a:ext cx="113400" cy="48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1A116-D546-4F26-A965-BC5DCD133C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62213" y="2503507"/>
                  <a:ext cx="122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14:cNvPr>
                <p14:cNvContentPartPr/>
                <p14:nvPr/>
              </p14:nvContentPartPr>
              <p14:xfrm>
                <a:off x="11688933" y="2420707"/>
                <a:ext cx="226800" cy="140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F421BA0-93B3-4358-BCEE-FA0E979BF6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84613" y="2416387"/>
                  <a:ext cx="235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14:cNvPr>
                <p14:cNvContentPartPr/>
                <p14:nvPr/>
              </p14:nvContentPartPr>
              <p14:xfrm>
                <a:off x="10362333" y="2675227"/>
                <a:ext cx="851400" cy="131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6D4DBC-58DB-4683-8AB6-5DEFEE4D6AF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58013" y="2670907"/>
                  <a:ext cx="86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14:cNvPr>
                <p14:cNvContentPartPr/>
                <p14:nvPr/>
              </p14:nvContentPartPr>
              <p14:xfrm>
                <a:off x="10455933" y="2909587"/>
                <a:ext cx="129600" cy="110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1FBE644-685E-4F04-BF27-060B99524B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1613" y="2905267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14:cNvPr>
                <p14:cNvContentPartPr/>
                <p14:nvPr/>
              </p14:nvContentPartPr>
              <p14:xfrm>
                <a:off x="10609293" y="2941627"/>
                <a:ext cx="36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A3A6F85-03FF-4939-81EB-D118C3B065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4973" y="2937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14:cNvPr>
                <p14:cNvContentPartPr/>
                <p14:nvPr/>
              </p14:nvContentPartPr>
              <p14:xfrm>
                <a:off x="10582653" y="2922907"/>
                <a:ext cx="87480" cy="88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11624A-B34C-498E-9A5C-902C89ADD5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78333" y="2918587"/>
                  <a:ext cx="96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14:cNvPr>
                <p14:cNvContentPartPr/>
                <p14:nvPr/>
              </p14:nvContentPartPr>
              <p14:xfrm>
                <a:off x="10684533" y="2923267"/>
                <a:ext cx="94680" cy="19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59E014-EBA3-4101-BB6D-6857313EA3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0213" y="2918947"/>
                  <a:ext cx="103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14:cNvPr>
                <p14:cNvContentPartPr/>
                <p14:nvPr/>
              </p14:nvContentPartPr>
              <p14:xfrm>
                <a:off x="10775613" y="2897707"/>
                <a:ext cx="93960" cy="118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166097-836F-474B-AB13-ADBFE30C9C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1293" y="2893387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14:cNvPr>
                <p14:cNvContentPartPr/>
                <p14:nvPr/>
              </p14:nvContentPartPr>
              <p14:xfrm>
                <a:off x="10886133" y="2925067"/>
                <a:ext cx="73440" cy="80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51D46D-6B77-4F07-83A0-751C3F0445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81813" y="2920747"/>
                  <a:ext cx="82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14:cNvPr>
                <p14:cNvContentPartPr/>
                <p14:nvPr/>
              </p14:nvContentPartPr>
              <p14:xfrm>
                <a:off x="10995933" y="2916427"/>
                <a:ext cx="9000" cy="102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94828D2-60AB-493F-8035-F739AF0742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1613" y="2912107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14:cNvPr>
                <p14:cNvContentPartPr/>
                <p14:nvPr/>
              </p14:nvContentPartPr>
              <p14:xfrm>
                <a:off x="10981533" y="2853427"/>
                <a:ext cx="23760" cy="35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6711DF0-8DC5-4617-A326-DAE46F01FA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77213" y="2849107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14:cNvPr>
                <p14:cNvContentPartPr/>
                <p14:nvPr/>
              </p14:nvContentPartPr>
              <p14:xfrm>
                <a:off x="11021493" y="2912467"/>
                <a:ext cx="132480" cy="79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CED90D1-FAE2-4596-865B-8C6E0B1802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17173" y="2908147"/>
                  <a:ext cx="141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14:cNvPr>
                <p14:cNvContentPartPr/>
                <p14:nvPr/>
              </p14:nvContentPartPr>
              <p14:xfrm>
                <a:off x="11156493" y="2778547"/>
                <a:ext cx="235800" cy="35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1060C7-8727-41E9-BC4F-A5993DE5C3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52173" y="2774227"/>
                  <a:ext cx="244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14:cNvPr>
                <p14:cNvContentPartPr/>
                <p14:nvPr/>
              </p14:nvContentPartPr>
              <p14:xfrm>
                <a:off x="10446573" y="3200107"/>
                <a:ext cx="116640" cy="97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8068940-7097-4B90-BC55-1590D5B85A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42253" y="3195787"/>
                  <a:ext cx="125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14:cNvPr>
                <p14:cNvContentPartPr/>
                <p14:nvPr/>
              </p14:nvContentPartPr>
              <p14:xfrm>
                <a:off x="10576533" y="3208027"/>
                <a:ext cx="257400" cy="82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FF99C3C-9891-4A95-8B1D-CB888875EC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72213" y="3203707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14:cNvPr>
                <p14:cNvContentPartPr/>
                <p14:nvPr/>
              </p14:nvContentPartPr>
              <p14:xfrm>
                <a:off x="10835013" y="3197227"/>
                <a:ext cx="71640" cy="67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55B9F4A-F163-419D-88FF-6BA49925D2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30693" y="319290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14:cNvPr>
                <p14:cNvContentPartPr/>
                <p14:nvPr/>
              </p14:nvContentPartPr>
              <p14:xfrm>
                <a:off x="10979373" y="3111907"/>
                <a:ext cx="151560" cy="158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531ED32-75F8-42AE-8A69-49DCEF1210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75053" y="3107587"/>
                  <a:ext cx="160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14:cNvPr>
                <p14:cNvContentPartPr/>
                <p14:nvPr/>
              </p14:nvContentPartPr>
              <p14:xfrm>
                <a:off x="11130573" y="3145387"/>
                <a:ext cx="180360" cy="238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6D79FE-C4E2-47B0-951A-0844A0C585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26253" y="3141067"/>
                  <a:ext cx="189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14:cNvPr>
                <p14:cNvContentPartPr/>
                <p14:nvPr/>
              </p14:nvContentPartPr>
              <p14:xfrm>
                <a:off x="11360973" y="3150787"/>
                <a:ext cx="82800" cy="82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23D64C-6B17-4E39-8101-F24CC6F6F9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6653" y="3146467"/>
                  <a:ext cx="91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14:cNvPr>
                <p14:cNvContentPartPr/>
                <p14:nvPr/>
              </p14:nvContentPartPr>
              <p14:xfrm>
                <a:off x="11534133" y="3073387"/>
                <a:ext cx="212040" cy="118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349CDD-0D1F-4F27-A7B8-2E35B3EB6A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29813" y="3069067"/>
                  <a:ext cx="22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14:cNvPr>
                <p14:cNvContentPartPr/>
                <p14:nvPr/>
              </p14:nvContentPartPr>
              <p14:xfrm>
                <a:off x="11774973" y="3073747"/>
                <a:ext cx="93240" cy="87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29A050-62F4-441B-8F6D-180EE120C0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70653" y="3069427"/>
                  <a:ext cx="101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14:cNvPr>
                <p14:cNvContentPartPr/>
                <p14:nvPr/>
              </p14:nvContentPartPr>
              <p14:xfrm>
                <a:off x="10434693" y="3381907"/>
                <a:ext cx="110880" cy="18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7D4BC40-6E8F-4AE2-B25E-366E7A1E66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30373" y="3377587"/>
                  <a:ext cx="119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14:cNvPr>
                <p14:cNvContentPartPr/>
                <p14:nvPr/>
              </p14:nvContentPartPr>
              <p14:xfrm>
                <a:off x="10530093" y="3458227"/>
                <a:ext cx="83160" cy="73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20DE07-4A7B-437C-9C2C-614971FF21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25773" y="3453907"/>
                  <a:ext cx="9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14:cNvPr>
                <p14:cNvContentPartPr/>
                <p14:nvPr/>
              </p14:nvContentPartPr>
              <p14:xfrm>
                <a:off x="10724493" y="3356707"/>
                <a:ext cx="192600" cy="140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1414B48-90C1-4C8A-A7C7-43BB67D829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20173" y="3352387"/>
                  <a:ext cx="201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14:cNvPr>
                <p14:cNvContentPartPr/>
                <p14:nvPr/>
              </p14:nvContentPartPr>
              <p14:xfrm>
                <a:off x="11084853" y="3398827"/>
                <a:ext cx="56880" cy="66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A9D59B4-32B3-45E3-902C-455E25452A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80533" y="3394507"/>
                  <a:ext cx="65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14:cNvPr>
                <p14:cNvContentPartPr/>
                <p14:nvPr/>
              </p14:nvContentPartPr>
              <p14:xfrm>
                <a:off x="11164773" y="3394867"/>
                <a:ext cx="182520" cy="56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BF76879-8D7C-4553-8EF5-41E88C1775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60453" y="3390547"/>
                  <a:ext cx="191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14:cNvPr>
                <p14:cNvContentPartPr/>
                <p14:nvPr/>
              </p14:nvContentPartPr>
              <p14:xfrm>
                <a:off x="11183133" y="3323587"/>
                <a:ext cx="143640" cy="114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60480C5-73EB-4DBA-8E81-1B06C6ADF9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78813" y="3319267"/>
                  <a:ext cx="152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14:cNvPr>
                <p14:cNvContentPartPr/>
                <p14:nvPr/>
              </p14:nvContentPartPr>
              <p14:xfrm>
                <a:off x="11313453" y="3336187"/>
                <a:ext cx="317520" cy="1706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CDB90D4-F318-4ABA-8B6A-93ABB5B952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09133" y="3331867"/>
                  <a:ext cx="32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14:cNvPr>
                <p14:cNvContentPartPr/>
                <p14:nvPr/>
              </p14:nvContentPartPr>
              <p14:xfrm>
                <a:off x="10523973" y="3673867"/>
                <a:ext cx="104760" cy="143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9645B3-E3E6-4A9F-BF4D-F24CF81A52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9653" y="3669547"/>
                  <a:ext cx="113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14:cNvPr>
                <p14:cNvContentPartPr/>
                <p14:nvPr/>
              </p14:nvContentPartPr>
              <p14:xfrm>
                <a:off x="10641693" y="3728227"/>
                <a:ext cx="87840" cy="73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CBF371C-F730-41D7-949D-A539A772AA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37373" y="3723907"/>
                  <a:ext cx="96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14:cNvPr>
                <p14:cNvContentPartPr/>
                <p14:nvPr/>
              </p14:nvContentPartPr>
              <p14:xfrm>
                <a:off x="10892253" y="3669547"/>
                <a:ext cx="25200" cy="102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E664D1E-985D-455B-8580-ED406811A8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887933" y="3665227"/>
                  <a:ext cx="3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14:cNvPr>
                <p14:cNvContentPartPr/>
                <p14:nvPr/>
              </p14:nvContentPartPr>
              <p14:xfrm>
                <a:off x="10887573" y="3635347"/>
                <a:ext cx="106560" cy="32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0886BA4-8928-417E-B184-F07CC6C22D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83253" y="3631027"/>
                  <a:ext cx="11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14:cNvPr>
                <p14:cNvContentPartPr/>
                <p14:nvPr/>
              </p14:nvContentPartPr>
              <p14:xfrm>
                <a:off x="10914573" y="3684307"/>
                <a:ext cx="120600" cy="10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FD62159-E390-4F48-96AF-5401F03066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10253" y="3679987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14:cNvPr>
                <p14:cNvContentPartPr/>
                <p14:nvPr/>
              </p14:nvContentPartPr>
              <p14:xfrm>
                <a:off x="11069733" y="3677107"/>
                <a:ext cx="83160" cy="33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7C728B0-9363-470D-BECB-A58F13A84E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65413" y="3672787"/>
                  <a:ext cx="9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14:cNvPr>
                <p14:cNvContentPartPr/>
                <p14:nvPr/>
              </p14:nvContentPartPr>
              <p14:xfrm>
                <a:off x="11202573" y="3656947"/>
                <a:ext cx="163440" cy="70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EA580CA-6341-4CE3-8B8A-8D2C5F0BC1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98253" y="3652627"/>
                  <a:ext cx="172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14:cNvPr>
                <p14:cNvContentPartPr/>
                <p14:nvPr/>
              </p14:nvContentPartPr>
              <p14:xfrm>
                <a:off x="11373213" y="3633187"/>
                <a:ext cx="63360" cy="74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EC484F5-327B-4D93-9BE4-F4583CF14E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68893" y="3628867"/>
                  <a:ext cx="72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14:cNvPr>
                <p14:cNvContentPartPr/>
                <p14:nvPr/>
              </p14:nvContentPartPr>
              <p14:xfrm>
                <a:off x="11433693" y="3534907"/>
                <a:ext cx="80640" cy="154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9D8F43-FD34-467A-8392-DA1B91E3FB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29373" y="3530587"/>
                  <a:ext cx="89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14:cNvPr>
                <p14:cNvContentPartPr/>
                <p14:nvPr/>
              </p14:nvContentPartPr>
              <p14:xfrm>
                <a:off x="11543853" y="3593587"/>
                <a:ext cx="6120" cy="66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E4F734-0B50-4861-8774-6C1A0A4EF7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39533" y="3589267"/>
                  <a:ext cx="1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14:cNvPr>
                <p14:cNvContentPartPr/>
                <p14:nvPr/>
              </p14:nvContentPartPr>
              <p14:xfrm>
                <a:off x="11578413" y="3498187"/>
                <a:ext cx="81000" cy="15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6E60224-0BDB-4210-BF2E-03A6EEAD00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74093" y="3493867"/>
                  <a:ext cx="8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14:cNvPr>
                <p14:cNvContentPartPr/>
                <p14:nvPr/>
              </p14:nvContentPartPr>
              <p14:xfrm>
                <a:off x="11640693" y="3534907"/>
                <a:ext cx="22680" cy="116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A403AB9-1C7D-4DC3-9154-507DC78BD7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36373" y="3530587"/>
                  <a:ext cx="31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14:cNvPr>
                <p14:cNvContentPartPr/>
                <p14:nvPr/>
              </p14:nvContentPartPr>
              <p14:xfrm>
                <a:off x="11673813" y="3451747"/>
                <a:ext cx="145800" cy="307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A04F64A-038B-40CA-951E-A1A035F59A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69493" y="3447427"/>
                  <a:ext cx="154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14:cNvPr>
                <p14:cNvContentPartPr/>
                <p14:nvPr/>
              </p14:nvContentPartPr>
              <p14:xfrm>
                <a:off x="11703693" y="3398827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253AD5-85B8-4C28-BEB5-3B0DA4D5AC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9373" y="3394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14:cNvPr>
                <p14:cNvContentPartPr/>
                <p14:nvPr/>
              </p14:nvContentPartPr>
              <p14:xfrm>
                <a:off x="11556813" y="3385507"/>
                <a:ext cx="25200" cy="2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1D14709-A43E-40F4-B846-23FB2FAD67F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552493" y="3381187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14:cNvPr>
                <p14:cNvContentPartPr/>
                <p14:nvPr/>
              </p14:nvContentPartPr>
              <p14:xfrm>
                <a:off x="3860373" y="4163107"/>
                <a:ext cx="3037320" cy="743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00933B3-C6C2-4CC2-A399-1BE2A32200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6053" y="4158787"/>
                  <a:ext cx="304596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14:cNvPr>
                <p14:cNvContentPartPr/>
                <p14:nvPr/>
              </p14:nvContentPartPr>
              <p14:xfrm>
                <a:off x="6792213" y="4088947"/>
                <a:ext cx="234720" cy="121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3ACF68C-D41F-47C8-B4D1-904FD92FC5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87893" y="4084627"/>
                  <a:ext cx="243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14:cNvPr>
                <p14:cNvContentPartPr/>
                <p14:nvPr/>
              </p14:nvContentPartPr>
              <p14:xfrm>
                <a:off x="7142493" y="3869707"/>
                <a:ext cx="177840" cy="83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B6B95AA-543F-49EF-931C-FA506D4DCF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38173" y="3865387"/>
                  <a:ext cx="18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14:cNvPr>
                <p14:cNvContentPartPr/>
                <p14:nvPr/>
              </p14:nvContentPartPr>
              <p14:xfrm>
                <a:off x="7294773" y="3776467"/>
                <a:ext cx="360" cy="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3BB98BB-7196-4714-B2FD-1EFCC2D80C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0453" y="377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14:cNvPr>
                <p14:cNvContentPartPr/>
                <p14:nvPr/>
              </p14:nvContentPartPr>
              <p14:xfrm>
                <a:off x="7518333" y="3786907"/>
                <a:ext cx="285480" cy="272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04638FC-475F-4E5E-825B-57356B8F17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14013" y="3782587"/>
                  <a:ext cx="29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14:cNvPr>
                <p14:cNvContentPartPr/>
                <p14:nvPr/>
              </p14:nvContentPartPr>
              <p14:xfrm>
                <a:off x="7817493" y="3778627"/>
                <a:ext cx="76680" cy="59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5E67214-AE74-4451-92A2-571124BB10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3173" y="3774307"/>
                  <a:ext cx="8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14:cNvPr>
                <p14:cNvContentPartPr/>
                <p14:nvPr/>
              </p14:nvContentPartPr>
              <p14:xfrm>
                <a:off x="7733253" y="3782587"/>
                <a:ext cx="122400" cy="92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493E674-D2BB-4C83-9C3D-71E4FAEF7C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28933" y="3778267"/>
                  <a:ext cx="131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14:cNvPr>
                <p14:cNvContentPartPr/>
                <p14:nvPr/>
              </p14:nvContentPartPr>
              <p14:xfrm>
                <a:off x="7870413" y="3762067"/>
                <a:ext cx="177120" cy="64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6753125-C40D-446B-9258-A5F60C808B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66093" y="3757747"/>
                  <a:ext cx="18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14:cNvPr>
                <p14:cNvContentPartPr/>
                <p14:nvPr/>
              </p14:nvContentPartPr>
              <p14:xfrm>
                <a:off x="8041053" y="3654787"/>
                <a:ext cx="246600" cy="151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30DEEFA-3606-4246-9C18-B0C72591AC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36733" y="3650467"/>
                  <a:ext cx="25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14:cNvPr>
                <p14:cNvContentPartPr/>
                <p14:nvPr/>
              </p14:nvContentPartPr>
              <p14:xfrm>
                <a:off x="8474853" y="3724987"/>
                <a:ext cx="9000" cy="65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9D6C1B9-470F-4942-B07F-98A920D9D4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70533" y="3720667"/>
                  <a:ext cx="17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14:cNvPr>
                <p14:cNvContentPartPr/>
                <p14:nvPr/>
              </p14:nvContentPartPr>
              <p14:xfrm>
                <a:off x="8469813" y="3663067"/>
                <a:ext cx="95040" cy="248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A3F798-54A4-464A-AD43-D7C50C243D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65493" y="3658747"/>
                  <a:ext cx="103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14:cNvPr>
                <p14:cNvContentPartPr/>
                <p14:nvPr/>
              </p14:nvContentPartPr>
              <p14:xfrm>
                <a:off x="8526693" y="3687907"/>
                <a:ext cx="104040" cy="93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FC8F00-1CD0-4DDB-8A07-1A2616A882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22373" y="3683587"/>
                  <a:ext cx="112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14:cNvPr>
                <p14:cNvContentPartPr/>
                <p14:nvPr/>
              </p14:nvContentPartPr>
              <p14:xfrm>
                <a:off x="8754933" y="3681067"/>
                <a:ext cx="172080" cy="91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2F5687-1F8A-4F2E-9216-BE2CA99A33F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50613" y="3676747"/>
                  <a:ext cx="180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14:cNvPr>
                <p14:cNvContentPartPr/>
                <p14:nvPr/>
              </p14:nvContentPartPr>
              <p14:xfrm>
                <a:off x="8969853" y="3583867"/>
                <a:ext cx="199800" cy="166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6EBF54-CECD-440C-8258-544750170E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5533" y="3579547"/>
                  <a:ext cx="20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14:cNvPr>
                <p14:cNvContentPartPr/>
                <p14:nvPr/>
              </p14:nvContentPartPr>
              <p14:xfrm>
                <a:off x="8815773" y="3581347"/>
                <a:ext cx="24120" cy="25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00CB84-186D-42A6-87FB-62B0BC4386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1453" y="3577027"/>
                  <a:ext cx="32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14:cNvPr>
                <p14:cNvContentPartPr/>
                <p14:nvPr/>
              </p14:nvContentPartPr>
              <p14:xfrm>
                <a:off x="9166773" y="3601147"/>
                <a:ext cx="102600" cy="2203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F2A8981-65A1-4973-BEA8-C97C2AD04D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62453" y="3596827"/>
                  <a:ext cx="111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14:cNvPr>
                <p14:cNvContentPartPr/>
                <p14:nvPr/>
              </p14:nvContentPartPr>
              <p14:xfrm>
                <a:off x="9274413" y="3467227"/>
                <a:ext cx="293760" cy="22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CD022D9-C526-4A1C-93C2-5543149443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70093" y="3462907"/>
                  <a:ext cx="302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14:cNvPr>
                <p14:cNvContentPartPr/>
                <p14:nvPr/>
              </p14:nvContentPartPr>
              <p14:xfrm>
                <a:off x="9566733" y="3464707"/>
                <a:ext cx="129240" cy="173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53214F6-943B-4C0E-AF8F-F73FEC74800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62413" y="3460387"/>
                  <a:ext cx="137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14:cNvPr>
                <p14:cNvContentPartPr/>
                <p14:nvPr/>
              </p14:nvContentPartPr>
              <p14:xfrm>
                <a:off x="7417533" y="4133227"/>
                <a:ext cx="154800" cy="105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62459FD-BEFB-458B-8556-B2A3D049D0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3213" y="4128907"/>
                  <a:ext cx="163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14:cNvPr>
                <p14:cNvContentPartPr/>
                <p14:nvPr/>
              </p14:nvContentPartPr>
              <p14:xfrm>
                <a:off x="7551813" y="4103707"/>
                <a:ext cx="84960" cy="124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B56D5A0-7A22-4A56-9952-9586E9B260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47493" y="4099387"/>
                  <a:ext cx="9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14:cNvPr>
                <p14:cNvContentPartPr/>
                <p14:nvPr/>
              </p14:nvContentPartPr>
              <p14:xfrm>
                <a:off x="7876173" y="3989947"/>
                <a:ext cx="45720" cy="182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E76001F-393E-4859-B505-196101C3D9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71853" y="3985627"/>
                  <a:ext cx="5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14:cNvPr>
                <p14:cNvContentPartPr/>
                <p14:nvPr/>
              </p14:nvContentPartPr>
              <p14:xfrm>
                <a:off x="7957173" y="3983107"/>
                <a:ext cx="288720" cy="146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7D14411-BCF0-4E05-985D-87D4C79A6F8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52853" y="3978787"/>
                  <a:ext cx="29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14:cNvPr>
                <p14:cNvContentPartPr/>
                <p14:nvPr/>
              </p14:nvContentPartPr>
              <p14:xfrm>
                <a:off x="7815333" y="4212787"/>
                <a:ext cx="110880" cy="795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27D195-4D7C-4073-9A97-A556602295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11013" y="4208467"/>
                  <a:ext cx="11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14:cNvPr>
                <p14:cNvContentPartPr/>
                <p14:nvPr/>
              </p14:nvContentPartPr>
              <p14:xfrm>
                <a:off x="8311413" y="3856027"/>
                <a:ext cx="85680" cy="964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CE658F4-3686-46BE-BFA0-6DDEAB14D6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07093" y="3851707"/>
                  <a:ext cx="94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14:cNvPr>
                <p14:cNvContentPartPr/>
                <p14:nvPr/>
              </p14:nvContentPartPr>
              <p14:xfrm>
                <a:off x="8451453" y="4048627"/>
                <a:ext cx="36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F602441-3EC6-4A9C-8447-FB6524B253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47133" y="4044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14:cNvPr>
                <p14:cNvContentPartPr/>
                <p14:nvPr/>
              </p14:nvContentPartPr>
              <p14:xfrm>
                <a:off x="8446053" y="3971227"/>
                <a:ext cx="110160" cy="9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8BF938-8A59-4B27-8EF2-4114DC12FE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41733" y="3966907"/>
                  <a:ext cx="11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14:cNvPr>
                <p14:cNvContentPartPr/>
                <p14:nvPr/>
              </p14:nvContentPartPr>
              <p14:xfrm>
                <a:off x="8579613" y="3884827"/>
                <a:ext cx="83520" cy="143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7270FCD-0673-41DE-8C3C-7E6C0C1D29F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5293" y="3880507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14:cNvPr>
                <p14:cNvContentPartPr/>
                <p14:nvPr/>
              </p14:nvContentPartPr>
              <p14:xfrm>
                <a:off x="8622813" y="3963307"/>
                <a:ext cx="110160" cy="63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D6F949F-D901-4E06-B3E6-8B369808819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18493" y="3958987"/>
                  <a:ext cx="11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14:cNvPr>
                <p14:cNvContentPartPr/>
                <p14:nvPr/>
              </p14:nvContentPartPr>
              <p14:xfrm>
                <a:off x="8787693" y="3850267"/>
                <a:ext cx="72720" cy="151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FAF6B25-7D69-41D3-85DB-54949B9F02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3373" y="3845947"/>
                  <a:ext cx="81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14:cNvPr>
                <p14:cNvContentPartPr/>
                <p14:nvPr/>
              </p14:nvContentPartPr>
              <p14:xfrm>
                <a:off x="8878773" y="3912187"/>
                <a:ext cx="62640" cy="82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60A1EDA-9E6E-4B51-8F6B-B4A90231FB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74453" y="3907867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14:cNvPr>
                <p14:cNvContentPartPr/>
                <p14:nvPr/>
              </p14:nvContentPartPr>
              <p14:xfrm>
                <a:off x="8970573" y="3827227"/>
                <a:ext cx="112680" cy="141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3ABAC4F-AF67-4233-8ADA-0C8825C55F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66253" y="3822907"/>
                  <a:ext cx="12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14:cNvPr>
                <p14:cNvContentPartPr/>
                <p14:nvPr/>
              </p14:nvContentPartPr>
              <p14:xfrm>
                <a:off x="9263973" y="3811027"/>
                <a:ext cx="102600" cy="128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1ECC68-5BE9-4631-83F2-1E2AF8D1726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59653" y="3806707"/>
                  <a:ext cx="1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14:cNvPr>
                <p14:cNvContentPartPr/>
                <p14:nvPr/>
              </p14:nvContentPartPr>
              <p14:xfrm>
                <a:off x="9359373" y="3849187"/>
                <a:ext cx="133560" cy="65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8E29619-C3E3-4D55-A10A-1030B8380C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55053" y="3844867"/>
                  <a:ext cx="142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14:cNvPr>
                <p14:cNvContentPartPr/>
                <p14:nvPr/>
              </p14:nvContentPartPr>
              <p14:xfrm>
                <a:off x="9496893" y="3763147"/>
                <a:ext cx="95760" cy="137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5A68276-BBC8-44C2-84FD-FD78C25BFD1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92573" y="3758827"/>
                  <a:ext cx="104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14:cNvPr>
                <p14:cNvContentPartPr/>
                <p14:nvPr/>
              </p14:nvContentPartPr>
              <p14:xfrm>
                <a:off x="9579333" y="3763507"/>
                <a:ext cx="239040" cy="124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392B7D5-3D56-4895-AC76-0BC705D289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75013" y="3759187"/>
                  <a:ext cx="24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14:cNvPr>
                <p14:cNvContentPartPr/>
                <p14:nvPr/>
              </p14:nvContentPartPr>
              <p14:xfrm>
                <a:off x="1895493" y="2284627"/>
                <a:ext cx="2335680" cy="57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DEF69BB-4B09-4534-B319-F891149DB57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1173" y="2280307"/>
                  <a:ext cx="2344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14:cNvPr>
                <p14:cNvContentPartPr/>
                <p14:nvPr/>
              </p14:nvContentPartPr>
              <p14:xfrm>
                <a:off x="812613" y="2517187"/>
                <a:ext cx="2477520" cy="46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97D3CE-881A-4DF6-8707-E3D0569D02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8293" y="2512867"/>
                  <a:ext cx="2486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14:cNvPr>
                <p14:cNvContentPartPr/>
                <p14:nvPr/>
              </p14:nvContentPartPr>
              <p14:xfrm>
                <a:off x="2261973" y="2960347"/>
                <a:ext cx="2481480" cy="79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4C77FE-4FF1-491D-94B6-87FB837C54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57653" y="2956027"/>
                  <a:ext cx="249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14:cNvPr>
                <p14:cNvContentPartPr/>
                <p14:nvPr/>
              </p14:nvContentPartPr>
              <p14:xfrm>
                <a:off x="793173" y="3244747"/>
                <a:ext cx="826560" cy="3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713B94-BB11-458A-9FBE-B2FA0DF636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8853" y="3240427"/>
                  <a:ext cx="835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14:cNvPr>
                <p14:cNvContentPartPr/>
                <p14:nvPr/>
              </p14:nvContentPartPr>
              <p14:xfrm>
                <a:off x="2330733" y="3879067"/>
                <a:ext cx="699120" cy="8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DF2877B-145C-413E-B806-5A94C7D072E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26413" y="3874747"/>
                  <a:ext cx="707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14:cNvPr>
                <p14:cNvContentPartPr/>
                <p14:nvPr/>
              </p14:nvContentPartPr>
              <p14:xfrm>
                <a:off x="2778573" y="3337267"/>
                <a:ext cx="605160" cy="558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674BD4-4B86-43C7-9CC8-71A6AFA5E8E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74253" y="3332947"/>
                  <a:ext cx="61380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14:cNvPr>
                <p14:cNvContentPartPr/>
                <p14:nvPr/>
              </p14:nvContentPartPr>
              <p14:xfrm>
                <a:off x="2734653" y="3735427"/>
                <a:ext cx="289440" cy="186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68A6FA-44D7-4757-BF50-0CD5D62751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30333" y="3731107"/>
                  <a:ext cx="29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14:cNvPr>
                <p14:cNvContentPartPr/>
                <p14:nvPr/>
              </p14:nvContentPartPr>
              <p14:xfrm>
                <a:off x="3034533" y="3157267"/>
                <a:ext cx="126720" cy="110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8760A6-E661-4444-9484-7584C789DA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30213" y="3152947"/>
                  <a:ext cx="13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14:cNvPr>
                <p14:cNvContentPartPr/>
                <p14:nvPr/>
              </p14:nvContentPartPr>
              <p14:xfrm>
                <a:off x="3177453" y="3161947"/>
                <a:ext cx="177120" cy="180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D00B8A2-D007-4F52-9E0E-2972072ACC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73133" y="3157627"/>
                  <a:ext cx="18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14:cNvPr>
                <p14:cNvContentPartPr/>
                <p14:nvPr/>
              </p14:nvContentPartPr>
              <p14:xfrm>
                <a:off x="3323973" y="3124147"/>
                <a:ext cx="43920" cy="9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980F787-5D51-4771-9406-2C83734537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19653" y="3119827"/>
                  <a:ext cx="52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14:cNvPr>
                <p14:cNvContentPartPr/>
                <p14:nvPr/>
              </p14:nvContentPartPr>
              <p14:xfrm>
                <a:off x="3386253" y="3139987"/>
                <a:ext cx="50040" cy="73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CF5B02-72E0-456C-9381-D2697552FD2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81933" y="3135667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14:cNvPr>
                <p14:cNvContentPartPr/>
                <p14:nvPr/>
              </p14:nvContentPartPr>
              <p14:xfrm>
                <a:off x="3467973" y="3096427"/>
                <a:ext cx="181440" cy="131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A88198-A271-488B-83EF-598A05EB2A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63653" y="3092107"/>
                  <a:ext cx="190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14:cNvPr>
                <p14:cNvContentPartPr/>
                <p14:nvPr/>
              </p14:nvContentPartPr>
              <p14:xfrm>
                <a:off x="3246933" y="3166627"/>
                <a:ext cx="70920" cy="68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1E40129-F2BF-4844-921B-11175556C2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242613" y="3162307"/>
                  <a:ext cx="7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14:cNvPr>
                <p14:cNvContentPartPr/>
                <p14:nvPr/>
              </p14:nvContentPartPr>
              <p14:xfrm>
                <a:off x="3656973" y="3169147"/>
                <a:ext cx="125280" cy="53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FDFE636-EFDD-4676-8EAA-9A3B4AC079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652653" y="3164827"/>
                  <a:ext cx="133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14:cNvPr>
                <p14:cNvContentPartPr/>
                <p14:nvPr/>
              </p14:nvContentPartPr>
              <p14:xfrm>
                <a:off x="3683253" y="3078787"/>
                <a:ext cx="251640" cy="150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FDE8C9-923B-4F2C-8663-1CE762FDF7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78933" y="3074467"/>
                  <a:ext cx="260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14:cNvPr>
                <p14:cNvContentPartPr/>
                <p14:nvPr/>
              </p14:nvContentPartPr>
              <p14:xfrm>
                <a:off x="3925173" y="3080947"/>
                <a:ext cx="183960" cy="143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278FAB-75DD-4C7B-B43B-EB1A9B1CF6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20853" y="3076627"/>
                  <a:ext cx="192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14:cNvPr>
                <p14:cNvContentPartPr/>
                <p14:nvPr/>
              </p14:nvContentPartPr>
              <p14:xfrm>
                <a:off x="4232973" y="3092107"/>
                <a:ext cx="84960" cy="118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FFFDCF-95E4-4CD2-B70A-172EB4B029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28653" y="3087787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14:cNvPr>
                <p14:cNvContentPartPr/>
                <p14:nvPr/>
              </p14:nvContentPartPr>
              <p14:xfrm>
                <a:off x="4346373" y="3098947"/>
                <a:ext cx="9180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9643EF-B8E4-4D60-BB53-88BEFF3B5A2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42053" y="3094627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14:cNvPr>
                <p14:cNvContentPartPr/>
                <p14:nvPr/>
              </p14:nvContentPartPr>
              <p14:xfrm>
                <a:off x="4457973" y="3097147"/>
                <a:ext cx="104760" cy="6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D280403-CECB-40E9-A39D-676716FA8FC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53653" y="3092827"/>
                  <a:ext cx="11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14:cNvPr>
                <p14:cNvContentPartPr/>
                <p14:nvPr/>
              </p14:nvContentPartPr>
              <p14:xfrm>
                <a:off x="4581453" y="3033067"/>
                <a:ext cx="109440" cy="141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0074BC4-FA33-46E5-9738-F903BDAF52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77133" y="3028747"/>
                  <a:ext cx="11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14:cNvPr>
                <p14:cNvContentPartPr/>
                <p14:nvPr/>
              </p14:nvContentPartPr>
              <p14:xfrm>
                <a:off x="4658493" y="3033787"/>
                <a:ext cx="202320" cy="87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2FB2397-7224-4350-BDD9-AA375F4B2D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54173" y="3029467"/>
                  <a:ext cx="210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14:cNvPr>
                <p14:cNvContentPartPr/>
                <p14:nvPr/>
              </p14:nvContentPartPr>
              <p14:xfrm>
                <a:off x="3664533" y="3832987"/>
                <a:ext cx="1266840" cy="96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B067601-8454-4603-93F9-2DE0D618B63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60213" y="3828667"/>
                  <a:ext cx="127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14:cNvPr>
                <p14:cNvContentPartPr/>
                <p14:nvPr/>
              </p14:nvContentPartPr>
              <p14:xfrm>
                <a:off x="4332693" y="3562627"/>
                <a:ext cx="113040" cy="1857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D80B8F-63DA-410F-AD38-8FBC76ECB4D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28373" y="3558307"/>
                  <a:ext cx="121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14:cNvPr>
                <p14:cNvContentPartPr/>
                <p14:nvPr/>
              </p14:nvContentPartPr>
              <p14:xfrm>
                <a:off x="4278693" y="3659827"/>
                <a:ext cx="200160" cy="112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7A288A-CC02-4E24-8A05-4C759B6B26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74373" y="3655507"/>
                  <a:ext cx="20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14:cNvPr>
                <p14:cNvContentPartPr/>
                <p14:nvPr/>
              </p14:nvContentPartPr>
              <p14:xfrm>
                <a:off x="4230813" y="3380467"/>
                <a:ext cx="174240" cy="92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384600A-5463-4879-91F4-D6C64AE4865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26493" y="3376147"/>
                  <a:ext cx="182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14:cNvPr>
                <p14:cNvContentPartPr/>
                <p14:nvPr/>
              </p14:nvContentPartPr>
              <p14:xfrm>
                <a:off x="4351773" y="3295147"/>
                <a:ext cx="360" cy="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8E15A3-F674-4AFE-9556-8E6158D63D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47453" y="329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14:cNvPr>
                <p14:cNvContentPartPr/>
                <p14:nvPr/>
              </p14:nvContentPartPr>
              <p14:xfrm>
                <a:off x="4455813" y="3297307"/>
                <a:ext cx="219240" cy="167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DA76B5A-F9AB-471E-84B9-64E7564A12B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51493" y="3292987"/>
                  <a:ext cx="227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14:cNvPr>
                <p14:cNvContentPartPr/>
                <p14:nvPr/>
              </p14:nvContentPartPr>
              <p14:xfrm>
                <a:off x="4683693" y="3350227"/>
                <a:ext cx="87480" cy="1015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6D87A4E-BE4B-4BAC-AB4C-228DC1252E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679373" y="3345907"/>
                  <a:ext cx="9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14:cNvPr>
                <p14:cNvContentPartPr/>
                <p14:nvPr/>
              </p14:nvContentPartPr>
              <p14:xfrm>
                <a:off x="4760733" y="3250507"/>
                <a:ext cx="189000" cy="280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4542C8A-A14A-4495-960B-9BAD1B861A5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56413" y="3246187"/>
                  <a:ext cx="197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14:cNvPr>
                <p14:cNvContentPartPr/>
                <p14:nvPr/>
              </p14:nvContentPartPr>
              <p14:xfrm>
                <a:off x="4702053" y="3290467"/>
                <a:ext cx="126000" cy="23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4EA7F9E-5730-428C-9060-D0940EE89A4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97733" y="3286147"/>
                  <a:ext cx="134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14:cNvPr>
                <p14:cNvContentPartPr/>
                <p14:nvPr/>
              </p14:nvContentPartPr>
              <p14:xfrm>
                <a:off x="5063133" y="3287587"/>
                <a:ext cx="110160" cy="109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DB466CF-758F-44D3-944A-12E985F5F0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058813" y="3283267"/>
                  <a:ext cx="11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14:cNvPr>
                <p14:cNvContentPartPr/>
                <p14:nvPr/>
              </p14:nvContentPartPr>
              <p14:xfrm>
                <a:off x="5200293" y="3265267"/>
                <a:ext cx="112680" cy="103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4AAEA5-C1DB-4508-B061-6E582529990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95973" y="3260947"/>
                  <a:ext cx="1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14:cNvPr>
                <p14:cNvContentPartPr/>
                <p14:nvPr/>
              </p14:nvContentPartPr>
              <p14:xfrm>
                <a:off x="5305773" y="3273547"/>
                <a:ext cx="114120" cy="77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5F1433-83B7-4D45-9CC0-E773DF59555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01453" y="3269227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14:cNvPr>
                <p14:cNvContentPartPr/>
                <p14:nvPr/>
              </p14:nvContentPartPr>
              <p14:xfrm>
                <a:off x="5408733" y="3147547"/>
                <a:ext cx="65520" cy="2203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5A7639-5DDB-494B-A35A-FC4F1B6C641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404413" y="3143227"/>
                  <a:ext cx="74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14:cNvPr>
                <p14:cNvContentPartPr/>
                <p14:nvPr/>
              </p14:nvContentPartPr>
              <p14:xfrm>
                <a:off x="5496213" y="3182827"/>
                <a:ext cx="226080" cy="104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A061562-E20B-483B-8597-9C31F765DFA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91893" y="3178507"/>
                  <a:ext cx="234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14:cNvPr>
                <p14:cNvContentPartPr/>
                <p14:nvPr/>
              </p14:nvContentPartPr>
              <p14:xfrm>
                <a:off x="4498653" y="4459747"/>
                <a:ext cx="574920" cy="79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5655EF9-EAD8-46C9-9F9A-2EE5155BC24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94333" y="4455427"/>
                  <a:ext cx="583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14:cNvPr>
                <p14:cNvContentPartPr/>
                <p14:nvPr/>
              </p14:nvContentPartPr>
              <p14:xfrm>
                <a:off x="3024093" y="4438147"/>
                <a:ext cx="579600" cy="59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4DFBD-81DD-4E1C-8C4F-2A6362CC8B5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19773" y="4433827"/>
                  <a:ext cx="588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14:cNvPr>
                <p14:cNvContentPartPr/>
                <p14:nvPr/>
              </p14:nvContentPartPr>
              <p14:xfrm>
                <a:off x="3739053" y="4512307"/>
                <a:ext cx="2392920" cy="9612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DCCCBA1-ECEA-4A00-A8C7-C2632C0DD6A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4733" y="4507987"/>
                  <a:ext cx="2401560" cy="9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14:cNvPr>
                <p14:cNvContentPartPr/>
                <p14:nvPr/>
              </p14:nvContentPartPr>
              <p14:xfrm>
                <a:off x="3712413" y="4465867"/>
                <a:ext cx="474120" cy="651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1C6A636-6B86-4766-8ACD-7DA88ACB77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08093" y="4461547"/>
                  <a:ext cx="4827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14:cNvPr>
                <p14:cNvContentPartPr/>
                <p14:nvPr/>
              </p14:nvContentPartPr>
              <p14:xfrm>
                <a:off x="3669213" y="4896427"/>
                <a:ext cx="258120" cy="2289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EE2D85E-55DA-44BD-8E12-62CDE6D52C2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64893" y="4892107"/>
                  <a:ext cx="266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14:cNvPr>
                <p14:cNvContentPartPr/>
                <p14:nvPr/>
              </p14:nvContentPartPr>
              <p14:xfrm>
                <a:off x="4452573" y="5163547"/>
                <a:ext cx="95760" cy="180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1FA6DD1-3881-41D6-90A5-A937946087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48253" y="5159227"/>
                  <a:ext cx="10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14:cNvPr>
                <p14:cNvContentPartPr/>
                <p14:nvPr/>
              </p14:nvContentPartPr>
              <p14:xfrm>
                <a:off x="4401453" y="5209987"/>
                <a:ext cx="221040" cy="145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524E18E-DB26-4ECC-ADE0-BA5F26E18F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397133" y="5205667"/>
                  <a:ext cx="229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14:cNvPr>
                <p14:cNvContentPartPr/>
                <p14:nvPr/>
              </p14:nvContentPartPr>
              <p14:xfrm>
                <a:off x="4370853" y="4946467"/>
                <a:ext cx="95400" cy="171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2EB6435-B8F3-4F05-B1FE-BAE58FA72C4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66533" y="4942147"/>
                  <a:ext cx="104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14:cNvPr>
                <p14:cNvContentPartPr/>
                <p14:nvPr/>
              </p14:nvContentPartPr>
              <p14:xfrm>
                <a:off x="4465173" y="5025307"/>
                <a:ext cx="66960" cy="64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52AA909-D2E5-4C45-A315-BD9DF79B00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60853" y="5020987"/>
                  <a:ext cx="75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14:cNvPr>
                <p14:cNvContentPartPr/>
                <p14:nvPr/>
              </p14:nvContentPartPr>
              <p14:xfrm>
                <a:off x="4556613" y="4951867"/>
                <a:ext cx="103680" cy="140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C279D7-6FFC-4BA5-BBF9-0A2145EE26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52293" y="4947547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14:cNvPr>
                <p14:cNvContentPartPr/>
                <p14:nvPr/>
              </p14:nvContentPartPr>
              <p14:xfrm>
                <a:off x="4631853" y="4911907"/>
                <a:ext cx="252360" cy="146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A30FE6F-3643-463F-89A0-E2D77F8494F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27533" y="4907587"/>
                  <a:ext cx="26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14:cNvPr>
                <p14:cNvContentPartPr/>
                <p14:nvPr/>
              </p14:nvContentPartPr>
              <p14:xfrm>
                <a:off x="4981773" y="4890667"/>
                <a:ext cx="48600" cy="157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FAD4021-68E7-46C5-817A-73E82520FE2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77453" y="4886347"/>
                  <a:ext cx="57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14:cNvPr>
                <p14:cNvContentPartPr/>
                <p14:nvPr/>
              </p14:nvContentPartPr>
              <p14:xfrm>
                <a:off x="5032893" y="4969147"/>
                <a:ext cx="160200" cy="84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FF60D03-7FDD-4F77-92D2-71AA70AFEC5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28573" y="4964827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14:cNvPr>
                <p14:cNvContentPartPr/>
                <p14:nvPr/>
              </p14:nvContentPartPr>
              <p14:xfrm>
                <a:off x="5173293" y="4931707"/>
                <a:ext cx="86760" cy="118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C67D48E-34BA-4514-AD82-B29FB58596A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168973" y="4927387"/>
                  <a:ext cx="9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14:cNvPr>
                <p14:cNvContentPartPr/>
                <p14:nvPr/>
              </p14:nvContentPartPr>
              <p14:xfrm>
                <a:off x="5285973" y="4951507"/>
                <a:ext cx="176400" cy="89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0752912-C73A-4818-98C6-6427A94EFCD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81653" y="4947187"/>
                  <a:ext cx="18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14:cNvPr>
                <p14:cNvContentPartPr/>
                <p14:nvPr/>
              </p14:nvContentPartPr>
              <p14:xfrm>
                <a:off x="5571813" y="4921627"/>
                <a:ext cx="88200" cy="124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1896CFB-AF07-4D08-8597-1F9792CD0F7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67493" y="4917307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14:cNvPr>
                <p14:cNvContentPartPr/>
                <p14:nvPr/>
              </p14:nvContentPartPr>
              <p14:xfrm>
                <a:off x="5679453" y="4934947"/>
                <a:ext cx="98640" cy="69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A6A02D1-A02D-47D3-9DDC-FE186BE8383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75133" y="4930627"/>
                  <a:ext cx="107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14:cNvPr>
                <p14:cNvContentPartPr/>
                <p14:nvPr/>
              </p14:nvContentPartPr>
              <p14:xfrm>
                <a:off x="5787453" y="4921987"/>
                <a:ext cx="85320" cy="226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6EED022-6B3F-4265-8BC5-69E0A0A824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83133" y="4917667"/>
                  <a:ext cx="93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14:cNvPr>
                <p14:cNvContentPartPr/>
                <p14:nvPr/>
              </p14:nvContentPartPr>
              <p14:xfrm>
                <a:off x="5861253" y="4909027"/>
                <a:ext cx="75600" cy="165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94993AE-136F-4147-84F5-2BE744134F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56933" y="4904707"/>
                  <a:ext cx="8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14:cNvPr>
                <p14:cNvContentPartPr/>
                <p14:nvPr/>
              </p14:nvContentPartPr>
              <p14:xfrm>
                <a:off x="5957013" y="4856107"/>
                <a:ext cx="303840" cy="2984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6564083-433A-4990-B02F-7C1108AD009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52693" y="4851787"/>
                  <a:ext cx="312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14:cNvPr>
                <p14:cNvContentPartPr/>
                <p14:nvPr/>
              </p14:nvContentPartPr>
              <p14:xfrm>
                <a:off x="4760013" y="4524547"/>
                <a:ext cx="360" cy="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53DD0B5-AD10-4250-80AB-5204CAFCB2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5693" y="452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14:cNvPr>
                <p14:cNvContentPartPr/>
                <p14:nvPr/>
              </p14:nvContentPartPr>
              <p14:xfrm>
                <a:off x="4569573" y="4469827"/>
                <a:ext cx="590040" cy="77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361DEB-48E7-4F35-AF40-1006DA6534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565253" y="4465507"/>
                  <a:ext cx="598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14:cNvPr>
                <p14:cNvContentPartPr/>
                <p14:nvPr/>
              </p14:nvContentPartPr>
              <p14:xfrm>
                <a:off x="5259693" y="4518067"/>
                <a:ext cx="1041120" cy="98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B41019F-C1C9-436E-87F1-1EBF7F2A6FF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55373" y="4513747"/>
                  <a:ext cx="104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14:cNvPr>
                <p14:cNvContentPartPr/>
                <p14:nvPr/>
              </p14:nvContentPartPr>
              <p14:xfrm>
                <a:off x="5196693" y="4056187"/>
                <a:ext cx="379800" cy="559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D5E6E71-9794-4146-A9A0-0D723CB07E4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92373" y="4051867"/>
                  <a:ext cx="388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14:cNvPr>
                <p14:cNvContentPartPr/>
                <p14:nvPr/>
              </p14:nvContentPartPr>
              <p14:xfrm>
                <a:off x="5908413" y="4009387"/>
                <a:ext cx="455760" cy="617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F8CECA6-B402-462C-B925-8085A98A200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04093" y="4005067"/>
                  <a:ext cx="4644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14:cNvPr>
                <p14:cNvContentPartPr/>
                <p14:nvPr/>
              </p14:nvContentPartPr>
              <p14:xfrm>
                <a:off x="820173" y="4402867"/>
                <a:ext cx="2102400" cy="87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B8301-A905-468A-A39F-9B9146F821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5853" y="4398547"/>
                  <a:ext cx="2111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14:cNvPr>
                <p14:cNvContentPartPr/>
                <p14:nvPr/>
              </p14:nvContentPartPr>
              <p14:xfrm>
                <a:off x="745653" y="4756747"/>
                <a:ext cx="1360800" cy="55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4CF128D-44BF-4940-B9CA-864013C65BE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1333" y="4752427"/>
                  <a:ext cx="1369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14:cNvPr>
                <p14:cNvContentPartPr/>
                <p14:nvPr/>
              </p14:nvContentPartPr>
              <p14:xfrm>
                <a:off x="76413" y="1890427"/>
                <a:ext cx="809280" cy="3234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8FB3BAE-34A8-4A07-861A-1EE995DB14D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093" y="1886107"/>
                  <a:ext cx="817920" cy="32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14:cNvPr>
                <p14:cNvContentPartPr/>
                <p14:nvPr/>
              </p14:nvContentPartPr>
              <p14:xfrm>
                <a:off x="677973" y="1844347"/>
                <a:ext cx="276840" cy="128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74B7421-09C7-42CF-8D80-25B29BD1B0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73653" y="1840027"/>
                  <a:ext cx="28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14:cNvPr>
                <p14:cNvContentPartPr/>
                <p14:nvPr/>
              </p14:nvContentPartPr>
              <p14:xfrm>
                <a:off x="1103493" y="1812667"/>
                <a:ext cx="86400" cy="126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AA4588D-A6F9-422A-A6B2-F8E30511A22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9173" y="1808347"/>
                  <a:ext cx="95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14:cNvPr>
                <p14:cNvContentPartPr/>
                <p14:nvPr/>
              </p14:nvContentPartPr>
              <p14:xfrm>
                <a:off x="1210053" y="1833187"/>
                <a:ext cx="363600" cy="192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822F60A-A04B-48CD-B5D0-5D5BFF689F3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205733" y="1828867"/>
                  <a:ext cx="372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14:cNvPr>
                <p14:cNvContentPartPr/>
                <p14:nvPr/>
              </p14:nvContentPartPr>
              <p14:xfrm>
                <a:off x="1608573" y="1819147"/>
                <a:ext cx="257760" cy="57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31D1A3F-2B9D-4908-9B77-B38B2C41AAB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04253" y="1814827"/>
                  <a:ext cx="26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14:cNvPr>
                <p14:cNvContentPartPr/>
                <p14:nvPr/>
              </p14:nvContentPartPr>
              <p14:xfrm>
                <a:off x="2070813" y="1722667"/>
                <a:ext cx="11160" cy="172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4D25741-9DBF-4F12-82D9-DD6D45A8ED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066493" y="1718347"/>
                  <a:ext cx="1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14:cNvPr>
                <p14:cNvContentPartPr/>
                <p14:nvPr/>
              </p14:nvContentPartPr>
              <p14:xfrm>
                <a:off x="1989813" y="1706827"/>
                <a:ext cx="274680" cy="155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A011906-8ADC-4B2C-B54A-A101C83E3A9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85493" y="1702507"/>
                  <a:ext cx="28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14:cNvPr>
                <p14:cNvContentPartPr/>
                <p14:nvPr/>
              </p14:nvContentPartPr>
              <p14:xfrm>
                <a:off x="2197533" y="1713307"/>
                <a:ext cx="176400" cy="145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F2A8D5A-C5F3-43B2-9B12-DB80788DE7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93213" y="1708987"/>
                  <a:ext cx="185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14:cNvPr>
                <p14:cNvContentPartPr/>
                <p14:nvPr/>
              </p14:nvContentPartPr>
              <p14:xfrm>
                <a:off x="2386533" y="1760467"/>
                <a:ext cx="180360" cy="72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51A6B09-24A2-46FE-8BA6-2046244A5E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82213" y="1756147"/>
                  <a:ext cx="18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14:cNvPr>
                <p14:cNvContentPartPr/>
                <p14:nvPr/>
              </p14:nvContentPartPr>
              <p14:xfrm>
                <a:off x="2539893" y="1698187"/>
                <a:ext cx="212400" cy="108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3967A9B-D105-4C9A-88EE-AB4242CC04D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535573" y="1693867"/>
                  <a:ext cx="22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14:cNvPr>
                <p14:cNvContentPartPr/>
                <p14:nvPr/>
              </p14:nvContentPartPr>
              <p14:xfrm>
                <a:off x="2681013" y="1731667"/>
                <a:ext cx="71280" cy="93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C0808C3-FA36-48EB-83F9-E503E122CCA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676693" y="1727347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14:cNvPr>
                <p14:cNvContentPartPr/>
                <p14:nvPr/>
              </p14:nvContentPartPr>
              <p14:xfrm>
                <a:off x="2882253" y="1741027"/>
                <a:ext cx="217800" cy="673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C050924-BFB6-4649-AA92-5F2FDED7471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77933" y="1736707"/>
                  <a:ext cx="226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14:cNvPr>
                <p14:cNvContentPartPr/>
                <p14:nvPr/>
              </p14:nvContentPartPr>
              <p14:xfrm>
                <a:off x="3102213" y="1739227"/>
                <a:ext cx="73800" cy="71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EC2429-C45E-4254-A782-013A69495CB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097893" y="1734907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14:cNvPr>
                <p14:cNvContentPartPr/>
                <p14:nvPr/>
              </p14:nvContentPartPr>
              <p14:xfrm>
                <a:off x="3206253" y="1659307"/>
                <a:ext cx="120600" cy="141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EB68D4D-A54A-458E-B70B-977E3948B99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01933" y="1654987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14:cNvPr>
                <p14:cNvContentPartPr/>
                <p14:nvPr/>
              </p14:nvContentPartPr>
              <p14:xfrm>
                <a:off x="3391293" y="1709347"/>
                <a:ext cx="186480" cy="108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B8F760-398C-4990-A703-B2F4E3B2FFA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86973" y="1705027"/>
                  <a:ext cx="195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14:cNvPr>
                <p14:cNvContentPartPr/>
                <p14:nvPr/>
              </p14:nvContentPartPr>
              <p14:xfrm>
                <a:off x="3967653" y="1663987"/>
                <a:ext cx="1825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B0F9C2F-0802-473F-865E-18767CAEFD8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963333" y="1659667"/>
                  <a:ext cx="191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14:cNvPr>
                <p14:cNvContentPartPr/>
                <p14:nvPr/>
              </p14:nvContentPartPr>
              <p14:xfrm>
                <a:off x="4236933" y="1695667"/>
                <a:ext cx="72360" cy="93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B1B52B-8D5D-4F0C-BC30-2DA065D5B7C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32613" y="1691347"/>
                  <a:ext cx="81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14:cNvPr>
                <p14:cNvContentPartPr/>
                <p14:nvPr/>
              </p14:nvContentPartPr>
              <p14:xfrm>
                <a:off x="4230813" y="1725907"/>
                <a:ext cx="106560" cy="36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7148851-BDF6-4C0F-8B2C-73D99789DE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26493" y="1721587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14:cNvPr>
                <p14:cNvContentPartPr/>
                <p14:nvPr/>
              </p14:nvContentPartPr>
              <p14:xfrm>
                <a:off x="4436373" y="1639147"/>
                <a:ext cx="131400" cy="118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1448CF5-9084-47F9-910B-8FA14C11DD6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32053" y="1634827"/>
                  <a:ext cx="14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14:cNvPr>
                <p14:cNvContentPartPr/>
                <p14:nvPr/>
              </p14:nvContentPartPr>
              <p14:xfrm>
                <a:off x="4593333" y="1677307"/>
                <a:ext cx="121680" cy="1202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B8B22E0-92E2-45D6-8539-35B8258A403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89013" y="1672987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14:cNvPr>
                <p14:cNvContentPartPr/>
                <p14:nvPr/>
              </p14:nvContentPartPr>
              <p14:xfrm>
                <a:off x="4578573" y="1715467"/>
                <a:ext cx="141480" cy="42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EA888D6-E1DB-417B-BA11-2436431610E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74253" y="1711147"/>
                  <a:ext cx="150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14:cNvPr>
                <p14:cNvContentPartPr/>
                <p14:nvPr/>
              </p14:nvContentPartPr>
              <p14:xfrm>
                <a:off x="4864773" y="1599547"/>
                <a:ext cx="154080" cy="1728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7CA5CB4-1EBC-4BEE-B069-E66693806B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60453" y="1595227"/>
                  <a:ext cx="162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14:cNvPr>
                <p14:cNvContentPartPr/>
                <p14:nvPr/>
              </p14:nvContentPartPr>
              <p14:xfrm>
                <a:off x="3561573" y="1439707"/>
                <a:ext cx="82800" cy="93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C562F47-A57D-4619-8AB2-F8A4094D48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557253" y="1435387"/>
                  <a:ext cx="91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14:cNvPr>
                <p14:cNvContentPartPr/>
                <p14:nvPr/>
              </p14:nvContentPartPr>
              <p14:xfrm>
                <a:off x="3684693" y="1462027"/>
                <a:ext cx="68760" cy="77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501A60F-059E-493B-B1BD-ABB02FB758E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680373" y="1457707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14:cNvPr>
                <p14:cNvContentPartPr/>
                <p14:nvPr/>
              </p14:nvContentPartPr>
              <p14:xfrm>
                <a:off x="3753813" y="1494427"/>
                <a:ext cx="110160" cy="30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945CC6A-BBBC-4180-A238-1818E3C23A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749493" y="1490107"/>
                  <a:ext cx="11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14:cNvPr>
                <p14:cNvContentPartPr/>
                <p14:nvPr/>
              </p14:nvContentPartPr>
              <p14:xfrm>
                <a:off x="3878733" y="1431787"/>
                <a:ext cx="155160" cy="89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00F0E4-45E7-4282-807B-03B5A415652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74413" y="1427467"/>
                  <a:ext cx="163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14:cNvPr>
                <p14:cNvContentPartPr/>
                <p14:nvPr/>
              </p14:nvContentPartPr>
              <p14:xfrm>
                <a:off x="4012653" y="1424227"/>
                <a:ext cx="70200" cy="20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7F247D2-F4F7-482F-AC78-36911BBC8A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008333" y="1419907"/>
                  <a:ext cx="7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14:cNvPr>
                <p14:cNvContentPartPr/>
                <p14:nvPr/>
              </p14:nvContentPartPr>
              <p14:xfrm>
                <a:off x="3669213" y="1458427"/>
                <a:ext cx="90000" cy="20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55DA99-88B4-4A17-BAFE-CD0DDD10E4B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664893" y="1454107"/>
                  <a:ext cx="9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14:cNvPr>
                <p14:cNvContentPartPr/>
                <p14:nvPr/>
              </p14:nvContentPartPr>
              <p14:xfrm>
                <a:off x="3812853" y="1465267"/>
                <a:ext cx="83160" cy="72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20DC0E0-B5CC-4BE0-932A-5FFB8C25FE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08533" y="1460947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14:cNvPr>
                <p14:cNvContentPartPr/>
                <p14:nvPr/>
              </p14:nvContentPartPr>
              <p14:xfrm>
                <a:off x="3912933" y="1465627"/>
                <a:ext cx="56160" cy="48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BD06D4F-061C-4CD2-9C86-749A9CBE577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08613" y="1461307"/>
                  <a:ext cx="64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14:cNvPr>
                <p14:cNvContentPartPr/>
                <p14:nvPr/>
              </p14:nvContentPartPr>
              <p14:xfrm>
                <a:off x="3983853" y="1405507"/>
                <a:ext cx="114120" cy="126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26F6ABE-2106-4058-9B67-47924AA8D3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79533" y="1401187"/>
                  <a:ext cx="122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14:cNvPr>
                <p14:cNvContentPartPr/>
                <p14:nvPr/>
              </p14:nvContentPartPr>
              <p14:xfrm>
                <a:off x="4087533" y="1429267"/>
                <a:ext cx="85680" cy="655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CCDB30-3394-4295-B799-EEB35D1A5F2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083213" y="1424947"/>
                  <a:ext cx="94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14:cNvPr>
                <p14:cNvContentPartPr/>
                <p14:nvPr/>
              </p14:nvContentPartPr>
              <p14:xfrm>
                <a:off x="4310733" y="1330627"/>
                <a:ext cx="143280" cy="183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9E550B1-A80D-443B-BB2E-5BE74601770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306413" y="1326307"/>
                  <a:ext cx="15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14:cNvPr>
                <p14:cNvContentPartPr/>
                <p14:nvPr/>
              </p14:nvContentPartPr>
              <p14:xfrm>
                <a:off x="4479933" y="1385707"/>
                <a:ext cx="73440" cy="928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B108219-2528-4B11-B8B1-9047ADC47F3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75613" y="1381387"/>
                  <a:ext cx="82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14:cNvPr>
                <p14:cNvContentPartPr/>
                <p14:nvPr/>
              </p14:nvContentPartPr>
              <p14:xfrm>
                <a:off x="4580373" y="1384267"/>
                <a:ext cx="12960" cy="25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EB0124B-3B95-4D0A-8E6C-29B30831685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576053" y="1379947"/>
                  <a:ext cx="216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14:cNvPr>
                <p14:cNvContentPartPr/>
                <p14:nvPr/>
              </p14:nvContentPartPr>
              <p14:xfrm>
                <a:off x="4562733" y="1346827"/>
                <a:ext cx="166320" cy="104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56AEDDB-B3D7-45FC-8E6D-3270AC90C9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58413" y="1342507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14:cNvPr>
                <p14:cNvContentPartPr/>
                <p14:nvPr/>
              </p14:nvContentPartPr>
              <p14:xfrm>
                <a:off x="4706013" y="1311187"/>
                <a:ext cx="190440" cy="1094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FACDEDD-FBF9-4D63-94F0-9EA4B2B56D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701693" y="1306867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14:cNvPr>
                <p14:cNvContentPartPr/>
                <p14:nvPr/>
              </p14:nvContentPartPr>
              <p14:xfrm>
                <a:off x="4873413" y="1305067"/>
                <a:ext cx="16920" cy="7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E37CFE-4A51-40D4-971A-BFB825CCEB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69093" y="1300747"/>
                  <a:ext cx="25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14:cNvPr>
                <p14:cNvContentPartPr/>
                <p14:nvPr/>
              </p14:nvContentPartPr>
              <p14:xfrm>
                <a:off x="4921293" y="1316227"/>
                <a:ext cx="74880" cy="716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0BFD01F-2246-4F93-A83D-B0A3178A86E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16973" y="1311907"/>
                  <a:ext cx="8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14:cNvPr>
                <p14:cNvContentPartPr/>
                <p14:nvPr/>
              </p14:nvContentPartPr>
              <p14:xfrm>
                <a:off x="5029653" y="1465987"/>
                <a:ext cx="201240" cy="80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00AD31-385D-4A71-B08F-83A8968DCCA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025333" y="1461667"/>
                  <a:ext cx="20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14:cNvPr>
                <p14:cNvContentPartPr/>
                <p14:nvPr/>
              </p14:nvContentPartPr>
              <p14:xfrm>
                <a:off x="4999053" y="1384267"/>
                <a:ext cx="168120" cy="173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46EB9-2C55-4BA3-94F0-EA9C24A0F41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994733" y="1379947"/>
                  <a:ext cx="176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14:cNvPr>
                <p14:cNvContentPartPr/>
                <p14:nvPr/>
              </p14:nvContentPartPr>
              <p14:xfrm>
                <a:off x="5021373" y="1380307"/>
                <a:ext cx="140040" cy="160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9B53CCD-FEA8-40B4-8810-59AE06E3ABD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017053" y="1375987"/>
                  <a:ext cx="14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14:cNvPr>
                <p14:cNvContentPartPr/>
                <p14:nvPr/>
              </p14:nvContentPartPr>
              <p14:xfrm>
                <a:off x="5233413" y="1399027"/>
                <a:ext cx="41760" cy="1515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9109155-B0E7-4352-97AE-318644D0174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229093" y="1394707"/>
                  <a:ext cx="50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14:cNvPr>
                <p14:cNvContentPartPr/>
                <p14:nvPr/>
              </p14:nvContentPartPr>
              <p14:xfrm>
                <a:off x="5212173" y="1383547"/>
                <a:ext cx="81720" cy="86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91CACA-CD14-47D3-9882-1BB0672BB3D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207853" y="1379227"/>
                  <a:ext cx="90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14:cNvPr>
                <p14:cNvContentPartPr/>
                <p14:nvPr/>
              </p14:nvContentPartPr>
              <p14:xfrm>
                <a:off x="5301813" y="1450147"/>
                <a:ext cx="81000" cy="66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C26B870-C31D-4DF0-AC14-0544B651BD6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297493" y="144582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14:cNvPr>
                <p14:cNvContentPartPr/>
                <p14:nvPr/>
              </p14:nvContentPartPr>
              <p14:xfrm>
                <a:off x="5357973" y="1434307"/>
                <a:ext cx="78840" cy="79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A043F36-6FDE-42D6-B42A-800DD093B9F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353653" y="1429987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14:cNvPr>
                <p14:cNvContentPartPr/>
                <p14:nvPr/>
              </p14:nvContentPartPr>
              <p14:xfrm>
                <a:off x="5438613" y="1389307"/>
                <a:ext cx="155880" cy="1072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40285E7-0F42-4721-9BDB-2EF222A6366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34293" y="1384987"/>
                  <a:ext cx="164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14:cNvPr>
                <p14:cNvContentPartPr/>
                <p14:nvPr/>
              </p14:nvContentPartPr>
              <p14:xfrm>
                <a:off x="5606373" y="1422787"/>
                <a:ext cx="45000" cy="65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599FA76-3453-47AF-94AF-7DD01D032E6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02053" y="1418467"/>
                  <a:ext cx="5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14:cNvPr>
                <p14:cNvContentPartPr/>
                <p14:nvPr/>
              </p14:nvContentPartPr>
              <p14:xfrm>
                <a:off x="5679813" y="1346827"/>
                <a:ext cx="118800" cy="1386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8A484FD-4A51-4D07-B238-58AD0FF8B3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75493" y="1342507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14:cNvPr>
                <p14:cNvContentPartPr/>
                <p14:nvPr/>
              </p14:nvContentPartPr>
              <p14:xfrm>
                <a:off x="5777733" y="1379587"/>
                <a:ext cx="23400" cy="6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2AFBB33-B495-412E-B7B2-D5692AA8F05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773413" y="1375267"/>
                  <a:ext cx="320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14:cNvPr>
                <p14:cNvContentPartPr/>
                <p14:nvPr/>
              </p14:nvContentPartPr>
              <p14:xfrm>
                <a:off x="5818773" y="1418467"/>
                <a:ext cx="90360" cy="47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0839961-ED57-4A66-A1A9-F9F11A240C7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14453" y="1414147"/>
                  <a:ext cx="9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14:cNvPr>
                <p14:cNvContentPartPr/>
                <p14:nvPr/>
              </p14:nvContentPartPr>
              <p14:xfrm>
                <a:off x="6003093" y="1351147"/>
                <a:ext cx="88200" cy="155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AE30949-17ED-47EB-BC9D-36D91FF7F3A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998773" y="134682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14:cNvPr>
                <p14:cNvContentPartPr/>
                <p14:nvPr/>
              </p14:nvContentPartPr>
              <p14:xfrm>
                <a:off x="6083733" y="1404787"/>
                <a:ext cx="81000" cy="579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14446B1-FE4B-4F9C-AAEF-14E9E65ABF5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79413" y="1400467"/>
                  <a:ext cx="89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14:cNvPr>
                <p14:cNvContentPartPr/>
                <p14:nvPr/>
              </p14:nvContentPartPr>
              <p14:xfrm>
                <a:off x="6195333" y="1293547"/>
                <a:ext cx="178920" cy="161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74C1D36-EB73-4E39-819D-AF8521268C0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191013" y="1289227"/>
                  <a:ext cx="18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14:cNvPr>
                <p14:cNvContentPartPr/>
                <p14:nvPr/>
              </p14:nvContentPartPr>
              <p14:xfrm>
                <a:off x="5737053" y="1377427"/>
                <a:ext cx="901080" cy="73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4C4BE40-EF88-4694-8AFE-A697D75D55A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32733" y="1373107"/>
                  <a:ext cx="909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14:cNvPr>
              <p14:cNvContentPartPr/>
              <p14:nvPr/>
            </p14:nvContentPartPr>
            <p14:xfrm>
              <a:off x="4811853" y="934987"/>
              <a:ext cx="1928880" cy="10965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01BE01F-E8D3-4C19-928E-FFD661D7531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807533" y="930667"/>
                <a:ext cx="193752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14:cNvPr>
              <p14:cNvContentPartPr/>
              <p14:nvPr/>
            </p14:nvContentPartPr>
            <p14:xfrm>
              <a:off x="5129013" y="312187"/>
              <a:ext cx="1889640" cy="1216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193F791-5C44-4BFD-9216-FC9EFF6AB2DD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124693" y="307867"/>
                <a:ext cx="1898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14:cNvPr>
              <p14:cNvContentPartPr/>
              <p14:nvPr/>
            </p14:nvContentPartPr>
            <p14:xfrm>
              <a:off x="5054493" y="367987"/>
              <a:ext cx="1742040" cy="1713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6E13AE24-17B8-4BED-8BFE-CAD003E8DCA0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050173" y="363667"/>
                <a:ext cx="17506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14:cNvPr>
              <p14:cNvContentPartPr/>
              <p14:nvPr/>
            </p14:nvContentPartPr>
            <p14:xfrm>
              <a:off x="4856133" y="-129533"/>
              <a:ext cx="2137680" cy="77076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C412DCF-86E3-4944-AA50-CA3B54C6A01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851813" y="-133853"/>
                <a:ext cx="2146320" cy="77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A9AEC512-3B15-4E24-981C-B5457EE2D02E}"/>
              </a:ext>
            </a:extLst>
          </p:cNvPr>
          <p:cNvGrpSpPr/>
          <p:nvPr/>
        </p:nvGrpSpPr>
        <p:grpSpPr>
          <a:xfrm>
            <a:off x="5287413" y="15547"/>
            <a:ext cx="6781320" cy="6826680"/>
            <a:chOff x="5287413" y="15547"/>
            <a:chExt cx="6781320" cy="68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14:cNvPr>
                <p14:cNvContentPartPr/>
                <p14:nvPr/>
              </p14:nvContentPartPr>
              <p14:xfrm>
                <a:off x="5816613" y="446107"/>
                <a:ext cx="1717920" cy="46508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CA01F5E-3E74-4402-BF70-FC4A2C007B4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12293" y="441787"/>
                  <a:ext cx="1726560" cy="46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14:cNvPr>
                <p14:cNvContentPartPr/>
                <p14:nvPr/>
              </p14:nvContentPartPr>
              <p14:xfrm>
                <a:off x="7339413" y="4878427"/>
                <a:ext cx="312480" cy="302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AECF1E5-D71F-47B1-AE25-5D338185ABF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335093" y="4874107"/>
                  <a:ext cx="321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14:cNvPr>
                <p14:cNvContentPartPr/>
                <p14:nvPr/>
              </p14:nvContentPartPr>
              <p14:xfrm>
                <a:off x="6862053" y="5183347"/>
                <a:ext cx="192960" cy="137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EA1F34B-3B51-4DBD-B056-A06B7382C59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857733" y="5179027"/>
                  <a:ext cx="20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14:cNvPr>
                <p14:cNvContentPartPr/>
                <p14:nvPr/>
              </p14:nvContentPartPr>
              <p14:xfrm>
                <a:off x="7027293" y="5271907"/>
                <a:ext cx="104760" cy="687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22122C8-0A66-4E66-B679-2F84F04D87E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022973" y="526758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14:cNvPr>
                <p14:cNvContentPartPr/>
                <p14:nvPr/>
              </p14:nvContentPartPr>
              <p14:xfrm>
                <a:off x="7174893" y="5250667"/>
                <a:ext cx="121680" cy="972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BE3C325-D54E-4685-9C3F-7A62ECA5929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170573" y="5246347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14:cNvPr>
                <p14:cNvContentPartPr/>
                <p14:nvPr/>
              </p14:nvContentPartPr>
              <p14:xfrm>
                <a:off x="7273893" y="5162827"/>
                <a:ext cx="114480" cy="1922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1380A5B-900C-4F0F-BD06-01859DF656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69573" y="5158507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14:cNvPr>
                <p14:cNvContentPartPr/>
                <p14:nvPr/>
              </p14:nvContentPartPr>
              <p14:xfrm>
                <a:off x="7367133" y="5234467"/>
                <a:ext cx="191520" cy="145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EBA94FF-6588-43C4-A15F-3F71973A31A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62813" y="5230147"/>
                  <a:ext cx="200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14:cNvPr>
                <p14:cNvContentPartPr/>
                <p14:nvPr/>
              </p14:nvContentPartPr>
              <p14:xfrm>
                <a:off x="6844773" y="5608507"/>
                <a:ext cx="239760" cy="162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A543181-C1C0-4578-B9D4-C3B3EAA16CA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840453" y="5604187"/>
                  <a:ext cx="24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14:cNvPr>
                <p14:cNvContentPartPr/>
                <p14:nvPr/>
              </p14:nvContentPartPr>
              <p14:xfrm>
                <a:off x="6861333" y="5652067"/>
                <a:ext cx="246960" cy="21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CA363FB-5775-4625-9E64-B9B7B725621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57013" y="5647747"/>
                  <a:ext cx="25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14:cNvPr>
                <p14:cNvContentPartPr/>
                <p14:nvPr/>
              </p14:nvContentPartPr>
              <p14:xfrm>
                <a:off x="7199373" y="5557027"/>
                <a:ext cx="221760" cy="88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544DF6C-B54C-49B7-ADC1-2FDE9CBEF4A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195053" y="5552707"/>
                  <a:ext cx="230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14:cNvPr>
                <p14:cNvContentPartPr/>
                <p14:nvPr/>
              </p14:nvContentPartPr>
              <p14:xfrm>
                <a:off x="7484133" y="5485027"/>
                <a:ext cx="186120" cy="165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F5466E8-E392-4B84-AB1A-441AD3DE03C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79813" y="5480707"/>
                  <a:ext cx="194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14:cNvPr>
                <p14:cNvContentPartPr/>
                <p14:nvPr/>
              </p14:nvContentPartPr>
              <p14:xfrm>
                <a:off x="7805973" y="5535067"/>
                <a:ext cx="17640" cy="1044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DC7F94D-4B53-4487-97FF-8DE4F7BB9B3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801653" y="5530747"/>
                  <a:ext cx="2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14:cNvPr>
                <p14:cNvContentPartPr/>
                <p14:nvPr/>
              </p14:nvContentPartPr>
              <p14:xfrm>
                <a:off x="7740093" y="5579347"/>
                <a:ext cx="156960" cy="165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220FA52-CDA7-4567-98CD-2025E8A5BDF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35773" y="5575027"/>
                  <a:ext cx="16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14:cNvPr>
                <p14:cNvContentPartPr/>
                <p14:nvPr/>
              </p14:nvContentPartPr>
              <p14:xfrm>
                <a:off x="7915413" y="5497267"/>
                <a:ext cx="194040" cy="113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22A0627-9468-4D2C-8A68-2029E3A960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911093" y="5492947"/>
                  <a:ext cx="20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14:cNvPr>
                <p14:cNvContentPartPr/>
                <p14:nvPr/>
              </p14:nvContentPartPr>
              <p14:xfrm>
                <a:off x="8133933" y="5394307"/>
                <a:ext cx="233640" cy="1929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0B603D4-4CBC-44D7-AE31-12BA9B1B848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129613" y="5389987"/>
                  <a:ext cx="24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14:cNvPr>
                <p14:cNvContentPartPr/>
                <p14:nvPr/>
              </p14:nvContentPartPr>
              <p14:xfrm>
                <a:off x="8243013" y="5503747"/>
                <a:ext cx="112680" cy="982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17CEBF8-4AB8-4C30-8D88-259B8A98D21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238693" y="5499427"/>
                  <a:ext cx="12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14:cNvPr>
                <p14:cNvContentPartPr/>
                <p14:nvPr/>
              </p14:nvContentPartPr>
              <p14:xfrm>
                <a:off x="8096133" y="5279467"/>
                <a:ext cx="329400" cy="475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B7B2496-FF0B-4E95-9E9A-4A73374EDF7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091813" y="5275147"/>
                  <a:ext cx="338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14:cNvPr>
                <p14:cNvContentPartPr/>
                <p14:nvPr/>
              </p14:nvContentPartPr>
              <p14:xfrm>
                <a:off x="7925853" y="5643427"/>
                <a:ext cx="462960" cy="907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688340C-D7C3-4298-A16D-1838353468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921533" y="5639107"/>
                  <a:ext cx="471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14:cNvPr>
                <p14:cNvContentPartPr/>
                <p14:nvPr/>
              </p14:nvContentPartPr>
              <p14:xfrm>
                <a:off x="8005773" y="5801827"/>
                <a:ext cx="110160" cy="183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4DD19FB-51A1-45E9-B648-29AE71C55E7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001453" y="5797507"/>
                  <a:ext cx="11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14:cNvPr>
                <p14:cNvContentPartPr/>
                <p14:nvPr/>
              </p14:nvContentPartPr>
              <p14:xfrm>
                <a:off x="8156253" y="5810107"/>
                <a:ext cx="41760" cy="120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4645369-9043-4B47-9D16-C450B21B4EB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51933" y="5805787"/>
                  <a:ext cx="50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14:cNvPr>
                <p14:cNvContentPartPr/>
                <p14:nvPr/>
              </p14:nvContentPartPr>
              <p14:xfrm>
                <a:off x="8224293" y="5835307"/>
                <a:ext cx="93600" cy="122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876B747-E8CD-4657-AA2E-1A6EB7DF26B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219973" y="5830987"/>
                  <a:ext cx="102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14:cNvPr>
                <p14:cNvContentPartPr/>
                <p14:nvPr/>
              </p14:nvContentPartPr>
              <p14:xfrm>
                <a:off x="8336973" y="5829907"/>
                <a:ext cx="91800" cy="75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FC7D32D-7B51-4E7A-AAF8-75DDD5A24CF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332653" y="5825587"/>
                  <a:ext cx="100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14:cNvPr>
                <p14:cNvContentPartPr/>
                <p14:nvPr/>
              </p14:nvContentPartPr>
              <p14:xfrm>
                <a:off x="8434173" y="5781307"/>
                <a:ext cx="72000" cy="1368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33368E4-1AB4-4EF9-8F32-FFB8C74053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429853" y="5776987"/>
                  <a:ext cx="80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14:cNvPr>
                <p14:cNvContentPartPr/>
                <p14:nvPr/>
              </p14:nvContentPartPr>
              <p14:xfrm>
                <a:off x="8177493" y="6046987"/>
                <a:ext cx="114840" cy="102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8E972AD-531B-4B9C-86E5-876D7776248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173173" y="6042667"/>
                  <a:ext cx="123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14:cNvPr>
                <p14:cNvContentPartPr/>
                <p14:nvPr/>
              </p14:nvContentPartPr>
              <p14:xfrm>
                <a:off x="8258493" y="6064267"/>
                <a:ext cx="62640" cy="579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B59C78C3-4320-4066-8240-9FF1B24EE21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254173" y="6059947"/>
                  <a:ext cx="7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14:cNvPr>
                <p14:cNvContentPartPr/>
                <p14:nvPr/>
              </p14:nvContentPartPr>
              <p14:xfrm>
                <a:off x="8340573" y="6051667"/>
                <a:ext cx="78480" cy="67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C2811B9-593C-4EDA-96AE-5DF2EF2A55A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336253" y="6047347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14:cNvPr>
                <p14:cNvContentPartPr/>
                <p14:nvPr/>
              </p14:nvContentPartPr>
              <p14:xfrm>
                <a:off x="8378733" y="5964907"/>
                <a:ext cx="92160" cy="1321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7F7739A-B708-4AC7-8818-BB83BBF5015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374413" y="5960587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14:cNvPr>
                <p14:cNvContentPartPr/>
                <p14:nvPr/>
              </p14:nvContentPartPr>
              <p14:xfrm>
                <a:off x="7166973" y="5342107"/>
                <a:ext cx="447840" cy="424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41EF403-F8FA-4731-AFE0-09DE3D6A8F4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162653" y="5337787"/>
                  <a:ext cx="456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14:cNvPr>
                <p14:cNvContentPartPr/>
                <p14:nvPr/>
              </p14:nvContentPartPr>
              <p14:xfrm>
                <a:off x="7409253" y="5293507"/>
                <a:ext cx="268200" cy="466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4077E20-B16A-4371-834E-E756628EFE1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04933" y="5289187"/>
                  <a:ext cx="276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14:cNvPr>
                <p14:cNvContentPartPr/>
                <p14:nvPr/>
              </p14:nvContentPartPr>
              <p14:xfrm>
                <a:off x="7363533" y="5825587"/>
                <a:ext cx="42840" cy="177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02E1FAB-BF64-4F46-9BED-2357080C1A4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359213" y="5821267"/>
                  <a:ext cx="5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14:cNvPr>
                <p14:cNvContentPartPr/>
                <p14:nvPr/>
              </p14:nvContentPartPr>
              <p14:xfrm>
                <a:off x="7313493" y="5744587"/>
                <a:ext cx="169200" cy="147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9F3C8D8-3F73-4765-AE1F-ABA501BB8B4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09173" y="5740267"/>
                  <a:ext cx="177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14:cNvPr>
                <p14:cNvContentPartPr/>
                <p14:nvPr/>
              </p14:nvContentPartPr>
              <p14:xfrm>
                <a:off x="7056093" y="6063907"/>
                <a:ext cx="108360" cy="1429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31D38FB-E69B-4A53-9A60-DEB62CADFE7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51773" y="6059587"/>
                  <a:ext cx="117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14:cNvPr>
                <p14:cNvContentPartPr/>
                <p14:nvPr/>
              </p14:nvContentPartPr>
              <p14:xfrm>
                <a:off x="7173453" y="6096667"/>
                <a:ext cx="186480" cy="86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46D4EE58-67AD-4A96-8390-A51B9203BF3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169133" y="6092347"/>
                  <a:ext cx="195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14:cNvPr>
                <p14:cNvContentPartPr/>
                <p14:nvPr/>
              </p14:nvContentPartPr>
              <p14:xfrm>
                <a:off x="7359933" y="6044467"/>
                <a:ext cx="20520" cy="252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DE24D8A-62C2-4A44-B9E4-DF72003D409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55613" y="6040147"/>
                  <a:ext cx="2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14:cNvPr>
                <p14:cNvContentPartPr/>
                <p14:nvPr/>
              </p14:nvContentPartPr>
              <p14:xfrm>
                <a:off x="7395933" y="6003427"/>
                <a:ext cx="145800" cy="167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BBC83F7-100E-480E-955F-7E8F9C7BC9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91613" y="5999107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14:cNvPr>
                <p14:cNvContentPartPr/>
                <p14:nvPr/>
              </p14:nvContentPartPr>
              <p14:xfrm>
                <a:off x="7542453" y="6017827"/>
                <a:ext cx="12960" cy="126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EC9D406-7E88-4801-BC9D-DB4550F321C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38133" y="6013507"/>
                  <a:ext cx="2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14:cNvPr>
                <p14:cNvContentPartPr/>
                <p14:nvPr/>
              </p14:nvContentPartPr>
              <p14:xfrm>
                <a:off x="7569093" y="6064987"/>
                <a:ext cx="84600" cy="100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19718E8-8C3C-4EE9-B20B-2CB62CB10D7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4773" y="6060667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14:cNvPr>
                <p14:cNvContentPartPr/>
                <p14:nvPr/>
              </p14:nvContentPartPr>
              <p14:xfrm>
                <a:off x="7168773" y="6342187"/>
                <a:ext cx="150480" cy="96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F7DAEA-FA74-439D-A818-9081918ED48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164453" y="6337867"/>
                  <a:ext cx="159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14:cNvPr>
                <p14:cNvContentPartPr/>
                <p14:nvPr/>
              </p14:nvContentPartPr>
              <p14:xfrm>
                <a:off x="7277853" y="6326347"/>
                <a:ext cx="65520" cy="572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40CFEBD-C30A-432C-8448-CFFC617903B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73533" y="6322027"/>
                  <a:ext cx="74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14:cNvPr>
                <p14:cNvContentPartPr/>
                <p14:nvPr/>
              </p14:nvContentPartPr>
              <p14:xfrm>
                <a:off x="7354533" y="6307627"/>
                <a:ext cx="102240" cy="90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E8390AB-3F02-4017-8DD6-B75648811A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350213" y="6303307"/>
                  <a:ext cx="110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14:cNvPr>
                <p14:cNvContentPartPr/>
                <p14:nvPr/>
              </p14:nvContentPartPr>
              <p14:xfrm>
                <a:off x="7442013" y="6228067"/>
                <a:ext cx="67680" cy="1674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6DAC6CC-9379-4262-B812-ABE46947C6A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37693" y="6223747"/>
                  <a:ext cx="7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14:cNvPr>
                <p14:cNvContentPartPr/>
                <p14:nvPr/>
              </p14:nvContentPartPr>
              <p14:xfrm>
                <a:off x="7526253" y="6277027"/>
                <a:ext cx="111600" cy="1260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5B6EDBE-4E89-4040-ADA3-C48A8133F69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1933" y="6272707"/>
                  <a:ext cx="12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14:cNvPr>
                <p14:cNvContentPartPr/>
                <p14:nvPr/>
              </p14:nvContentPartPr>
              <p14:xfrm>
                <a:off x="6963933" y="212467"/>
                <a:ext cx="322200" cy="83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EB096C-6C18-45E4-9CE1-454AA43726D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959613" y="208147"/>
                  <a:ext cx="33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14:cNvPr>
                <p14:cNvContentPartPr/>
                <p14:nvPr/>
              </p14:nvContentPartPr>
              <p14:xfrm>
                <a:off x="6900573" y="159547"/>
                <a:ext cx="330120" cy="135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0F76A4-DE8E-4F00-A19E-BDA9F8D4324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6253" y="155227"/>
                  <a:ext cx="338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14:cNvPr>
                <p14:cNvContentPartPr/>
                <p14:nvPr/>
              </p14:nvContentPartPr>
              <p14:xfrm>
                <a:off x="7503573" y="169267"/>
                <a:ext cx="123840" cy="67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0F69978-5642-437A-920C-8C0C2A86178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499253" y="164947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14:cNvPr>
                <p14:cNvContentPartPr/>
                <p14:nvPr/>
              </p14:nvContentPartPr>
              <p14:xfrm>
                <a:off x="7676373" y="178267"/>
                <a:ext cx="259560" cy="42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A24ABD0-F887-4735-B271-F4368A50B98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672053" y="173947"/>
                  <a:ext cx="26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14:cNvPr>
                <p14:cNvContentPartPr/>
                <p14:nvPr/>
              </p14:nvContentPartPr>
              <p14:xfrm>
                <a:off x="7956453" y="167107"/>
                <a:ext cx="119520" cy="155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8572D4F-3D7F-42CC-8E07-051DD1761AB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952133" y="162787"/>
                  <a:ext cx="12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14:cNvPr>
                <p14:cNvContentPartPr/>
                <p14:nvPr/>
              </p14:nvContentPartPr>
              <p14:xfrm>
                <a:off x="8102973" y="150547"/>
                <a:ext cx="257400" cy="59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7FC5EC8-E7BF-4C27-8326-624F965A84C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098653" y="146227"/>
                  <a:ext cx="266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14:cNvPr>
                <p14:cNvContentPartPr/>
                <p14:nvPr/>
              </p14:nvContentPartPr>
              <p14:xfrm>
                <a:off x="8581773" y="60547"/>
                <a:ext cx="216000" cy="131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380F1C-345C-47A8-B8A6-4D76DA194B3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77453" y="56227"/>
                  <a:ext cx="224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14:cNvPr>
                <p14:cNvContentPartPr/>
                <p14:nvPr/>
              </p14:nvContentPartPr>
              <p14:xfrm>
                <a:off x="8837373" y="126427"/>
                <a:ext cx="72000" cy="57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30616F-1BEB-4EF2-925F-E7501EB5991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833053" y="122107"/>
                  <a:ext cx="80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14:cNvPr>
                <p14:cNvContentPartPr/>
                <p14:nvPr/>
              </p14:nvContentPartPr>
              <p14:xfrm>
                <a:off x="8815773" y="37867"/>
                <a:ext cx="360" cy="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7B5AF44-2583-4126-B4CE-1A28B9CF6FB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811453" y="33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14:cNvPr>
                <p14:cNvContentPartPr/>
                <p14:nvPr/>
              </p14:nvContentPartPr>
              <p14:xfrm>
                <a:off x="9187653" y="110587"/>
                <a:ext cx="216000" cy="74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00A55C-7D60-4931-9525-2F9972C59D2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83333" y="106267"/>
                  <a:ext cx="224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14:cNvPr>
                <p14:cNvContentPartPr/>
                <p14:nvPr/>
              </p14:nvContentPartPr>
              <p14:xfrm>
                <a:off x="9432453" y="112027"/>
                <a:ext cx="24480" cy="70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4642C68-660F-4688-B016-C929F72592D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428133" y="107707"/>
                  <a:ext cx="3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14:cNvPr>
                <p14:cNvContentPartPr/>
                <p14:nvPr/>
              </p14:nvContentPartPr>
              <p14:xfrm>
                <a:off x="9506973" y="32107"/>
                <a:ext cx="120960" cy="156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BFAA30-EF3F-431A-B5CE-8F7B1D19221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502653" y="27787"/>
                  <a:ext cx="129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14:cNvPr>
                <p14:cNvContentPartPr/>
                <p14:nvPr/>
              </p14:nvContentPartPr>
              <p14:xfrm>
                <a:off x="9463053" y="15547"/>
                <a:ext cx="36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E04E4E-75B3-4B72-A339-45706675525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458733" y="1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14:cNvPr>
                <p14:cNvContentPartPr/>
                <p14:nvPr/>
              </p14:nvContentPartPr>
              <p14:xfrm>
                <a:off x="8209893" y="364027"/>
                <a:ext cx="117360" cy="123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F807ABA-A241-4383-97B0-9E61747B94B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05573" y="359707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14:cNvPr>
                <p14:cNvContentPartPr/>
                <p14:nvPr/>
              </p14:nvContentPartPr>
              <p14:xfrm>
                <a:off x="8307453" y="398227"/>
                <a:ext cx="102600" cy="77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CD83AF1-76C3-46F3-B6AA-87089A4692E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303133" y="393907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14:cNvPr>
                <p14:cNvContentPartPr/>
                <p14:nvPr/>
              </p14:nvContentPartPr>
              <p14:xfrm>
                <a:off x="8446413" y="414427"/>
                <a:ext cx="155880" cy="45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EFEC53-C1EF-4DF1-BAE7-562EC879263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42093" y="410107"/>
                  <a:ext cx="164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14:cNvPr>
                <p14:cNvContentPartPr/>
                <p14:nvPr/>
              </p14:nvContentPartPr>
              <p14:xfrm>
                <a:off x="8611653" y="415147"/>
                <a:ext cx="69480" cy="162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0E09A6F-FE97-4973-AD12-8B8022B2A02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607333" y="410827"/>
                  <a:ext cx="78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14:cNvPr>
                <p14:cNvContentPartPr/>
                <p14:nvPr/>
              </p14:nvContentPartPr>
              <p14:xfrm>
                <a:off x="8935653" y="390307"/>
                <a:ext cx="278280" cy="74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ED8E9F-7E3A-483D-8AF9-C1623751C93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931333" y="385987"/>
                  <a:ext cx="286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14:cNvPr>
                <p14:cNvContentPartPr/>
                <p14:nvPr/>
              </p14:nvContentPartPr>
              <p14:xfrm>
                <a:off x="9519933" y="397867"/>
                <a:ext cx="213480" cy="45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9FE3AE-D1D4-447B-9992-533504C07F1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15613" y="393547"/>
                  <a:ext cx="222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14:cNvPr>
                <p14:cNvContentPartPr/>
                <p14:nvPr/>
              </p14:nvContentPartPr>
              <p14:xfrm>
                <a:off x="9794613" y="328747"/>
                <a:ext cx="124560" cy="99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8431DA-566F-49BF-B389-1A83AABDB5F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90293" y="324427"/>
                  <a:ext cx="13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14:cNvPr>
                <p14:cNvContentPartPr/>
                <p14:nvPr/>
              </p14:nvContentPartPr>
              <p14:xfrm>
                <a:off x="10104573" y="343147"/>
                <a:ext cx="101160" cy="85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FC0A71E-0A7B-448C-90B4-C01884BB4E8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100253" y="338827"/>
                  <a:ext cx="109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14:cNvPr>
                <p14:cNvContentPartPr/>
                <p14:nvPr/>
              </p14:nvContentPartPr>
              <p14:xfrm>
                <a:off x="10214733" y="273307"/>
                <a:ext cx="99360" cy="133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14A7E3D-EAEE-4853-AAEF-E624B47FAE2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10413" y="268987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14:cNvPr>
                <p14:cNvContentPartPr/>
                <p14:nvPr/>
              </p14:nvContentPartPr>
              <p14:xfrm>
                <a:off x="10328493" y="311467"/>
                <a:ext cx="123840" cy="74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D2F2DF1-983B-41F2-A4B6-4335BE4A283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24173" y="30714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14:cNvPr>
                <p14:cNvContentPartPr/>
                <p14:nvPr/>
              </p14:nvContentPartPr>
              <p14:xfrm>
                <a:off x="10429653" y="264307"/>
                <a:ext cx="66240" cy="1202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8EEB5F8-3BC9-460E-A7E6-40B618B1B8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425333" y="259987"/>
                  <a:ext cx="74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14:cNvPr>
                <p14:cNvContentPartPr/>
                <p14:nvPr/>
              </p14:nvContentPartPr>
              <p14:xfrm>
                <a:off x="10602093" y="299587"/>
                <a:ext cx="227520" cy="76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ADA0EDE-1829-4334-B603-C4982BAA6C6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97773" y="295267"/>
                  <a:ext cx="23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14:cNvPr>
                <p14:cNvContentPartPr/>
                <p14:nvPr/>
              </p14:nvContentPartPr>
              <p14:xfrm>
                <a:off x="11037333" y="310747"/>
                <a:ext cx="78840" cy="61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2080668-FD4E-4D53-AEF4-12EF23F43F8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033013" y="306427"/>
                  <a:ext cx="87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14:cNvPr>
                <p14:cNvContentPartPr/>
                <p14:nvPr/>
              </p14:nvContentPartPr>
              <p14:xfrm>
                <a:off x="11137053" y="312907"/>
                <a:ext cx="54360" cy="49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6756B37-E94D-4C02-8173-3DEFD9DACD7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132733" y="308587"/>
                  <a:ext cx="63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14:cNvPr>
                <p14:cNvContentPartPr/>
                <p14:nvPr/>
              </p14:nvContentPartPr>
              <p14:xfrm>
                <a:off x="11216613" y="302827"/>
                <a:ext cx="76680" cy="80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3DF517-A1BF-492B-A2D0-D70D86C2718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212293" y="298507"/>
                  <a:ext cx="8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14:cNvPr>
                <p14:cNvContentPartPr/>
                <p14:nvPr/>
              </p14:nvContentPartPr>
              <p14:xfrm>
                <a:off x="11291853" y="244147"/>
                <a:ext cx="60120" cy="124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3F41184-1458-46D4-B66B-43A6973BF13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287533" y="239827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14:cNvPr>
                <p14:cNvContentPartPr/>
                <p14:nvPr/>
              </p14:nvContentPartPr>
              <p14:xfrm>
                <a:off x="11465733" y="222547"/>
                <a:ext cx="216000" cy="167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ACF8F0E-1D2D-47A8-A255-A0194D4799A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461413" y="218227"/>
                  <a:ext cx="22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14:cNvPr>
                <p14:cNvContentPartPr/>
                <p14:nvPr/>
              </p14:nvContentPartPr>
              <p14:xfrm>
                <a:off x="11692533" y="288427"/>
                <a:ext cx="59400" cy="57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CD2459-9F4F-4AAC-9EDD-EB1F764CE81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688213" y="284107"/>
                  <a:ext cx="6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14:cNvPr>
                <p14:cNvContentPartPr/>
                <p14:nvPr/>
              </p14:nvContentPartPr>
              <p14:xfrm>
                <a:off x="11778213" y="225787"/>
                <a:ext cx="101160" cy="1137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D18E24D-2452-4183-A995-0103824B387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773893" y="22146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14:cNvPr>
                <p14:cNvContentPartPr/>
                <p14:nvPr/>
              </p14:nvContentPartPr>
              <p14:xfrm>
                <a:off x="11881893" y="248107"/>
                <a:ext cx="6840" cy="327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F156BEA-43BB-47D3-8F28-17B1131D495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877573" y="243787"/>
                  <a:ext cx="1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14:cNvPr>
                <p14:cNvContentPartPr/>
                <p14:nvPr/>
              </p14:nvContentPartPr>
              <p14:xfrm>
                <a:off x="11912133" y="282667"/>
                <a:ext cx="112320" cy="68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8B04D4-29E9-4682-90E8-2D7FA0B3BCF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907813" y="278347"/>
                  <a:ext cx="12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14:cNvPr>
                <p14:cNvContentPartPr/>
                <p14:nvPr/>
              </p14:nvContentPartPr>
              <p14:xfrm>
                <a:off x="12047853" y="193387"/>
                <a:ext cx="20880" cy="193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3151AEA-12E7-4757-A58A-43146952BDD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2043533" y="189067"/>
                  <a:ext cx="2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14:cNvPr>
                <p14:cNvContentPartPr/>
                <p14:nvPr/>
              </p14:nvContentPartPr>
              <p14:xfrm>
                <a:off x="8273973" y="522787"/>
                <a:ext cx="1057320" cy="57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2721FBB-5F12-419B-BA86-E5F8E4BD150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69653" y="518467"/>
                  <a:ext cx="106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14:cNvPr>
                <p14:cNvContentPartPr/>
                <p14:nvPr/>
              </p14:nvContentPartPr>
              <p14:xfrm>
                <a:off x="10161453" y="448267"/>
                <a:ext cx="740520" cy="87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AF416A-A1CF-4EDA-80BC-E681740F7CC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7133" y="443947"/>
                  <a:ext cx="74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14:cNvPr>
                <p14:cNvContentPartPr/>
                <p14:nvPr/>
              </p14:nvContentPartPr>
              <p14:xfrm>
                <a:off x="8227533" y="661747"/>
                <a:ext cx="159840" cy="169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C7DA82C-3EE3-4F71-AA40-2A8E7A9A269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223213" y="657427"/>
                  <a:ext cx="168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14:cNvPr>
                <p14:cNvContentPartPr/>
                <p14:nvPr/>
              </p14:nvContentPartPr>
              <p14:xfrm>
                <a:off x="8447133" y="695227"/>
                <a:ext cx="122760" cy="128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CA50933-11C3-40C0-BAD3-E50B79AF855D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42813" y="690907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14:cNvPr>
                <p14:cNvContentPartPr/>
                <p14:nvPr/>
              </p14:nvContentPartPr>
              <p14:xfrm>
                <a:off x="8446053" y="718627"/>
                <a:ext cx="120600" cy="67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1401373-19DD-40A8-A63C-C574B80FCA2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441733" y="714307"/>
                  <a:ext cx="12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14:cNvPr>
                <p14:cNvContentPartPr/>
                <p14:nvPr/>
              </p14:nvContentPartPr>
              <p14:xfrm>
                <a:off x="8535333" y="670387"/>
                <a:ext cx="79560" cy="1533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A04C680-301D-4BE5-9371-EFB090355B5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531013" y="666067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14:cNvPr>
                <p14:cNvContentPartPr/>
                <p14:nvPr/>
              </p14:nvContentPartPr>
              <p14:xfrm>
                <a:off x="8347053" y="643027"/>
                <a:ext cx="138960" cy="215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787601E-9B3E-4C84-AFFD-8557EBE4A71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42733" y="638707"/>
                  <a:ext cx="14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14:cNvPr>
                <p14:cNvContentPartPr/>
                <p14:nvPr/>
              </p14:nvContentPartPr>
              <p14:xfrm>
                <a:off x="8737653" y="738067"/>
                <a:ext cx="218160" cy="2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D494257-5197-4B1E-83F9-EA8A0A4522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733333" y="733747"/>
                  <a:ext cx="226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14:cNvPr>
                <p14:cNvContentPartPr/>
                <p14:nvPr/>
              </p14:nvContentPartPr>
              <p14:xfrm>
                <a:off x="8773653" y="781987"/>
                <a:ext cx="205560" cy="13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6BD3E0A-BD87-476B-A69C-77479D1CB86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769333" y="777667"/>
                  <a:ext cx="21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14:cNvPr>
                <p14:cNvContentPartPr/>
                <p14:nvPr/>
              </p14:nvContentPartPr>
              <p14:xfrm>
                <a:off x="9153813" y="662107"/>
                <a:ext cx="16560" cy="1245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F86FB86-83EA-4E54-B87D-2D434360181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149493" y="657787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14:cNvPr>
                <p14:cNvContentPartPr/>
                <p14:nvPr/>
              </p14:nvContentPartPr>
              <p14:xfrm>
                <a:off x="9060573" y="637987"/>
                <a:ext cx="158040" cy="410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EEA7038-0AFF-47E1-83FC-3C002B6E6CE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056253" y="633667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14:cNvPr>
                <p14:cNvContentPartPr/>
                <p14:nvPr/>
              </p14:nvContentPartPr>
              <p14:xfrm>
                <a:off x="9068133" y="691627"/>
                <a:ext cx="210240" cy="63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C8B117-CD9F-4BD1-B617-B3FA1186A58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9063813" y="687307"/>
                  <a:ext cx="218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14:cNvPr>
                <p14:cNvContentPartPr/>
                <p14:nvPr/>
              </p14:nvContentPartPr>
              <p14:xfrm>
                <a:off x="9222213" y="664267"/>
                <a:ext cx="145800" cy="93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374B47-79AF-4C2E-B472-D1E558DD78E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9217893" y="659947"/>
                  <a:ext cx="154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14:cNvPr>
                <p14:cNvContentPartPr/>
                <p14:nvPr/>
              </p14:nvContentPartPr>
              <p14:xfrm>
                <a:off x="9309333" y="701347"/>
                <a:ext cx="88200" cy="25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A4572EB-A62E-4290-B56B-489C630EE4C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305013" y="697027"/>
                  <a:ext cx="9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14:cNvPr>
                <p14:cNvContentPartPr/>
                <p14:nvPr/>
              </p14:nvContentPartPr>
              <p14:xfrm>
                <a:off x="9734853" y="699187"/>
                <a:ext cx="22680" cy="74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3F493AB-9A96-4FA5-890A-739D780714A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730533" y="694867"/>
                  <a:ext cx="31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14:cNvPr>
                <p14:cNvContentPartPr/>
                <p14:nvPr/>
              </p14:nvContentPartPr>
              <p14:xfrm>
                <a:off x="9707493" y="724387"/>
                <a:ext cx="105480" cy="19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CC68A3F-2B74-481B-96D7-829E24618B8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03173" y="720067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14:cNvPr>
                <p14:cNvContentPartPr/>
                <p14:nvPr/>
              </p14:nvContentPartPr>
              <p14:xfrm>
                <a:off x="9925293" y="606667"/>
                <a:ext cx="104040" cy="118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44A5C39-3B69-4117-B704-667502F783D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920973" y="602347"/>
                  <a:ext cx="112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14:cNvPr>
                <p14:cNvContentPartPr/>
                <p14:nvPr/>
              </p14:nvContentPartPr>
              <p14:xfrm>
                <a:off x="10063533" y="646987"/>
                <a:ext cx="189720" cy="77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EEE8681-1581-4A48-96CF-9C7D2D9F784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059213" y="642667"/>
                  <a:ext cx="198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14:cNvPr>
                <p14:cNvContentPartPr/>
                <p14:nvPr/>
              </p14:nvContentPartPr>
              <p14:xfrm>
                <a:off x="10231653" y="612427"/>
                <a:ext cx="360" cy="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2E9CBED-E6F0-4B60-BF04-FE37D504B3D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227333" y="608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14:cNvPr>
                <p14:cNvContentPartPr/>
                <p14:nvPr/>
              </p14:nvContentPartPr>
              <p14:xfrm>
                <a:off x="10281333" y="645907"/>
                <a:ext cx="90720" cy="730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F22F3C7-56D0-45F5-A71A-44AE80808B6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277013" y="641587"/>
                  <a:ext cx="99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14:cNvPr>
                <p14:cNvContentPartPr/>
                <p14:nvPr/>
              </p14:nvContentPartPr>
              <p14:xfrm>
                <a:off x="10379973" y="581467"/>
                <a:ext cx="69120" cy="1213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7A3539-B24D-4BA3-A1F6-ED5382866DC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375653" y="577147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14:cNvPr>
                <p14:cNvContentPartPr/>
                <p14:nvPr/>
              </p14:nvContentPartPr>
              <p14:xfrm>
                <a:off x="10467093" y="595867"/>
                <a:ext cx="32760" cy="114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F479DB4-632C-4C83-A273-C26D1755A81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462773" y="591547"/>
                  <a:ext cx="4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14:cNvPr>
                <p14:cNvContentPartPr/>
                <p14:nvPr/>
              </p14:nvContentPartPr>
              <p14:xfrm>
                <a:off x="10552053" y="639427"/>
                <a:ext cx="72720" cy="73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9711F77-FE68-4902-806F-F368E7AA98E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547733" y="635107"/>
                  <a:ext cx="8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14:cNvPr>
                <p14:cNvContentPartPr/>
                <p14:nvPr/>
              </p14:nvContentPartPr>
              <p14:xfrm>
                <a:off x="11103213" y="620347"/>
                <a:ext cx="87840" cy="66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E183C49-47E8-48DF-8B6C-1E0D93A4DA4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098893" y="616027"/>
                  <a:ext cx="96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14:cNvPr>
                <p14:cNvContentPartPr/>
                <p14:nvPr/>
              </p14:nvContentPartPr>
              <p14:xfrm>
                <a:off x="11240733" y="618187"/>
                <a:ext cx="90000" cy="680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3341EA9-FFF6-42F0-9039-04599B451E2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236413" y="613867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14:cNvPr>
                <p14:cNvContentPartPr/>
                <p14:nvPr/>
              </p14:nvContentPartPr>
              <p14:xfrm>
                <a:off x="11007093" y="612067"/>
                <a:ext cx="99720" cy="88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CF72E20-9A76-47C1-97D6-B535A85221D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002773" y="607747"/>
                  <a:ext cx="10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14:cNvPr>
                <p14:cNvContentPartPr/>
                <p14:nvPr/>
              </p14:nvContentPartPr>
              <p14:xfrm>
                <a:off x="11331453" y="523867"/>
                <a:ext cx="53280" cy="132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51C4DE-247E-4058-B350-38EE29A4A21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327133" y="519547"/>
                  <a:ext cx="61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14:cNvPr>
                <p14:cNvContentPartPr/>
                <p14:nvPr/>
              </p14:nvContentPartPr>
              <p14:xfrm>
                <a:off x="11279973" y="579667"/>
                <a:ext cx="134280" cy="16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094BE2F-0F30-4595-9A0A-EC76B94E98C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275653" y="575347"/>
                  <a:ext cx="14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14:cNvPr>
                <p14:cNvContentPartPr/>
                <p14:nvPr/>
              </p14:nvContentPartPr>
              <p14:xfrm>
                <a:off x="8081013" y="228667"/>
                <a:ext cx="1301760" cy="415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48DFDF7-57F1-4016-B38F-1647FA72AE2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076693" y="224347"/>
                  <a:ext cx="1310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14:cNvPr>
                <p14:cNvContentPartPr/>
                <p14:nvPr/>
              </p14:nvContentPartPr>
              <p14:xfrm>
                <a:off x="9976053" y="162067"/>
                <a:ext cx="1086480" cy="375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F6FD9B3-BAFF-4205-97AD-E1CD51ED5F6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71733" y="157747"/>
                  <a:ext cx="1095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14:cNvPr>
                <p14:cNvContentPartPr/>
                <p14:nvPr/>
              </p14:nvContentPartPr>
              <p14:xfrm>
                <a:off x="8999733" y="391747"/>
                <a:ext cx="571320" cy="4550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53459AF-6F98-4C34-85EC-A174D6E4B30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995413" y="387427"/>
                  <a:ext cx="579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14:cNvPr>
                <p14:cNvContentPartPr/>
                <p14:nvPr/>
              </p14:nvContentPartPr>
              <p14:xfrm>
                <a:off x="9141213" y="481747"/>
                <a:ext cx="290520" cy="454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2BBFD27-8EA8-43F9-9CFD-ED0247E308E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36893" y="477427"/>
                  <a:ext cx="299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14:cNvPr>
                <p14:cNvContentPartPr/>
                <p14:nvPr/>
              </p14:nvContentPartPr>
              <p14:xfrm>
                <a:off x="5327373" y="6603547"/>
                <a:ext cx="259920" cy="126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13E8BCF-A1EA-41D0-8381-1BEA8D6A8E8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323053" y="6599227"/>
                  <a:ext cx="268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14:cNvPr>
                <p14:cNvContentPartPr/>
                <p14:nvPr/>
              </p14:nvContentPartPr>
              <p14:xfrm>
                <a:off x="5287413" y="6641347"/>
                <a:ext cx="172440" cy="136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27A4A03-C413-46F6-8D2B-3E08E9E26D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283093" y="6637027"/>
                  <a:ext cx="181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14:cNvPr>
                <p14:cNvContentPartPr/>
                <p14:nvPr/>
              </p14:nvContentPartPr>
              <p14:xfrm>
                <a:off x="5503053" y="6543787"/>
                <a:ext cx="192960" cy="155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66BBBE4-1C48-45A2-A870-813CAF75B3E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5498733" y="6539467"/>
                  <a:ext cx="201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14:cNvPr>
                <p14:cNvContentPartPr/>
                <p14:nvPr/>
              </p14:nvContentPartPr>
              <p14:xfrm>
                <a:off x="5788533" y="6558547"/>
                <a:ext cx="106920" cy="93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CECBA47-8B86-4E58-99DC-52A4EAF2EB2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784213" y="6554227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14:cNvPr>
                <p14:cNvContentPartPr/>
                <p14:nvPr/>
              </p14:nvContentPartPr>
              <p14:xfrm>
                <a:off x="5921013" y="6571507"/>
                <a:ext cx="97920" cy="1720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7ECDC57-1AA8-49A1-8188-66461E947E4E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916693" y="6567187"/>
                  <a:ext cx="10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14:cNvPr>
                <p14:cNvContentPartPr/>
                <p14:nvPr/>
              </p14:nvContentPartPr>
              <p14:xfrm>
                <a:off x="6038373" y="6561787"/>
                <a:ext cx="93600" cy="1022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D012817-AA2E-4555-813A-F4645D2720E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034053" y="6557467"/>
                  <a:ext cx="10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14:cNvPr>
                <p14:cNvContentPartPr/>
                <p14:nvPr/>
              </p14:nvContentPartPr>
              <p14:xfrm>
                <a:off x="6146013" y="6580867"/>
                <a:ext cx="111240" cy="87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03E5F84-733D-4416-93DC-0ACE76BC8F9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141693" y="6576547"/>
                  <a:ext cx="11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14:cNvPr>
                <p14:cNvContentPartPr/>
                <p14:nvPr/>
              </p14:nvContentPartPr>
              <p14:xfrm>
                <a:off x="6310893" y="6524347"/>
                <a:ext cx="103320" cy="1551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D06DDD4-CB5E-4152-BAAF-0C6ECC133BEE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306573" y="6520027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14:cNvPr>
                <p14:cNvContentPartPr/>
                <p14:nvPr/>
              </p14:nvContentPartPr>
              <p14:xfrm>
                <a:off x="6416013" y="6537307"/>
                <a:ext cx="138600" cy="106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2B87F58-D248-4598-8868-10DE3F44E2D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411693" y="6532987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14:cNvPr>
                <p14:cNvContentPartPr/>
                <p14:nvPr/>
              </p14:nvContentPartPr>
              <p14:xfrm>
                <a:off x="6670173" y="6479347"/>
                <a:ext cx="79920" cy="1890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FE39308-B6C5-41ED-A11E-96FA837A216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665853" y="6475027"/>
                  <a:ext cx="8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14:cNvPr>
                <p14:cNvContentPartPr/>
                <p14:nvPr/>
              </p14:nvContentPartPr>
              <p14:xfrm>
                <a:off x="6759093" y="6564307"/>
                <a:ext cx="104760" cy="561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8E0928B-E0FD-4C15-8D3A-77E6B885FB5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754773" y="6559987"/>
                  <a:ext cx="113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14:cNvPr>
                <p14:cNvContentPartPr/>
                <p14:nvPr/>
              </p14:nvContentPartPr>
              <p14:xfrm>
                <a:off x="6891213" y="6545587"/>
                <a:ext cx="110880" cy="759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953DF8F-2E52-49EC-BD13-460F7D343CC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886893" y="6541267"/>
                  <a:ext cx="119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14:cNvPr>
                <p14:cNvContentPartPr/>
                <p14:nvPr/>
              </p14:nvContentPartPr>
              <p14:xfrm>
                <a:off x="7052493" y="6477187"/>
                <a:ext cx="38520" cy="154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15C52CD-C93F-4731-8C98-E977FDA1798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048173" y="6472867"/>
                  <a:ext cx="4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14:cNvPr>
                <p14:cNvContentPartPr/>
                <p14:nvPr/>
              </p14:nvContentPartPr>
              <p14:xfrm>
                <a:off x="7006413" y="6544147"/>
                <a:ext cx="115560" cy="26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0CFC036-4D30-49A7-BC82-127E153D4DB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02093" y="6539827"/>
                  <a:ext cx="12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14:cNvPr>
                <p14:cNvContentPartPr/>
                <p14:nvPr/>
              </p14:nvContentPartPr>
              <p14:xfrm>
                <a:off x="7110813" y="6521827"/>
                <a:ext cx="192960" cy="62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84F04BA-7EB0-45E8-A8D3-0A86F335FDC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106493" y="6517507"/>
                  <a:ext cx="20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14:cNvPr>
                <p14:cNvContentPartPr/>
                <p14:nvPr/>
              </p14:nvContentPartPr>
              <p14:xfrm>
                <a:off x="7287573" y="6524707"/>
                <a:ext cx="88200" cy="70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D0A4D58-3113-44B0-B705-3C7A681C5F6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283253" y="6520387"/>
                  <a:ext cx="96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14:cNvPr>
                <p14:cNvContentPartPr/>
                <p14:nvPr/>
              </p14:nvContentPartPr>
              <p14:xfrm>
                <a:off x="7541013" y="6482587"/>
                <a:ext cx="170280" cy="115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8211E09-46BD-4900-9A3F-344B5AC3649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536693" y="6478267"/>
                  <a:ext cx="178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14:cNvPr>
                <p14:cNvContentPartPr/>
                <p14:nvPr/>
              </p14:nvContentPartPr>
              <p14:xfrm>
                <a:off x="7741893" y="6502027"/>
                <a:ext cx="89640" cy="62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F2E2B1C-A756-48BA-8635-3D5A40693D1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37573" y="6497707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14:cNvPr>
                <p14:cNvContentPartPr/>
                <p14:nvPr/>
              </p14:nvContentPartPr>
              <p14:xfrm>
                <a:off x="7872573" y="6404467"/>
                <a:ext cx="148320" cy="1497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FEEB559-5A78-47C0-B302-955E9FA3C36F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868253" y="6400147"/>
                  <a:ext cx="156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14:cNvPr>
                <p14:cNvContentPartPr/>
                <p14:nvPr/>
              </p14:nvContentPartPr>
              <p14:xfrm>
                <a:off x="8035653" y="6456667"/>
                <a:ext cx="149760" cy="828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1779324-CCA4-49D0-8012-75AA4AB750A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8031333" y="6452347"/>
                  <a:ext cx="158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14:cNvPr>
                <p14:cNvContentPartPr/>
                <p14:nvPr/>
              </p14:nvContentPartPr>
              <p14:xfrm>
                <a:off x="8235453" y="6360547"/>
                <a:ext cx="28800" cy="179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190A843-11C6-4CC2-BC33-F86523F4C93C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231133" y="6356227"/>
                  <a:ext cx="3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14:cNvPr>
                <p14:cNvContentPartPr/>
                <p14:nvPr/>
              </p14:nvContentPartPr>
              <p14:xfrm>
                <a:off x="6205053" y="6691747"/>
                <a:ext cx="116280" cy="1058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0C56F2B-C8AC-45D9-AFA4-6243A2936B5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200733" y="6687427"/>
                  <a:ext cx="12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14:cNvPr>
                <p14:cNvContentPartPr/>
                <p14:nvPr/>
              </p14:nvContentPartPr>
              <p14:xfrm>
                <a:off x="6319533" y="6680587"/>
                <a:ext cx="106560" cy="123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CBDE70A-123C-42B6-9B64-8CA2D00F0479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315213" y="6676267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14:cNvPr>
                <p14:cNvContentPartPr/>
                <p14:nvPr/>
              </p14:nvContentPartPr>
              <p14:xfrm>
                <a:off x="6455973" y="6672307"/>
                <a:ext cx="228600" cy="119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54074AA-858E-44B4-8034-03798F429D0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51653" y="6667987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14:cNvPr>
                <p14:cNvContentPartPr/>
                <p14:nvPr/>
              </p14:nvContentPartPr>
              <p14:xfrm>
                <a:off x="6719493" y="6734947"/>
                <a:ext cx="206640" cy="79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FF9B51E-4B96-4B9B-BBE1-F88BC7FFB8C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715173" y="6730627"/>
                  <a:ext cx="21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14:cNvPr>
                <p14:cNvContentPartPr/>
                <p14:nvPr/>
              </p14:nvContentPartPr>
              <p14:xfrm>
                <a:off x="7069413" y="6710107"/>
                <a:ext cx="156960" cy="1036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E1FC394-B1C4-4F09-B793-4C03D772517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065093" y="6705787"/>
                  <a:ext cx="165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14:cNvPr>
                <p14:cNvContentPartPr/>
                <p14:nvPr/>
              </p14:nvContentPartPr>
              <p14:xfrm>
                <a:off x="7263813" y="6727747"/>
                <a:ext cx="87120" cy="83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9BB2EBC-D293-4384-BD25-C7A8E406286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259493" y="6723427"/>
                  <a:ext cx="95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14:cNvPr>
                <p14:cNvContentPartPr/>
                <p14:nvPr/>
              </p14:nvContentPartPr>
              <p14:xfrm>
                <a:off x="7398813" y="6673387"/>
                <a:ext cx="204840" cy="138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51743F2-F41C-4C16-B119-3537A8E3878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394493" y="6669067"/>
                  <a:ext cx="213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14:cNvPr>
                <p14:cNvContentPartPr/>
                <p14:nvPr/>
              </p14:nvContentPartPr>
              <p14:xfrm>
                <a:off x="7640373" y="6728467"/>
                <a:ext cx="300600" cy="828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1A6B5EF-A73F-4AC3-AA94-9FDE4B11D0B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36053" y="6724147"/>
                  <a:ext cx="30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14:cNvPr>
                <p14:cNvContentPartPr/>
                <p14:nvPr/>
              </p14:nvContentPartPr>
              <p14:xfrm>
                <a:off x="7829733" y="6657187"/>
                <a:ext cx="28440" cy="93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FC33A1-558F-4ADE-8226-399FB5FFAFFB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825413" y="6652867"/>
                  <a:ext cx="3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14:cNvPr>
                <p14:cNvContentPartPr/>
                <p14:nvPr/>
              </p14:nvContentPartPr>
              <p14:xfrm>
                <a:off x="8069133" y="6665107"/>
                <a:ext cx="406080" cy="1634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BE07E83-7CE2-4790-A41E-FFE7F609BBC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064813" y="6660787"/>
                  <a:ext cx="41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14:cNvPr>
                <p14:cNvContentPartPr/>
                <p14:nvPr/>
              </p14:nvContentPartPr>
              <p14:xfrm>
                <a:off x="5729853" y="6334987"/>
                <a:ext cx="140760" cy="5072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39A0568-C147-46A4-9F23-DABD496C7FD6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25533" y="6330667"/>
                  <a:ext cx="149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14:cNvPr>
                <p14:cNvContentPartPr/>
                <p14:nvPr/>
              </p14:nvContentPartPr>
              <p14:xfrm>
                <a:off x="5816253" y="6270187"/>
                <a:ext cx="2634840" cy="5382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1390C92-BE47-4706-846D-4AD5F91951C0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811933" y="6265867"/>
                  <a:ext cx="2643480" cy="54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14:cNvPr>
              <p14:cNvContentPartPr/>
              <p14:nvPr/>
            </p14:nvContentPartPr>
            <p14:xfrm>
              <a:off x="1585893" y="5613547"/>
              <a:ext cx="332280" cy="45864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72B4912-96EC-4C7C-9A6E-283525DA328F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581573" y="5609227"/>
                <a:ext cx="340920" cy="4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2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80765" y="237764"/>
            <a:ext cx="6276122" cy="564042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Neoclassical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production</a:t>
            </a:r>
            <a:r>
              <a:rPr lang="de-DE" sz="3266" dirty="0"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de-DE" sz="3266" dirty="0" err="1">
                <a:latin typeface="Arial" pitchFamily="18"/>
                <a:ea typeface="Droid Sans Fallback" pitchFamily="2"/>
                <a:cs typeface="Lohit Hindi" pitchFamily="2"/>
              </a:rPr>
              <a:t>function</a:t>
            </a:r>
            <a:endParaRPr lang="de-DE" sz="3266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26" name="Straight Arrow Connector 7"/>
          <p:cNvCxnSpPr/>
          <p:nvPr/>
        </p:nvCxnSpPr>
        <p:spPr>
          <a:xfrm>
            <a:off x="1685290" y="5841328"/>
            <a:ext cx="6401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flipV="1">
            <a:off x="1685290" y="2183548"/>
            <a:ext cx="0" cy="365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12"/>
              <p:cNvSpPr/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70" y="2304256"/>
                <a:ext cx="97976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/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54" y="5881111"/>
                <a:ext cx="107797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16"/>
          <p:cNvSpPr/>
          <p:nvPr/>
        </p:nvSpPr>
        <p:spPr>
          <a:xfrm>
            <a:off x="1680764" y="2482808"/>
            <a:ext cx="4514145" cy="3307340"/>
          </a:xfrm>
          <a:custGeom>
            <a:avLst/>
            <a:gdLst>
              <a:gd name="connsiteX0" fmla="*/ 0 w 5316279"/>
              <a:gd name="connsiteY0" fmla="*/ 2998381 h 2998381"/>
              <a:gd name="connsiteX1" fmla="*/ 2041451 w 5316279"/>
              <a:gd name="connsiteY1" fmla="*/ 914400 h 2998381"/>
              <a:gd name="connsiteX2" fmla="*/ 5316279 w 5316279"/>
              <a:gd name="connsiteY2" fmla="*/ 0 h 2998381"/>
              <a:gd name="connsiteX3" fmla="*/ 5316279 w 5316279"/>
              <a:gd name="connsiteY3" fmla="*/ 0 h 29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279" h="2998381">
                <a:moveTo>
                  <a:pt x="0" y="2998381"/>
                </a:moveTo>
                <a:cubicBezTo>
                  <a:pt x="577702" y="2206255"/>
                  <a:pt x="1155405" y="1414130"/>
                  <a:pt x="2041451" y="914400"/>
                </a:cubicBezTo>
                <a:cubicBezTo>
                  <a:pt x="2927497" y="414670"/>
                  <a:pt x="5316279" y="0"/>
                  <a:pt x="5316279" y="0"/>
                </a:cubicBezTo>
                <a:lnTo>
                  <a:pt x="5316279" y="0"/>
                </a:lnTo>
              </a:path>
            </a:pathLst>
          </a:cu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/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33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BD8EF474-3B71-4113-B1C0-731B63D41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" y="1671351"/>
                <a:ext cx="1245991" cy="3436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37EFE004-AFD0-4AAE-827A-259200DCA891}"/>
              </a:ext>
            </a:extLst>
          </p:cNvPr>
          <p:cNvSpPr txBox="1"/>
          <p:nvPr/>
        </p:nvSpPr>
        <p:spPr>
          <a:xfrm>
            <a:off x="6106400" y="1147037"/>
            <a:ext cx="587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positive but </a:t>
            </a:r>
            <a:r>
              <a:rPr lang="de-DE" sz="2400" b="1" dirty="0" err="1"/>
              <a:t>decreasing</a:t>
            </a:r>
            <a:r>
              <a:rPr lang="de-DE" sz="2400" b="1" dirty="0"/>
              <a:t> marginal </a:t>
            </a:r>
            <a:r>
              <a:rPr lang="de-DE" sz="2400" b="1" dirty="0" err="1"/>
              <a:t>products</a:t>
            </a:r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constant</a:t>
            </a:r>
            <a:r>
              <a:rPr lang="de-DE" sz="2400" b="1" dirty="0"/>
              <a:t> </a:t>
            </a:r>
            <a:r>
              <a:rPr lang="de-DE" sz="2400" b="1" dirty="0" err="1"/>
              <a:t>returns</a:t>
            </a:r>
            <a:r>
              <a:rPr lang="de-DE" sz="2400" b="1" dirty="0"/>
              <a:t> to </a:t>
            </a:r>
            <a:r>
              <a:rPr lang="de-DE" sz="2400" b="1" dirty="0" err="1"/>
              <a:t>scale</a:t>
            </a:r>
            <a:endParaRPr lang="de-DE" sz="2400" b="1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D9FF62E-E4E4-4A7D-96F2-D5286058DE4E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F2634E9-C5FB-44AF-BC9E-201BFBE37535}"/>
              </a:ext>
            </a:extLst>
          </p:cNvPr>
          <p:cNvGrpSpPr/>
          <p:nvPr/>
        </p:nvGrpSpPr>
        <p:grpSpPr>
          <a:xfrm>
            <a:off x="967053" y="41107"/>
            <a:ext cx="7455960" cy="1059120"/>
            <a:chOff x="967053" y="41107"/>
            <a:chExt cx="745596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14:cNvPr>
                <p14:cNvContentPartPr/>
                <p14:nvPr/>
              </p14:nvContentPartPr>
              <p14:xfrm>
                <a:off x="967053" y="688027"/>
                <a:ext cx="54360" cy="8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A56BFB5-F9A9-4CB2-9BB4-D7D92D5057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2733" y="683707"/>
                  <a:ext cx="63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14:cNvPr>
                <p14:cNvContentPartPr/>
                <p14:nvPr/>
              </p14:nvContentPartPr>
              <p14:xfrm>
                <a:off x="1190613" y="41107"/>
                <a:ext cx="7232400" cy="1059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A753FEB-C24A-4D36-A64E-9A55CEC6A7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6293" y="36787"/>
                  <a:ext cx="7241040" cy="10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14:cNvPr>
              <p14:cNvContentPartPr/>
              <p14:nvPr/>
            </p14:nvContentPartPr>
            <p14:xfrm>
              <a:off x="6326013" y="1482547"/>
              <a:ext cx="544752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219C4DB-F6EB-4137-B727-0BFFC41CC5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1693" y="1478227"/>
                <a:ext cx="5456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14:cNvPr>
              <p14:cNvContentPartPr/>
              <p14:nvPr/>
            </p14:nvContentPartPr>
            <p14:xfrm>
              <a:off x="6517173" y="1957747"/>
              <a:ext cx="314100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16872F-A433-4942-A99B-59BE848922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2853" y="1953427"/>
                <a:ext cx="3149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14:cNvPr>
              <p14:cNvContentPartPr/>
              <p14:nvPr/>
            </p14:nvContentPartPr>
            <p14:xfrm>
              <a:off x="1773813" y="862267"/>
              <a:ext cx="5829840" cy="61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4FD1177-70D1-4FD1-96BB-C32D81534D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9493" y="857947"/>
                <a:ext cx="5838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14:cNvPr>
              <p14:cNvContentPartPr/>
              <p14:nvPr/>
            </p14:nvContentPartPr>
            <p14:xfrm>
              <a:off x="7925493" y="904027"/>
              <a:ext cx="1839240" cy="708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7FF1BA8-E438-4112-9E6D-27602FFEC8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21173" y="899707"/>
                <a:ext cx="184788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14:cNvPr>
              <p14:cNvContentPartPr/>
              <p14:nvPr/>
            </p14:nvContentPartPr>
            <p14:xfrm>
              <a:off x="9644133" y="645547"/>
              <a:ext cx="630000" cy="1396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C6C7C6F-EB4B-4B7E-9983-2993EA31F1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39813" y="641227"/>
                <a:ext cx="6386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14:cNvPr>
              <p14:cNvContentPartPr/>
              <p14:nvPr/>
            </p14:nvContentPartPr>
            <p14:xfrm>
              <a:off x="8449293" y="2746867"/>
              <a:ext cx="184680" cy="2372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22D2316-DBB8-4010-85D8-1B99D6D899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4973" y="2742547"/>
                <a:ext cx="193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14:cNvPr>
              <p14:cNvContentPartPr/>
              <p14:nvPr/>
            </p14:nvContentPartPr>
            <p14:xfrm>
              <a:off x="5981133" y="2254747"/>
              <a:ext cx="3624120" cy="27597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0178E0BB-4F48-4D71-8AA4-569CEFBCDF6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76813" y="2250427"/>
                <a:ext cx="3632760" cy="27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14:cNvPr>
              <p14:cNvContentPartPr/>
              <p14:nvPr/>
            </p14:nvContentPartPr>
            <p14:xfrm>
              <a:off x="5836773" y="5843947"/>
              <a:ext cx="2236680" cy="8812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8EC92F-E63B-4C7B-A080-11384D0CB9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32453" y="5839627"/>
                <a:ext cx="2245320" cy="88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B51F7A7-B5E6-49AC-BA37-008DAF612FCF}"/>
              </a:ext>
            </a:extLst>
          </p:cNvPr>
          <p:cNvGrpSpPr/>
          <p:nvPr/>
        </p:nvGrpSpPr>
        <p:grpSpPr>
          <a:xfrm>
            <a:off x="9061653" y="76747"/>
            <a:ext cx="1428480" cy="620280"/>
            <a:chOff x="9061653" y="76747"/>
            <a:chExt cx="142848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14:cNvPr>
                <p14:cNvContentPartPr/>
                <p14:nvPr/>
              </p14:nvContentPartPr>
              <p14:xfrm>
                <a:off x="9204573" y="295627"/>
                <a:ext cx="35640" cy="288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CE52E5E-0FC1-4195-9712-34E4D062C7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00253" y="291307"/>
                  <a:ext cx="44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14:cNvPr>
                <p14:cNvContentPartPr/>
                <p14:nvPr/>
              </p14:nvContentPartPr>
              <p14:xfrm>
                <a:off x="9061653" y="287707"/>
                <a:ext cx="366120" cy="40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026F40A-AEA3-48F9-97A8-ADFD3AC731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7333" y="283387"/>
                  <a:ext cx="37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14:cNvPr>
                <p14:cNvContentPartPr/>
                <p14:nvPr/>
              </p14:nvContentPartPr>
              <p14:xfrm>
                <a:off x="9095853" y="399667"/>
                <a:ext cx="217800" cy="33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C00BB5-D0FD-4FDA-BF7B-F1F19600B3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91533" y="395347"/>
                  <a:ext cx="22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14:cNvPr>
                <p14:cNvContentPartPr/>
                <p14:nvPr/>
              </p14:nvContentPartPr>
              <p14:xfrm>
                <a:off x="9505533" y="268267"/>
                <a:ext cx="237240" cy="258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BB81836-11EC-4390-9FD5-C46CD1EF5F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01213" y="263947"/>
                  <a:ext cx="24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14:cNvPr>
                <p14:cNvContentPartPr/>
                <p14:nvPr/>
              </p14:nvContentPartPr>
              <p14:xfrm>
                <a:off x="9752493" y="295987"/>
                <a:ext cx="160200" cy="172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ED487E-0931-44BD-A2F2-C5FEB43D1E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48173" y="291667"/>
                  <a:ext cx="16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14:cNvPr>
                <p14:cNvContentPartPr/>
                <p14:nvPr/>
              </p14:nvContentPartPr>
              <p14:xfrm>
                <a:off x="9989373" y="475987"/>
                <a:ext cx="12960" cy="79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A20F12A-FE43-4C82-816E-E2B5A713B4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85053" y="471667"/>
                  <a:ext cx="21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14:cNvPr>
                <p14:cNvContentPartPr/>
                <p14:nvPr/>
              </p14:nvContentPartPr>
              <p14:xfrm>
                <a:off x="10174413" y="289507"/>
                <a:ext cx="222120" cy="194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C8484F0-52C9-488D-B058-93139A0BD8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0093" y="285187"/>
                  <a:ext cx="23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14:cNvPr>
                <p14:cNvContentPartPr/>
                <p14:nvPr/>
              </p14:nvContentPartPr>
              <p14:xfrm>
                <a:off x="10271253" y="217507"/>
                <a:ext cx="218880" cy="479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0D0D6B-F8C0-44AC-82EA-FE56EE8A55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66933" y="213187"/>
                  <a:ext cx="227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14:cNvPr>
                <p14:cNvContentPartPr/>
                <p14:nvPr/>
              </p14:nvContentPartPr>
              <p14:xfrm>
                <a:off x="9617493" y="76747"/>
                <a:ext cx="376200" cy="531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9EB0AB4-05EE-49DF-87E2-8AA425181F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3173" y="72427"/>
                  <a:ext cx="38484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14:cNvPr>
              <p14:cNvContentPartPr/>
              <p14:nvPr/>
            </p14:nvContentPartPr>
            <p14:xfrm>
              <a:off x="1676613" y="2227747"/>
              <a:ext cx="118440" cy="33116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C375B60E-D2B6-4098-9C15-73E5B46FCF3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2293" y="2223427"/>
                <a:ext cx="12708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14:cNvPr>
              <p14:cNvContentPartPr/>
              <p14:nvPr/>
            </p14:nvContentPartPr>
            <p14:xfrm>
              <a:off x="4052613" y="5955187"/>
              <a:ext cx="146160" cy="1119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96EA440-653A-49B2-A269-2A80F2C712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8293" y="5950867"/>
                <a:ext cx="154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14:cNvPr>
              <p14:cNvContentPartPr/>
              <p14:nvPr/>
            </p14:nvContentPartPr>
            <p14:xfrm>
              <a:off x="4247733" y="5965987"/>
              <a:ext cx="81000" cy="73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D86A04-E71E-4FB8-BB12-679BB944D2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43413" y="5961667"/>
                <a:ext cx="89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14:cNvPr>
              <p14:cNvContentPartPr/>
              <p14:nvPr/>
            </p14:nvContentPartPr>
            <p14:xfrm>
              <a:off x="4452573" y="5960947"/>
              <a:ext cx="96840" cy="792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7AE96E0-49D3-4271-AE1B-28A5CCAA37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48253" y="5956627"/>
                <a:ext cx="105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14:cNvPr>
              <p14:cNvContentPartPr/>
              <p14:nvPr/>
            </p14:nvContentPartPr>
            <p14:xfrm>
              <a:off x="4584333" y="5953027"/>
              <a:ext cx="90720" cy="1033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DFA4EE3-0CE9-4716-93E4-B5099313EC2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80013" y="5948707"/>
                <a:ext cx="99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14:cNvPr>
              <p14:cNvContentPartPr/>
              <p14:nvPr/>
            </p14:nvContentPartPr>
            <p14:xfrm>
              <a:off x="2108253" y="5016307"/>
              <a:ext cx="206640" cy="32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84AFE8A-F0A4-41E7-996C-665A40A547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03933" y="5011987"/>
                <a:ext cx="215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14:cNvPr>
              <p14:cNvContentPartPr/>
              <p14:nvPr/>
            </p14:nvContentPartPr>
            <p14:xfrm>
              <a:off x="2304453" y="4618507"/>
              <a:ext cx="57600" cy="3481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63F1739-0596-450E-AD8F-2CA8A18BCE8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00133" y="4614187"/>
                <a:ext cx="662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14:cNvPr>
              <p14:cNvContentPartPr/>
              <p14:nvPr/>
            </p14:nvContentPartPr>
            <p14:xfrm>
              <a:off x="2086293" y="5062747"/>
              <a:ext cx="40320" cy="362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3F100C0-914A-4B1F-9B7C-E0E997D298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81973" y="5058427"/>
                <a:ext cx="48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14:cNvPr>
              <p14:cNvContentPartPr/>
              <p14:nvPr/>
            </p14:nvContentPartPr>
            <p14:xfrm>
              <a:off x="2021133" y="5630467"/>
              <a:ext cx="40680" cy="180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37DECAC-509D-49C9-96C7-3166FBABC02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16813" y="5626147"/>
                <a:ext cx="49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14:cNvPr>
              <p14:cNvContentPartPr/>
              <p14:nvPr/>
            </p14:nvContentPartPr>
            <p14:xfrm>
              <a:off x="1872453" y="5935747"/>
              <a:ext cx="166680" cy="1188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0814CFA-694B-4418-ADB7-D44E53F103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68133" y="5931427"/>
                <a:ext cx="17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14:cNvPr>
              <p14:cNvContentPartPr/>
              <p14:nvPr/>
            </p14:nvContentPartPr>
            <p14:xfrm>
              <a:off x="2287533" y="5922427"/>
              <a:ext cx="131400" cy="104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D4DBAE5-97BD-49B2-9E17-B1F1C35F186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83213" y="5918107"/>
                <a:ext cx="140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14:cNvPr>
              <p14:cNvContentPartPr/>
              <p14:nvPr/>
            </p14:nvContentPartPr>
            <p14:xfrm>
              <a:off x="2290413" y="5082907"/>
              <a:ext cx="26280" cy="8272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E12B84A-266C-4C0E-9F83-6246BEBF71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86093" y="5078587"/>
                <a:ext cx="3492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14:cNvPr>
              <p14:cNvContentPartPr/>
              <p14:nvPr/>
            </p14:nvContentPartPr>
            <p14:xfrm>
              <a:off x="2351973" y="4642627"/>
              <a:ext cx="72360" cy="291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B22AB6-A4F4-4D9C-90C6-E95AA3C0936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47653" y="4638307"/>
                <a:ext cx="81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14:cNvPr>
              <p14:cNvContentPartPr/>
              <p14:nvPr/>
            </p14:nvContentPartPr>
            <p14:xfrm>
              <a:off x="2452413" y="4757467"/>
              <a:ext cx="98640" cy="134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10E2630-9888-47C9-AC9E-BDFA28984D9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48093" y="4753147"/>
                <a:ext cx="107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14:cNvPr>
              <p14:cNvContentPartPr/>
              <p14:nvPr/>
            </p14:nvContentPartPr>
            <p14:xfrm>
              <a:off x="2451693" y="4747747"/>
              <a:ext cx="151920" cy="156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D689F5C-FC0A-4B09-A968-35F5A2485E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47373" y="4743427"/>
                <a:ext cx="160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14:cNvPr>
              <p14:cNvContentPartPr/>
              <p14:nvPr/>
            </p14:nvContentPartPr>
            <p14:xfrm>
              <a:off x="2623773" y="4780147"/>
              <a:ext cx="100800" cy="547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22FF337-9169-4366-AB0B-0154ADC3355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19453" y="4775827"/>
                <a:ext cx="109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14:cNvPr>
              <p14:cNvContentPartPr/>
              <p14:nvPr/>
            </p14:nvContentPartPr>
            <p14:xfrm>
              <a:off x="2688933" y="4761427"/>
              <a:ext cx="68040" cy="163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691A81A-8260-4265-B0A1-882782C51E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84613" y="47571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14:cNvPr>
              <p14:cNvContentPartPr/>
              <p14:nvPr/>
            </p14:nvContentPartPr>
            <p14:xfrm>
              <a:off x="2738613" y="4865107"/>
              <a:ext cx="101160" cy="1126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2C76D2-AF80-4135-84F3-4689464C4C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34293" y="4860787"/>
                <a:ext cx="109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14:cNvPr>
              <p14:cNvContentPartPr/>
              <p14:nvPr/>
            </p14:nvContentPartPr>
            <p14:xfrm>
              <a:off x="2400933" y="4516987"/>
              <a:ext cx="552960" cy="584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D21B439-A9EE-41BE-A343-C01A45B59F6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96613" y="4512667"/>
                <a:ext cx="5616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14:cNvPr>
              <p14:cNvContentPartPr/>
              <p14:nvPr/>
            </p14:nvContentPartPr>
            <p14:xfrm>
              <a:off x="4308213" y="2980867"/>
              <a:ext cx="194040" cy="27817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0169FA4-ECAC-49EE-954D-E369BD3A3A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03893" y="2976547"/>
                <a:ext cx="202680" cy="27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14:cNvPr>
              <p14:cNvContentPartPr/>
              <p14:nvPr/>
            </p14:nvContentPartPr>
            <p14:xfrm>
              <a:off x="4610613" y="2847667"/>
              <a:ext cx="277920" cy="2859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DAF9ACD-1347-4023-A32C-4B36DBF8AA2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06293" y="2843347"/>
                <a:ext cx="286560" cy="28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14:cNvPr>
              <p14:cNvContentPartPr/>
              <p14:nvPr/>
            </p14:nvContentPartPr>
            <p14:xfrm>
              <a:off x="4491093" y="2967547"/>
              <a:ext cx="342720" cy="262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84766F9-138D-4DE0-9983-02AA08684D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86773" y="2963227"/>
                <a:ext cx="351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14:cNvPr>
              <p14:cNvContentPartPr/>
              <p14:nvPr/>
            </p14:nvContentPartPr>
            <p14:xfrm>
              <a:off x="5051973" y="2855587"/>
              <a:ext cx="78480" cy="741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B5C78CC-DF4E-47AA-8F90-978A55FD90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47653" y="2851267"/>
                <a:ext cx="87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14:cNvPr>
              <p14:cNvContentPartPr/>
              <p14:nvPr/>
            </p14:nvContentPartPr>
            <p14:xfrm>
              <a:off x="5055213" y="2857387"/>
              <a:ext cx="129240" cy="98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9D814405-3863-4D77-9263-FB54EA4486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50893" y="2853067"/>
                <a:ext cx="137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14:cNvPr>
              <p14:cNvContentPartPr/>
              <p14:nvPr/>
            </p14:nvContentPartPr>
            <p14:xfrm>
              <a:off x="5194893" y="2876827"/>
              <a:ext cx="80280" cy="356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3634B55-2319-44AB-BCEE-2C5672DADB3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90573" y="2872507"/>
                <a:ext cx="88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14:cNvPr>
              <p14:cNvContentPartPr/>
              <p14:nvPr/>
            </p14:nvContentPartPr>
            <p14:xfrm>
              <a:off x="5229453" y="2881507"/>
              <a:ext cx="56880" cy="104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D815145-6CFC-4CF5-B984-006AB3079E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25133" y="2877187"/>
                <a:ext cx="655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14:cNvPr>
              <p14:cNvContentPartPr/>
              <p14:nvPr/>
            </p14:nvContentPartPr>
            <p14:xfrm>
              <a:off x="5265813" y="2925427"/>
              <a:ext cx="65880" cy="78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2FF7231-FF2F-405D-8EDE-0ABBD8110B1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61493" y="2921107"/>
                <a:ext cx="74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14:cNvPr>
              <p14:cNvContentPartPr/>
              <p14:nvPr/>
            </p14:nvContentPartPr>
            <p14:xfrm>
              <a:off x="4995453" y="2742547"/>
              <a:ext cx="485280" cy="3715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5A19087-458A-44FC-9022-0D0D001D5D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91133" y="2738227"/>
                <a:ext cx="4939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14:cNvPr>
              <p14:cNvContentPartPr/>
              <p14:nvPr/>
            </p14:nvContentPartPr>
            <p14:xfrm>
              <a:off x="6389013" y="4743067"/>
              <a:ext cx="50400" cy="2653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D278C379-1F2A-45AA-A7AE-9956BE6123E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84693" y="4738747"/>
                <a:ext cx="59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14:cNvPr>
              <p14:cNvContentPartPr/>
              <p14:nvPr/>
            </p14:nvContentPartPr>
            <p14:xfrm>
              <a:off x="6287133" y="4910827"/>
              <a:ext cx="249120" cy="1778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F80BF345-9600-44C7-9BA2-58CDBE091F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82813" y="4906507"/>
                <a:ext cx="257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14:cNvPr>
              <p14:cNvContentPartPr/>
              <p14:nvPr/>
            </p14:nvContentPartPr>
            <p14:xfrm>
              <a:off x="5895093" y="5185507"/>
              <a:ext cx="126720" cy="990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FDA581A-9B9E-4BE7-9C42-51C8CCCD67D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90773" y="5181187"/>
                <a:ext cx="135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14:cNvPr>
              <p14:cNvContentPartPr/>
              <p14:nvPr/>
            </p14:nvContentPartPr>
            <p14:xfrm>
              <a:off x="6030093" y="5190547"/>
              <a:ext cx="106560" cy="2120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C40756D-685B-432F-86DD-4E8E4596AB9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25773" y="5186227"/>
                <a:ext cx="1152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14:cNvPr>
              <p14:cNvContentPartPr/>
              <p14:nvPr/>
            </p14:nvContentPartPr>
            <p14:xfrm>
              <a:off x="6151773" y="5126107"/>
              <a:ext cx="426600" cy="14652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0695AD7-BB2B-4FE0-A5C2-EBFB850213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47453" y="5121787"/>
                <a:ext cx="435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14:cNvPr>
              <p14:cNvContentPartPr/>
              <p14:nvPr/>
            </p14:nvContentPartPr>
            <p14:xfrm>
              <a:off x="6459573" y="5082547"/>
              <a:ext cx="360" cy="3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8CD68316-210C-4071-8D51-922D921E2F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55253" y="5078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14:cNvPr>
              <p14:cNvContentPartPr/>
              <p14:nvPr/>
            </p14:nvContentPartPr>
            <p14:xfrm>
              <a:off x="6630933" y="5104867"/>
              <a:ext cx="252000" cy="1544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9AD22F0-54DA-4133-A550-70DD5018DA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26613" y="5100547"/>
                <a:ext cx="260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14:cNvPr>
              <p14:cNvContentPartPr/>
              <p14:nvPr/>
            </p14:nvContentPartPr>
            <p14:xfrm>
              <a:off x="7044573" y="5143027"/>
              <a:ext cx="117000" cy="2091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F252D7A-87F0-4E46-A64D-8A9177B661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040253" y="5138707"/>
                <a:ext cx="125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14:cNvPr>
              <p14:cNvContentPartPr/>
              <p14:nvPr/>
            </p14:nvContentPartPr>
            <p14:xfrm>
              <a:off x="7201173" y="5150947"/>
              <a:ext cx="76320" cy="936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ED6FE71-87C1-4F0D-A88E-6E90F51CB41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96853" y="5146627"/>
                <a:ext cx="84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14:cNvPr>
              <p14:cNvContentPartPr/>
              <p14:nvPr/>
            </p14:nvContentPartPr>
            <p14:xfrm>
              <a:off x="7292253" y="5050147"/>
              <a:ext cx="209160" cy="1800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C9FF372-E8D4-4D4F-97B8-A1FF7C0E16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87933" y="5045827"/>
                <a:ext cx="217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14:cNvPr>
              <p14:cNvContentPartPr/>
              <p14:nvPr/>
            </p14:nvContentPartPr>
            <p14:xfrm>
              <a:off x="7426533" y="5034667"/>
              <a:ext cx="228960" cy="2408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B7EA6D5-10CF-4E5C-ACFD-7C3D56DCF91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22213" y="5030347"/>
                <a:ext cx="237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14:cNvPr>
              <p14:cNvContentPartPr/>
              <p14:nvPr/>
            </p14:nvContentPartPr>
            <p14:xfrm>
              <a:off x="7568013" y="5038627"/>
              <a:ext cx="30240" cy="32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8210A9C9-9AD9-449C-AFE9-0CCB13C8C7F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63693" y="5034307"/>
                <a:ext cx="38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14:cNvPr>
              <p14:cNvContentPartPr/>
              <p14:nvPr/>
            </p14:nvContentPartPr>
            <p14:xfrm>
              <a:off x="7837653" y="5114587"/>
              <a:ext cx="176760" cy="669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C32B1BE-29BA-499F-A186-B940AE5A79F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33333" y="5110267"/>
                <a:ext cx="185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14:cNvPr>
              <p14:cNvContentPartPr/>
              <p14:nvPr/>
            </p14:nvContentPartPr>
            <p14:xfrm>
              <a:off x="8154093" y="5034307"/>
              <a:ext cx="196200" cy="1584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218D4E2-0E4A-4593-82A3-03629290339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49773" y="5029987"/>
                <a:ext cx="2048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14:cNvPr>
              <p14:cNvContentPartPr/>
              <p14:nvPr/>
            </p14:nvContentPartPr>
            <p14:xfrm>
              <a:off x="5833173" y="5285227"/>
              <a:ext cx="1314360" cy="1407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5C88E28-E889-41AB-93C4-145DEC3D05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28853" y="5280907"/>
                <a:ext cx="1323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14:cNvPr>
              <p14:cNvContentPartPr/>
              <p14:nvPr/>
            </p14:nvContentPartPr>
            <p14:xfrm>
              <a:off x="7151133" y="5198827"/>
              <a:ext cx="1012320" cy="1566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26AE9DF-1F90-4D18-B660-DF18CE89746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46813" y="5194507"/>
                <a:ext cx="1020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14:cNvPr>
              <p14:cNvContentPartPr/>
              <p14:nvPr/>
            </p14:nvContentPartPr>
            <p14:xfrm>
              <a:off x="6751173" y="5500147"/>
              <a:ext cx="216720" cy="3909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22A6426-2B44-417B-9631-4709FD8C02B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46853" y="5495827"/>
                <a:ext cx="2253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14:cNvPr>
              <p14:cNvContentPartPr/>
              <p14:nvPr/>
            </p14:nvContentPartPr>
            <p14:xfrm>
              <a:off x="6633453" y="5729107"/>
              <a:ext cx="318600" cy="2826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24751FB0-85EE-46E8-BF52-A4CA098EDD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629133" y="5724787"/>
                <a:ext cx="327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14:cNvPr>
              <p14:cNvContentPartPr/>
              <p14:nvPr/>
            </p14:nvContentPartPr>
            <p14:xfrm>
              <a:off x="5993373" y="6055267"/>
              <a:ext cx="159120" cy="3074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E6D3515C-B7E9-4B00-BDF7-20A9FC2156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9053" y="6050947"/>
                <a:ext cx="1677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14:cNvPr>
              <p14:cNvContentPartPr/>
              <p14:nvPr/>
            </p14:nvContentPartPr>
            <p14:xfrm>
              <a:off x="6165813" y="6160747"/>
              <a:ext cx="101520" cy="1069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C8D29B2-F71B-4FF4-B712-67601AF30E1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61493" y="6156427"/>
                <a:ext cx="110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14:cNvPr>
              <p14:cNvContentPartPr/>
              <p14:nvPr/>
            </p14:nvContentPartPr>
            <p14:xfrm>
              <a:off x="6324213" y="6063187"/>
              <a:ext cx="92520" cy="1717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5BC1FEF-7721-46C6-9C1A-C4D31E95ECA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319893" y="6058867"/>
                <a:ext cx="101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14:cNvPr>
              <p14:cNvContentPartPr/>
              <p14:nvPr/>
            </p14:nvContentPartPr>
            <p14:xfrm>
              <a:off x="6531573" y="6147067"/>
              <a:ext cx="92160" cy="1040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4481546-83D6-475B-A6AE-32A5477F500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27253" y="6142747"/>
                <a:ext cx="100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14:cNvPr>
              <p14:cNvContentPartPr/>
              <p14:nvPr/>
            </p14:nvContentPartPr>
            <p14:xfrm>
              <a:off x="6656493" y="6183067"/>
              <a:ext cx="257400" cy="464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640852B-0268-4A4F-B42A-AEAE916003F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52173" y="6178747"/>
                <a:ext cx="266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14:cNvPr>
              <p14:cNvContentPartPr/>
              <p14:nvPr/>
            </p14:nvContentPartPr>
            <p14:xfrm>
              <a:off x="6979053" y="6266227"/>
              <a:ext cx="360" cy="3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FC22988B-9E58-46BD-8E8E-DAF59A7D3E7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74733" y="6261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14:cNvPr>
              <p14:cNvContentPartPr/>
              <p14:nvPr/>
            </p14:nvContentPartPr>
            <p14:xfrm>
              <a:off x="6401973" y="6167227"/>
              <a:ext cx="55080" cy="1562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1907E375-B23A-4E6D-9092-6000AAFDC20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97653" y="6162907"/>
                <a:ext cx="63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14:cNvPr>
              <p14:cNvContentPartPr/>
              <p14:nvPr/>
            </p14:nvContentPartPr>
            <p14:xfrm>
              <a:off x="6937293" y="6167587"/>
              <a:ext cx="100440" cy="1422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A290C2D-08DA-4459-9D71-0ECF98DED07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32973" y="6163267"/>
                <a:ext cx="109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14:cNvPr>
              <p14:cNvContentPartPr/>
              <p14:nvPr/>
            </p14:nvContentPartPr>
            <p14:xfrm>
              <a:off x="7067973" y="6136267"/>
              <a:ext cx="75960" cy="882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117EAAE-C342-4B6E-B4F6-7C2F212378D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063653" y="6131947"/>
                <a:ext cx="84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14:cNvPr>
              <p14:cNvContentPartPr/>
              <p14:nvPr/>
            </p14:nvContentPartPr>
            <p14:xfrm>
              <a:off x="7151853" y="6055627"/>
              <a:ext cx="95040" cy="1544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D4A998E-58E1-47FF-ADAA-D498715E68D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47533" y="6051307"/>
                <a:ext cx="103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14:cNvPr>
              <p14:cNvContentPartPr/>
              <p14:nvPr/>
            </p14:nvContentPartPr>
            <p14:xfrm>
              <a:off x="7236813" y="6094867"/>
              <a:ext cx="12240" cy="234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B6E14DF-6587-4E3E-8907-8B7F9E15602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32493" y="6090547"/>
                <a:ext cx="20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14:cNvPr>
              <p14:cNvContentPartPr/>
              <p14:nvPr/>
            </p14:nvContentPartPr>
            <p14:xfrm>
              <a:off x="7294773" y="6113227"/>
              <a:ext cx="174960" cy="878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59EB887-9419-4DC9-9EC1-75E1FB98637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90453" y="6108907"/>
                <a:ext cx="1836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14:cNvPr>
              <p14:cNvContentPartPr/>
              <p14:nvPr/>
            </p14:nvContentPartPr>
            <p14:xfrm>
              <a:off x="6605733" y="6392947"/>
              <a:ext cx="249480" cy="1569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EC40302-0404-427C-89ED-DD964F68A42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601413" y="6388627"/>
                <a:ext cx="258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14:cNvPr>
              <p14:cNvContentPartPr/>
              <p14:nvPr/>
            </p14:nvContentPartPr>
            <p14:xfrm>
              <a:off x="6884013" y="6376747"/>
              <a:ext cx="195120" cy="137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74BA7255-7332-4D00-B0D8-0C091D4BF34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79693" y="6372427"/>
                <a:ext cx="203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14:cNvPr>
              <p14:cNvContentPartPr/>
              <p14:nvPr/>
            </p14:nvContentPartPr>
            <p14:xfrm>
              <a:off x="7061853" y="6329227"/>
              <a:ext cx="111960" cy="1548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1F908BCE-3F99-45DA-8C74-0D53C75E4E5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57533" y="6324907"/>
                <a:ext cx="120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14:cNvPr>
              <p14:cNvContentPartPr/>
              <p14:nvPr/>
            </p14:nvContentPartPr>
            <p14:xfrm>
              <a:off x="7113333" y="6441547"/>
              <a:ext cx="59400" cy="428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67BA7A9-4EBF-4CA9-A422-BB76DF8642D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109013" y="6437227"/>
                <a:ext cx="6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14:cNvPr>
              <p14:cNvContentPartPr/>
              <p14:nvPr/>
            </p14:nvContentPartPr>
            <p14:xfrm>
              <a:off x="7190733" y="6334627"/>
              <a:ext cx="206280" cy="15588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37991DC-0370-4913-B81C-291C1AAE2D5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86413" y="6330307"/>
                <a:ext cx="214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14:cNvPr>
              <p14:cNvContentPartPr/>
              <p14:nvPr/>
            </p14:nvContentPartPr>
            <p14:xfrm>
              <a:off x="7385853" y="6385387"/>
              <a:ext cx="127800" cy="11088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06B1DDC3-6845-4349-96DB-38E55A6CF32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81533" y="6381067"/>
                <a:ext cx="136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14:cNvPr>
              <p14:cNvContentPartPr/>
              <p14:nvPr/>
            </p14:nvContentPartPr>
            <p14:xfrm>
              <a:off x="5837853" y="2200387"/>
              <a:ext cx="3829320" cy="253836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7002A37-45E3-46A2-9FB4-7F92E7C9D0C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33533" y="2196067"/>
                <a:ext cx="3837960" cy="25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14:cNvPr>
              <p14:cNvContentPartPr/>
              <p14:nvPr/>
            </p14:nvContentPartPr>
            <p14:xfrm>
              <a:off x="5648493" y="2151067"/>
              <a:ext cx="229320" cy="2458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1B07B101-E00C-4065-9AFF-7EB030C09F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644173" y="2146747"/>
                <a:ext cx="237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14:cNvPr>
              <p14:cNvContentPartPr/>
              <p14:nvPr/>
            </p14:nvContentPartPr>
            <p14:xfrm>
              <a:off x="1870653" y="2383267"/>
              <a:ext cx="3460680" cy="31392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CDDC7160-6E4A-4C7D-BDA1-0A3ECACB5B3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66333" y="2378947"/>
                <a:ext cx="3469320" cy="31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14:cNvPr>
              <p14:cNvContentPartPr/>
              <p14:nvPr/>
            </p14:nvContentPartPr>
            <p14:xfrm>
              <a:off x="735573" y="2611867"/>
              <a:ext cx="3196080" cy="80028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34506451-B436-4ED2-9639-36B53424B67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31253" y="2607547"/>
                <a:ext cx="320472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14:cNvPr>
              <p14:cNvContentPartPr/>
              <p14:nvPr/>
            </p14:nvContentPartPr>
            <p14:xfrm>
              <a:off x="434253" y="3041347"/>
              <a:ext cx="978840" cy="6465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BF546ED-DDFB-4BE1-92F5-982967C5485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9933" y="3037027"/>
                <a:ext cx="987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14:cNvPr>
              <p14:cNvContentPartPr/>
              <p14:nvPr/>
            </p14:nvContentPartPr>
            <p14:xfrm>
              <a:off x="4422333" y="2940907"/>
              <a:ext cx="418680" cy="6444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F1D3C62-9185-43EA-8FD1-E73CE77B6FC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18013" y="2936587"/>
                <a:ext cx="4273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D0EF552-1F29-4386-91D1-B7045271FADF}"/>
              </a:ext>
            </a:extLst>
          </p:cNvPr>
          <p:cNvGrpSpPr/>
          <p:nvPr/>
        </p:nvGrpSpPr>
        <p:grpSpPr>
          <a:xfrm>
            <a:off x="2019333" y="5813707"/>
            <a:ext cx="268560" cy="36360"/>
            <a:chOff x="2019333" y="5813707"/>
            <a:chExt cx="268560" cy="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14:cNvPr>
                <p14:cNvContentPartPr/>
                <p14:nvPr/>
              </p14:nvContentPartPr>
              <p14:xfrm>
                <a:off x="2197533" y="5833147"/>
                <a:ext cx="75960" cy="9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3A2FD9F-26F5-4BE9-921F-BC30E614398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3213" y="5828827"/>
                  <a:ext cx="8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14:cNvPr>
                <p14:cNvContentPartPr/>
                <p14:nvPr/>
              </p14:nvContentPartPr>
              <p14:xfrm>
                <a:off x="2019333" y="5813707"/>
                <a:ext cx="268560" cy="36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EFE2B84-08F5-4840-B6DD-E16782FB49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15013" y="5809387"/>
                  <a:ext cx="2772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14:cNvPr>
              <p14:cNvContentPartPr/>
              <p14:nvPr/>
            </p14:nvContentPartPr>
            <p14:xfrm>
              <a:off x="10099173" y="1948747"/>
              <a:ext cx="887040" cy="11689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7A97FD7-0201-4ACD-BA3A-D1393D9A042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094853" y="1944427"/>
                <a:ext cx="89568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14:cNvPr>
              <p14:cNvContentPartPr/>
              <p14:nvPr/>
            </p14:nvContentPartPr>
            <p14:xfrm>
              <a:off x="10411293" y="1887907"/>
              <a:ext cx="25200" cy="446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E1BC37BF-BDDA-49B2-A64D-515A3C35426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406973" y="1883587"/>
                <a:ext cx="338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3D154AA7-091F-4613-BD16-D0454053443C}"/>
              </a:ext>
            </a:extLst>
          </p:cNvPr>
          <p:cNvGrpSpPr/>
          <p:nvPr/>
        </p:nvGrpSpPr>
        <p:grpSpPr>
          <a:xfrm>
            <a:off x="6062853" y="1491187"/>
            <a:ext cx="5979960" cy="3057480"/>
            <a:chOff x="6062853" y="1491187"/>
            <a:chExt cx="5979960" cy="30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14:cNvPr>
                <p14:cNvContentPartPr/>
                <p14:nvPr/>
              </p14:nvContentPartPr>
              <p14:xfrm>
                <a:off x="7032693" y="1576507"/>
                <a:ext cx="52920" cy="10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BD44B0-CCCF-4281-8013-7FAB88064E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28373" y="1572187"/>
                  <a:ext cx="61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14:cNvPr>
                <p14:cNvContentPartPr/>
                <p14:nvPr/>
              </p14:nvContentPartPr>
              <p14:xfrm>
                <a:off x="6893373" y="1564267"/>
                <a:ext cx="38160" cy="3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2AB9F0B-679E-4050-A2A0-871776A110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89053" y="1559947"/>
                  <a:ext cx="46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14:cNvPr>
                <p14:cNvContentPartPr/>
                <p14:nvPr/>
              </p14:nvContentPartPr>
              <p14:xfrm>
                <a:off x="6640293" y="1528987"/>
                <a:ext cx="5195520" cy="114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44299C-9C33-4047-8D74-F2B37F641A9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35973" y="1524667"/>
                  <a:ext cx="5204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14:cNvPr>
                <p14:cNvContentPartPr/>
                <p14:nvPr/>
              </p14:nvContentPartPr>
              <p14:xfrm>
                <a:off x="9317973" y="1491187"/>
                <a:ext cx="677880" cy="1335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9F3D011-D635-48ED-B4D7-EFE5452A11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13653" y="1486867"/>
                  <a:ext cx="68652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14:cNvPr>
                <p14:cNvContentPartPr/>
                <p14:nvPr/>
              </p14:nvContentPartPr>
              <p14:xfrm>
                <a:off x="9913413" y="2632027"/>
                <a:ext cx="239400" cy="372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AE4A19-5A96-4E00-B819-9C1BB7D651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09093" y="2627707"/>
                  <a:ext cx="248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14:cNvPr>
                <p14:cNvContentPartPr/>
                <p14:nvPr/>
              </p14:nvContentPartPr>
              <p14:xfrm>
                <a:off x="10295373" y="2355187"/>
                <a:ext cx="218880" cy="247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EF940E9-F696-4859-9153-B1EDA6FE81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91053" y="2350867"/>
                  <a:ext cx="227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14:cNvPr>
                <p14:cNvContentPartPr/>
                <p14:nvPr/>
              </p14:nvContentPartPr>
              <p14:xfrm>
                <a:off x="10655373" y="2306587"/>
                <a:ext cx="25200" cy="200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4BE207-D05A-4507-B42D-F192577F2C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1053" y="2302267"/>
                  <a:ext cx="3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14:cNvPr>
                <p14:cNvContentPartPr/>
                <p14:nvPr/>
              </p14:nvContentPartPr>
              <p14:xfrm>
                <a:off x="10510653" y="2240707"/>
                <a:ext cx="267480" cy="97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96A434-918A-46AF-B503-738AA568196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06333" y="2236387"/>
                  <a:ext cx="27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14:cNvPr>
                <p14:cNvContentPartPr/>
                <p14:nvPr/>
              </p14:nvContentPartPr>
              <p14:xfrm>
                <a:off x="10546293" y="2329987"/>
                <a:ext cx="294480" cy="73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D0140B-0DFA-4415-A102-7C11F6D843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41973" y="2325667"/>
                  <a:ext cx="303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14:cNvPr>
                <p14:cNvContentPartPr/>
                <p14:nvPr/>
              </p14:nvContentPartPr>
              <p14:xfrm>
                <a:off x="10229853" y="2466787"/>
                <a:ext cx="685800" cy="222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4DD07E-72C4-47CD-90DF-561490F6C7A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25533" y="2462467"/>
                  <a:ext cx="694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14:cNvPr>
                <p14:cNvContentPartPr/>
                <p14:nvPr/>
              </p14:nvContentPartPr>
              <p14:xfrm>
                <a:off x="10326693" y="2677027"/>
                <a:ext cx="185400" cy="263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33B1857-EF46-485D-8871-D831E4B664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22373" y="2672707"/>
                  <a:ext cx="194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14:cNvPr>
                <p14:cNvContentPartPr/>
                <p14:nvPr/>
              </p14:nvContentPartPr>
              <p14:xfrm>
                <a:off x="10620093" y="2615467"/>
                <a:ext cx="276480" cy="268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1B51A8-B0ED-4D08-A79B-656FB6EB60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15773" y="2611147"/>
                  <a:ext cx="285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14:cNvPr>
                <p14:cNvContentPartPr/>
                <p14:nvPr/>
              </p14:nvContentPartPr>
              <p14:xfrm>
                <a:off x="11032653" y="2344027"/>
                <a:ext cx="194040" cy="158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F52C31-F229-46F3-A703-772E2A5DC8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28333" y="2339707"/>
                  <a:ext cx="202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14:cNvPr>
                <p14:cNvContentPartPr/>
                <p14:nvPr/>
              </p14:nvContentPartPr>
              <p14:xfrm>
                <a:off x="11351973" y="2223427"/>
                <a:ext cx="219240" cy="199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7E6C392-D280-435A-92A3-34030D684B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47653" y="2219107"/>
                  <a:ext cx="227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14:cNvPr>
                <p14:cNvContentPartPr/>
                <p14:nvPr/>
              </p14:nvContentPartPr>
              <p14:xfrm>
                <a:off x="10162173" y="2221267"/>
                <a:ext cx="158400" cy="951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C5C278-4354-42BF-9116-F771B12C31D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57853" y="2216947"/>
                  <a:ext cx="16704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14:cNvPr>
                <p14:cNvContentPartPr/>
                <p14:nvPr/>
              </p14:nvContentPartPr>
              <p14:xfrm>
                <a:off x="10140573" y="1809787"/>
                <a:ext cx="1648440" cy="887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484F085-C06D-4E52-8BD1-53A3D960D4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36253" y="1805467"/>
                  <a:ext cx="165708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14:cNvPr>
                <p14:cNvContentPartPr/>
                <p14:nvPr/>
              </p14:nvContentPartPr>
              <p14:xfrm>
                <a:off x="10251813" y="2540947"/>
                <a:ext cx="1784160" cy="660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C0860A-D3C6-4BC5-8F86-981200702F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47493" y="2536627"/>
                  <a:ext cx="17928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14:cNvPr>
                <p14:cNvContentPartPr/>
                <p14:nvPr/>
              </p14:nvContentPartPr>
              <p14:xfrm>
                <a:off x="9823413" y="3613027"/>
                <a:ext cx="241560" cy="73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0EC4B4-8E4F-4D02-9AD7-8462AAFB51C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9093" y="3608707"/>
                  <a:ext cx="25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14:cNvPr>
                <p14:cNvContentPartPr/>
                <p14:nvPr/>
              </p14:nvContentPartPr>
              <p14:xfrm>
                <a:off x="9994413" y="3498907"/>
                <a:ext cx="249120" cy="223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F55E41D-C76C-4502-A277-F96878B90D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90093" y="3494587"/>
                  <a:ext cx="257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14:cNvPr>
                <p14:cNvContentPartPr/>
                <p14:nvPr/>
              </p14:nvContentPartPr>
              <p14:xfrm>
                <a:off x="10390773" y="3207667"/>
                <a:ext cx="182160" cy="242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702B21-B854-4C79-9567-2A9E30216E4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86453" y="3203347"/>
                  <a:ext cx="190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14:cNvPr>
                <p14:cNvContentPartPr/>
                <p14:nvPr/>
              </p14:nvContentPartPr>
              <p14:xfrm>
                <a:off x="10570773" y="3053227"/>
                <a:ext cx="178200" cy="154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6181F79-9683-4D38-B54D-81C3F0C78D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66453" y="3048907"/>
                  <a:ext cx="18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14:cNvPr>
                <p14:cNvContentPartPr/>
                <p14:nvPr/>
              </p14:nvContentPartPr>
              <p14:xfrm>
                <a:off x="10827093" y="3101827"/>
                <a:ext cx="56160" cy="188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59FE9AE-3991-41C8-AC1B-47C90F413DA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22773" y="3097507"/>
                  <a:ext cx="64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14:cNvPr>
                <p14:cNvContentPartPr/>
                <p14:nvPr/>
              </p14:nvContentPartPr>
              <p14:xfrm>
                <a:off x="10736013" y="3067267"/>
                <a:ext cx="193680" cy="77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4CD259-30B5-498B-BA44-BB3745675F5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31693" y="3062947"/>
                  <a:ext cx="202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14:cNvPr>
                <p14:cNvContentPartPr/>
                <p14:nvPr/>
              </p14:nvContentPartPr>
              <p14:xfrm>
                <a:off x="10743933" y="3131347"/>
                <a:ext cx="201600" cy="87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B0A1DA1-B693-433A-8F03-B0E9046C933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39613" y="3127027"/>
                  <a:ext cx="210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14:cNvPr>
                <p14:cNvContentPartPr/>
                <p14:nvPr/>
              </p14:nvContentPartPr>
              <p14:xfrm>
                <a:off x="10385733" y="3291907"/>
                <a:ext cx="635040" cy="267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48B9A8-B430-423F-B831-2D0DDB21C20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81413" y="3287587"/>
                  <a:ext cx="643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14:cNvPr>
                <p14:cNvContentPartPr/>
                <p14:nvPr/>
              </p14:nvContentPartPr>
              <p14:xfrm>
                <a:off x="10545573" y="3522307"/>
                <a:ext cx="157680" cy="221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C0FD9C3-08A3-4607-9767-496EC8E774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41253" y="3517987"/>
                  <a:ext cx="166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14:cNvPr>
                <p14:cNvContentPartPr/>
                <p14:nvPr/>
              </p14:nvContentPartPr>
              <p14:xfrm>
                <a:off x="10852653" y="3482707"/>
                <a:ext cx="155160" cy="205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6723C4-028F-4DF4-85A3-DE33944770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48333" y="3478387"/>
                  <a:ext cx="163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14:cNvPr>
                <p14:cNvContentPartPr/>
                <p14:nvPr/>
              </p14:nvContentPartPr>
              <p14:xfrm>
                <a:off x="10895493" y="3369667"/>
                <a:ext cx="268560" cy="92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56F803-B519-438A-9B2A-CF60231096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91173" y="3365347"/>
                  <a:ext cx="27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14:cNvPr>
                <p14:cNvContentPartPr/>
                <p14:nvPr/>
              </p14:nvContentPartPr>
              <p14:xfrm>
                <a:off x="11283213" y="3113707"/>
                <a:ext cx="226440" cy="178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0F436A8-096B-4E97-BCA8-DDEA9E4D19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78893" y="3109387"/>
                  <a:ext cx="235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14:cNvPr>
                <p14:cNvContentPartPr/>
                <p14:nvPr/>
              </p14:nvContentPartPr>
              <p14:xfrm>
                <a:off x="11606493" y="3004627"/>
                <a:ext cx="250200" cy="204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D96E78C-B6B1-4A35-AF00-1E381BE14FF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02173" y="3000307"/>
                  <a:ext cx="25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14:cNvPr>
                <p14:cNvContentPartPr/>
                <p14:nvPr/>
              </p14:nvContentPartPr>
              <p14:xfrm>
                <a:off x="7503933" y="2045227"/>
                <a:ext cx="73080" cy="336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8DFC9B-72E7-470B-81E7-DBE63D7AA0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99613" y="2040907"/>
                  <a:ext cx="81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14:cNvPr>
                <p14:cNvContentPartPr/>
                <p14:nvPr/>
              </p14:nvContentPartPr>
              <p14:xfrm>
                <a:off x="7425453" y="1899067"/>
                <a:ext cx="263880" cy="212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7107792-F988-4EB7-A829-6FA45F6985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21133" y="1894747"/>
                  <a:ext cx="272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14:cNvPr>
                <p14:cNvContentPartPr/>
                <p14:nvPr/>
              </p14:nvContentPartPr>
              <p14:xfrm>
                <a:off x="8787693" y="3469747"/>
                <a:ext cx="114480" cy="162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8D29B62-29EC-40DB-B9DB-1346FD21CC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83373" y="3465427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14:cNvPr>
                <p14:cNvContentPartPr/>
                <p14:nvPr/>
              </p14:nvContentPartPr>
              <p14:xfrm>
                <a:off x="8840613" y="3376507"/>
                <a:ext cx="172080" cy="246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5548D59-ECC4-4929-8EB1-63C6DE3DAD8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36293" y="3372187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14:cNvPr>
                <p14:cNvContentPartPr/>
                <p14:nvPr/>
              </p14:nvContentPartPr>
              <p14:xfrm>
                <a:off x="9137613" y="3497107"/>
                <a:ext cx="216720" cy="94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E9339C0-2EC2-404D-8A94-DB6C0AF1F4D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33293" y="3492787"/>
                  <a:ext cx="225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14:cNvPr>
                <p14:cNvContentPartPr/>
                <p14:nvPr/>
              </p14:nvContentPartPr>
              <p14:xfrm>
                <a:off x="9379893" y="3493147"/>
                <a:ext cx="77760" cy="231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E22350B-6EB1-4EE7-8433-7F95990F49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75573" y="3488827"/>
                  <a:ext cx="86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14:cNvPr>
                <p14:cNvContentPartPr/>
                <p14:nvPr/>
              </p14:nvContentPartPr>
              <p14:xfrm>
                <a:off x="9533973" y="3440587"/>
                <a:ext cx="113760" cy="80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7C63D3-2029-4EB9-A35A-3236BFA089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29653" y="3436267"/>
                  <a:ext cx="122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14:cNvPr>
                <p14:cNvContentPartPr/>
                <p14:nvPr/>
              </p14:nvContentPartPr>
              <p14:xfrm>
                <a:off x="9662853" y="3439507"/>
                <a:ext cx="161640" cy="60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55D9BFE-0D2B-41E9-B17B-7BA5677E64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58533" y="3435187"/>
                  <a:ext cx="170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14:cNvPr>
                <p14:cNvContentPartPr/>
                <p14:nvPr/>
              </p14:nvContentPartPr>
              <p14:xfrm>
                <a:off x="9842493" y="3362467"/>
                <a:ext cx="193680" cy="140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3144CAB-014D-47E3-A640-A298FC500C7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8173" y="3358147"/>
                  <a:ext cx="20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14:cNvPr>
                <p14:cNvContentPartPr/>
                <p14:nvPr/>
              </p14:nvContentPartPr>
              <p14:xfrm>
                <a:off x="9091893" y="3507547"/>
                <a:ext cx="1041840" cy="198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111FDFD-7361-495C-8C7F-B3BB42E362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87573" y="3503227"/>
                  <a:ext cx="105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14:cNvPr>
                <p14:cNvContentPartPr/>
                <p14:nvPr/>
              </p14:nvContentPartPr>
              <p14:xfrm>
                <a:off x="6740733" y="2595667"/>
                <a:ext cx="29520" cy="198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92846BA-FA5C-42E3-AC49-B8076A0588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36413" y="2591347"/>
                  <a:ext cx="3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14:cNvPr>
                <p14:cNvContentPartPr/>
                <p14:nvPr/>
              </p14:nvContentPartPr>
              <p14:xfrm>
                <a:off x="6629493" y="2583787"/>
                <a:ext cx="273600" cy="9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9AAC918-E761-4A5D-8DB4-E10E11DA1D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25173" y="2579467"/>
                  <a:ext cx="28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14:cNvPr>
                <p14:cNvContentPartPr/>
                <p14:nvPr/>
              </p14:nvContentPartPr>
              <p14:xfrm>
                <a:off x="6668373" y="2639947"/>
                <a:ext cx="209880" cy="24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CBD6B5A-3239-41DA-A377-3D491EEF325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64053" y="2635627"/>
                  <a:ext cx="21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14:cNvPr>
                <p14:cNvContentPartPr/>
                <p14:nvPr/>
              </p14:nvContentPartPr>
              <p14:xfrm>
                <a:off x="6972933" y="2516467"/>
                <a:ext cx="67680" cy="267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80F6C0B-F775-4562-9E89-252326B8D1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68613" y="2512147"/>
                  <a:ext cx="76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14:cNvPr>
                <p14:cNvContentPartPr/>
                <p14:nvPr/>
              </p14:nvContentPartPr>
              <p14:xfrm>
                <a:off x="7083813" y="2559307"/>
                <a:ext cx="103680" cy="149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37F2D95-9A96-4255-ACD4-951C0E298A8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79493" y="2554987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14:cNvPr>
                <p14:cNvContentPartPr/>
                <p14:nvPr/>
              </p14:nvContentPartPr>
              <p14:xfrm>
                <a:off x="7244373" y="2540227"/>
                <a:ext cx="117360" cy="171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A2CCE64-7205-41A9-8044-B4B8F30B872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40053" y="2535907"/>
                  <a:ext cx="126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14:cNvPr>
                <p14:cNvContentPartPr/>
                <p14:nvPr/>
              </p14:nvContentPartPr>
              <p14:xfrm>
                <a:off x="7429773" y="2673427"/>
                <a:ext cx="20880" cy="145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25F0812-1154-4DA8-8F5D-15E8580850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25453" y="2669107"/>
                  <a:ext cx="29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14:cNvPr>
                <p14:cNvContentPartPr/>
                <p14:nvPr/>
              </p14:nvContentPartPr>
              <p14:xfrm>
                <a:off x="7539573" y="2529427"/>
                <a:ext cx="138240" cy="142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FDE33C4-1CE4-4116-AAC8-419A44D659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35253" y="2525107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14:cNvPr>
                <p14:cNvContentPartPr/>
                <p14:nvPr/>
              </p14:nvContentPartPr>
              <p14:xfrm>
                <a:off x="7743693" y="2511427"/>
                <a:ext cx="131760" cy="141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48D265-E0D3-4EDB-8083-017E865355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39373" y="2507107"/>
                  <a:ext cx="14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14:cNvPr>
                <p14:cNvContentPartPr/>
                <p14:nvPr/>
              </p14:nvContentPartPr>
              <p14:xfrm>
                <a:off x="7799133" y="2594947"/>
                <a:ext cx="71280" cy="67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869210C-A597-461C-8CBC-36DBFC81AE0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94813" y="2590627"/>
                  <a:ext cx="79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14:cNvPr>
                <p14:cNvContentPartPr/>
                <p14:nvPr/>
              </p14:nvContentPartPr>
              <p14:xfrm>
                <a:off x="7893813" y="2456707"/>
                <a:ext cx="86760" cy="306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1D5592-7641-4766-B1AF-2AC107741EC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89493" y="2452387"/>
                  <a:ext cx="95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14:cNvPr>
                <p14:cNvContentPartPr/>
                <p14:nvPr/>
              </p14:nvContentPartPr>
              <p14:xfrm>
                <a:off x="8046453" y="2587027"/>
                <a:ext cx="205560" cy="31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DE16B0-5FBA-42F2-8C5F-6211522EAE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2133" y="2582707"/>
                  <a:ext cx="21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14:cNvPr>
                <p14:cNvContentPartPr/>
                <p14:nvPr/>
              </p14:nvContentPartPr>
              <p14:xfrm>
                <a:off x="8045373" y="2652547"/>
                <a:ext cx="209160" cy="19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12D14B3-0E88-41C1-8EB2-AD24D0BFA8B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41053" y="2648227"/>
                  <a:ext cx="21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14:cNvPr>
                <p14:cNvContentPartPr/>
                <p14:nvPr/>
              </p14:nvContentPartPr>
              <p14:xfrm>
                <a:off x="8350293" y="2496307"/>
                <a:ext cx="154800" cy="183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32BD04-02DB-4BD2-994D-D2B28458DC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45973" y="2491987"/>
                  <a:ext cx="16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14:cNvPr>
                <p14:cNvContentPartPr/>
                <p14:nvPr/>
              </p14:nvContentPartPr>
              <p14:xfrm>
                <a:off x="8640453" y="2494867"/>
                <a:ext cx="28800" cy="153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FF23C3F-5ECA-49A1-8F74-464D8889F9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36133" y="2490547"/>
                  <a:ext cx="3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14:cNvPr>
                <p14:cNvContentPartPr/>
                <p14:nvPr/>
              </p14:nvContentPartPr>
              <p14:xfrm>
                <a:off x="8564133" y="2487667"/>
                <a:ext cx="183960" cy="12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AFE3E25-1BA3-4669-8B3A-2720B5855E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59813" y="2483347"/>
                  <a:ext cx="192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14:cNvPr>
                <p14:cNvContentPartPr/>
                <p14:nvPr/>
              </p14:nvContentPartPr>
              <p14:xfrm>
                <a:off x="8574933" y="2567587"/>
                <a:ext cx="160560" cy="22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4D1DC29-9A28-4CF7-91E9-35115BD4A21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0613" y="2563267"/>
                  <a:ext cx="169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14:cNvPr>
                <p14:cNvContentPartPr/>
                <p14:nvPr/>
              </p14:nvContentPartPr>
              <p14:xfrm>
                <a:off x="8812533" y="2440507"/>
                <a:ext cx="70200" cy="219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E7A061-9067-434C-BD97-56A52E5C6B3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08213" y="2436187"/>
                  <a:ext cx="78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14:cNvPr>
                <p14:cNvContentPartPr/>
                <p14:nvPr/>
              </p14:nvContentPartPr>
              <p14:xfrm>
                <a:off x="8928813" y="2464627"/>
                <a:ext cx="116280" cy="138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F5852AA-C3D6-4911-ABD7-AF1F79A111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24493" y="2460307"/>
                  <a:ext cx="124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14:cNvPr>
                <p14:cNvContentPartPr/>
                <p14:nvPr/>
              </p14:nvContentPartPr>
              <p14:xfrm>
                <a:off x="8983893" y="2553187"/>
                <a:ext cx="111960" cy="124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56D798-5E27-45BF-9570-1B1FD6CFC5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79573" y="2548867"/>
                  <a:ext cx="120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14:cNvPr>
                <p14:cNvContentPartPr/>
                <p14:nvPr/>
              </p14:nvContentPartPr>
              <p14:xfrm>
                <a:off x="9134733" y="2500987"/>
                <a:ext cx="140400" cy="125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88EADE-6735-4E6D-993A-EAF0302B8C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30413" y="2496667"/>
                  <a:ext cx="149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14:cNvPr>
                <p14:cNvContentPartPr/>
                <p14:nvPr/>
              </p14:nvContentPartPr>
              <p14:xfrm>
                <a:off x="9250293" y="2427907"/>
                <a:ext cx="99360" cy="272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3C56758-C63D-49B6-B8FF-CE4716A173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45973" y="2423587"/>
                  <a:ext cx="108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14:cNvPr>
                <p14:cNvContentPartPr/>
                <p14:nvPr/>
              </p14:nvContentPartPr>
              <p14:xfrm>
                <a:off x="6741093" y="3088147"/>
                <a:ext cx="19800" cy="180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D74F780-E1D3-4D86-A37C-DE7847DB283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36773" y="3083827"/>
                  <a:ext cx="2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14:cNvPr>
                <p14:cNvContentPartPr/>
                <p14:nvPr/>
              </p14:nvContentPartPr>
              <p14:xfrm>
                <a:off x="6645333" y="3045307"/>
                <a:ext cx="192600" cy="14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615E6B5-C820-4FF5-8446-8747D5BF0BD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41013" y="3040987"/>
                  <a:ext cx="20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14:cNvPr>
                <p14:cNvContentPartPr/>
                <p14:nvPr/>
              </p14:nvContentPartPr>
              <p14:xfrm>
                <a:off x="6646413" y="3122707"/>
                <a:ext cx="233280" cy="39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09D855D-A2D0-4FF7-A25A-8A8BD3499E5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42093" y="3118387"/>
                  <a:ext cx="241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14:cNvPr>
                <p14:cNvContentPartPr/>
                <p14:nvPr/>
              </p14:nvContentPartPr>
              <p14:xfrm>
                <a:off x="6948093" y="2977627"/>
                <a:ext cx="132480" cy="270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11F5B90-BF8E-4843-969D-418EF55D89D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43773" y="2973307"/>
                  <a:ext cx="141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14:cNvPr>
                <p14:cNvContentPartPr/>
                <p14:nvPr/>
              </p14:nvContentPartPr>
              <p14:xfrm>
                <a:off x="7043133" y="3107587"/>
                <a:ext cx="101880" cy="100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514891A-41C4-4369-B256-F10D58EDC5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38813" y="3103267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14:cNvPr>
                <p14:cNvContentPartPr/>
                <p14:nvPr/>
              </p14:nvContentPartPr>
              <p14:xfrm>
                <a:off x="7124133" y="3002827"/>
                <a:ext cx="84960" cy="170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A037870-BFB2-4AE3-8C8E-D008E314D3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19813" y="2998507"/>
                  <a:ext cx="9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14:cNvPr>
                <p14:cNvContentPartPr/>
                <p14:nvPr/>
              </p14:nvContentPartPr>
              <p14:xfrm>
                <a:off x="7237893" y="3040267"/>
                <a:ext cx="94320" cy="155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E53673E-DC7E-4D44-8D73-B40E0C3EE77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33573" y="3035947"/>
                  <a:ext cx="102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14:cNvPr>
                <p14:cNvContentPartPr/>
                <p14:nvPr/>
              </p14:nvContentPartPr>
              <p14:xfrm>
                <a:off x="7374333" y="3167707"/>
                <a:ext cx="20880" cy="119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ABAAF00-3CE4-41A8-B2CB-E26D0C70CC4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70013" y="3163387"/>
                  <a:ext cx="2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14:cNvPr>
                <p14:cNvContentPartPr/>
                <p14:nvPr/>
              </p14:nvContentPartPr>
              <p14:xfrm>
                <a:off x="7479813" y="3085987"/>
                <a:ext cx="88920" cy="121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916A3DC-61AB-4233-A669-FC543BE02E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75493" y="3081667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14:cNvPr>
                <p14:cNvContentPartPr/>
                <p14:nvPr/>
              </p14:nvContentPartPr>
              <p14:xfrm>
                <a:off x="7534173" y="3009667"/>
                <a:ext cx="96480" cy="178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D47C29A-BEAD-4914-92BA-419B21913BF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29853" y="3005347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14:cNvPr>
                <p14:cNvContentPartPr/>
                <p14:nvPr/>
              </p14:nvContentPartPr>
              <p14:xfrm>
                <a:off x="7729293" y="3019027"/>
                <a:ext cx="129600" cy="129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E31FC76-9857-4DAD-BB48-E4DF0253CC4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24973" y="3014707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14:cNvPr>
                <p14:cNvContentPartPr/>
                <p14:nvPr/>
              </p14:nvContentPartPr>
              <p14:xfrm>
                <a:off x="7786173" y="3103627"/>
                <a:ext cx="105120" cy="280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04F9FE-10C7-498E-983C-3E6A6071554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81853" y="3099307"/>
                  <a:ext cx="11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14:cNvPr>
                <p14:cNvContentPartPr/>
                <p14:nvPr/>
              </p14:nvContentPartPr>
              <p14:xfrm>
                <a:off x="7888413" y="3000667"/>
                <a:ext cx="67320" cy="249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964D8E-AF02-4F21-915B-9059E478F20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84093" y="2996347"/>
                  <a:ext cx="7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14:cNvPr>
                <p14:cNvContentPartPr/>
                <p14:nvPr/>
              </p14:nvContentPartPr>
              <p14:xfrm>
                <a:off x="8082093" y="3058267"/>
                <a:ext cx="181440" cy="71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EFBF40-82F9-48BB-8169-2D141CBF656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077773" y="3053947"/>
                  <a:ext cx="190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14:cNvPr>
                <p14:cNvContentPartPr/>
                <p14:nvPr/>
              </p14:nvContentPartPr>
              <p14:xfrm>
                <a:off x="8326173" y="3010387"/>
                <a:ext cx="149400" cy="131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FC0F4AA-3AF5-4D7A-99D0-EFD03B61E5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21853" y="3006067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14:cNvPr>
                <p14:cNvContentPartPr/>
                <p14:nvPr/>
              </p14:nvContentPartPr>
              <p14:xfrm>
                <a:off x="8368293" y="2943067"/>
                <a:ext cx="175680" cy="1897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2B0010E-B549-4E93-96B7-673CBD23843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3973" y="2938747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14:cNvPr>
                <p14:cNvContentPartPr/>
                <p14:nvPr/>
              </p14:nvContentPartPr>
              <p14:xfrm>
                <a:off x="8668173" y="2952787"/>
                <a:ext cx="28080" cy="142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18169C-AED2-4EB8-9299-A5C3FA53A00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63853" y="2948467"/>
                  <a:ext cx="36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14:cNvPr>
                <p14:cNvContentPartPr/>
                <p14:nvPr/>
              </p14:nvContentPartPr>
              <p14:xfrm>
                <a:off x="8610933" y="2941627"/>
                <a:ext cx="163440" cy="11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0ADA61-C587-4029-A205-2BFA3E8EDD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06613" y="2937307"/>
                  <a:ext cx="172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14:cNvPr>
                <p14:cNvContentPartPr/>
                <p14:nvPr/>
              </p14:nvContentPartPr>
              <p14:xfrm>
                <a:off x="8596893" y="2905987"/>
                <a:ext cx="284040" cy="214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27B417D-BACE-41B0-824F-E3B5B9C791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92573" y="2901667"/>
                  <a:ext cx="29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14:cNvPr>
                <p14:cNvContentPartPr/>
                <p14:nvPr/>
              </p14:nvContentPartPr>
              <p14:xfrm>
                <a:off x="8948613" y="2936587"/>
                <a:ext cx="131400" cy="113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868AF3E-EB21-43B1-B43E-9FB703FEF9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44293" y="2932267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14:cNvPr>
                <p14:cNvContentPartPr/>
                <p14:nvPr/>
              </p14:nvContentPartPr>
              <p14:xfrm>
                <a:off x="9003333" y="3028027"/>
                <a:ext cx="60840" cy="32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C4309CD-5F97-4DE8-85A1-4250B3F936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99013" y="3023707"/>
                  <a:ext cx="69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14:cNvPr>
                <p14:cNvContentPartPr/>
                <p14:nvPr/>
              </p14:nvContentPartPr>
              <p14:xfrm>
                <a:off x="9141933" y="3051427"/>
                <a:ext cx="16560" cy="102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B06F1E4-9C98-4786-A919-E4F39E8F43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37613" y="3047107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14:cNvPr>
                <p14:cNvContentPartPr/>
                <p14:nvPr/>
              </p14:nvContentPartPr>
              <p14:xfrm>
                <a:off x="9204573" y="2952787"/>
                <a:ext cx="130320" cy="116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465081-A671-4296-9052-A99D196C541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200253" y="2948467"/>
                  <a:ext cx="138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14:cNvPr>
                <p14:cNvContentPartPr/>
                <p14:nvPr/>
              </p14:nvContentPartPr>
              <p14:xfrm>
                <a:off x="9304293" y="2885107"/>
                <a:ext cx="109440" cy="309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B5A2736-C0E7-47EA-AFEF-5160001AC90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99973" y="2880787"/>
                  <a:ext cx="118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14:cNvPr>
                <p14:cNvContentPartPr/>
                <p14:nvPr/>
              </p14:nvContentPartPr>
              <p14:xfrm>
                <a:off x="8470173" y="2804467"/>
                <a:ext cx="114840" cy="123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06DB709-E3C7-4AB8-931F-2A3DCB4595F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65853" y="2800147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14:cNvPr>
                <p14:cNvContentPartPr/>
                <p14:nvPr/>
              </p14:nvContentPartPr>
              <p14:xfrm>
                <a:off x="6062853" y="3603307"/>
                <a:ext cx="223560" cy="21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5230ED5-44AB-4028-B867-B2134FDABF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058533" y="3598987"/>
                  <a:ext cx="23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14:cNvPr>
                <p14:cNvContentPartPr/>
                <p14:nvPr/>
              </p14:nvContentPartPr>
              <p14:xfrm>
                <a:off x="6241053" y="3527347"/>
                <a:ext cx="108720" cy="207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40BFF78-C744-418D-A6A8-D947E65F5C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36733" y="3523027"/>
                  <a:ext cx="117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14:cNvPr>
                <p14:cNvContentPartPr/>
                <p14:nvPr/>
              </p14:nvContentPartPr>
              <p14:xfrm>
                <a:off x="6576213" y="3499267"/>
                <a:ext cx="26280" cy="178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21E34F4-E5C9-4D71-BAAF-ED6C5F0757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571893" y="3494947"/>
                  <a:ext cx="34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14:cNvPr>
                <p14:cNvContentPartPr/>
                <p14:nvPr/>
              </p14:nvContentPartPr>
              <p14:xfrm>
                <a:off x="6485853" y="3472627"/>
                <a:ext cx="231120" cy="165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F851577-9425-4EEE-ABFE-E04DD5C7DBE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81533" y="3468307"/>
                  <a:ext cx="23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14:cNvPr>
                <p14:cNvContentPartPr/>
                <p14:nvPr/>
              </p14:nvContentPartPr>
              <p14:xfrm>
                <a:off x="6482613" y="3543547"/>
                <a:ext cx="205560" cy="280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23987EE-D6A1-4FE9-896D-2DEE814B45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78293" y="3539227"/>
                  <a:ext cx="21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14:cNvPr>
                <p14:cNvContentPartPr/>
                <p14:nvPr/>
              </p14:nvContentPartPr>
              <p14:xfrm>
                <a:off x="6853773" y="3571267"/>
                <a:ext cx="18720" cy="86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C05009-AB7F-4C4B-9F6A-B5332C96FF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49453" y="3566947"/>
                  <a:ext cx="2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14:cNvPr>
                <p14:cNvContentPartPr/>
                <p14:nvPr/>
              </p14:nvContentPartPr>
              <p14:xfrm>
                <a:off x="6859173" y="3473347"/>
                <a:ext cx="30960" cy="7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C714D9E-CF19-434D-81D9-B535D7284A3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854853" y="3469027"/>
                  <a:ext cx="39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14:cNvPr>
                <p14:cNvContentPartPr/>
                <p14:nvPr/>
              </p14:nvContentPartPr>
              <p14:xfrm>
                <a:off x="6944853" y="3550027"/>
                <a:ext cx="99360" cy="99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7B78C2-EB2B-43D3-91F3-CA2D5EDA9EF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40533" y="3545707"/>
                  <a:ext cx="108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14:cNvPr>
                <p14:cNvContentPartPr/>
                <p14:nvPr/>
              </p14:nvContentPartPr>
              <p14:xfrm>
                <a:off x="7274253" y="3556867"/>
                <a:ext cx="170640" cy="84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B20512-CD84-45D7-B141-349A98D1DA4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69933" y="3552547"/>
                  <a:ext cx="179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14:cNvPr>
                <p14:cNvContentPartPr/>
                <p14:nvPr/>
              </p14:nvContentPartPr>
              <p14:xfrm>
                <a:off x="6606813" y="3895987"/>
                <a:ext cx="6480" cy="20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743FCCB-EA57-4F9D-BD03-9D097C8385A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02493" y="3891667"/>
                  <a:ext cx="15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14:cNvPr>
                <p14:cNvContentPartPr/>
                <p14:nvPr/>
              </p14:nvContentPartPr>
              <p14:xfrm>
                <a:off x="6470373" y="3826147"/>
                <a:ext cx="157680" cy="271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28C5907-13B8-4020-ABD6-AE90706828D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66053" y="3821827"/>
                  <a:ext cx="166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14:cNvPr>
                <p14:cNvContentPartPr/>
                <p14:nvPr/>
              </p14:nvContentPartPr>
              <p14:xfrm>
                <a:off x="6687813" y="3921187"/>
                <a:ext cx="197640" cy="55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5D52008-ABF9-4F81-BAFB-A08EF35EE1D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83493" y="3916867"/>
                  <a:ext cx="206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14:cNvPr>
                <p14:cNvContentPartPr/>
                <p14:nvPr/>
              </p14:nvContentPartPr>
              <p14:xfrm>
                <a:off x="6857013" y="3929107"/>
                <a:ext cx="115200" cy="47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684CFCA-3F0A-4DC3-9C87-F5FD2EF5966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2693" y="3924787"/>
                  <a:ext cx="123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14:cNvPr>
                <p14:cNvContentPartPr/>
                <p14:nvPr/>
              </p14:nvContentPartPr>
              <p14:xfrm>
                <a:off x="7015413" y="3916147"/>
                <a:ext cx="79560" cy="68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AEBEB4-77E7-4644-BAC0-78A99A06989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11093" y="3911827"/>
                  <a:ext cx="88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14:cNvPr>
                <p14:cNvContentPartPr/>
                <p14:nvPr/>
              </p14:nvContentPartPr>
              <p14:xfrm>
                <a:off x="7133493" y="3820747"/>
                <a:ext cx="88920" cy="171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78FE8B1-66C3-4D11-BB43-229F782024A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29173" y="3816427"/>
                  <a:ext cx="9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14:cNvPr>
                <p14:cNvContentPartPr/>
                <p14:nvPr/>
              </p14:nvContentPartPr>
              <p14:xfrm>
                <a:off x="7298013" y="3886987"/>
                <a:ext cx="17640" cy="78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A3722F9-4BE6-4EE5-B370-1F57761A018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93693" y="3882667"/>
                  <a:ext cx="2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14:cNvPr>
                <p14:cNvContentPartPr/>
                <p14:nvPr/>
              </p14:nvContentPartPr>
              <p14:xfrm>
                <a:off x="7293333" y="3823987"/>
                <a:ext cx="18000" cy="9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0B2E34A-C0B5-4CF3-B0BA-F7949BF913A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89013" y="3819667"/>
                  <a:ext cx="2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14:cNvPr>
                <p14:cNvContentPartPr/>
                <p14:nvPr/>
              </p14:nvContentPartPr>
              <p14:xfrm>
                <a:off x="7377213" y="3868267"/>
                <a:ext cx="74520" cy="94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4D159C6-3DD2-4D37-AFBA-185127C9DD7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372893" y="3863947"/>
                  <a:ext cx="83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14:cNvPr>
                <p14:cNvContentPartPr/>
                <p14:nvPr/>
              </p14:nvContentPartPr>
              <p14:xfrm>
                <a:off x="7615173" y="3452467"/>
                <a:ext cx="97200" cy="147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1C3F17-2F25-4ADA-80AD-6C14F0AD483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10853" y="3448147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14:cNvPr>
                <p14:cNvContentPartPr/>
                <p14:nvPr/>
              </p14:nvContentPartPr>
              <p14:xfrm>
                <a:off x="7744413" y="3524107"/>
                <a:ext cx="204480" cy="64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41CBF8A-ED06-4011-9578-7BF86344E04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740093" y="3519787"/>
                  <a:ext cx="213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14:cNvPr>
                <p14:cNvContentPartPr/>
                <p14:nvPr/>
              </p14:nvContentPartPr>
              <p14:xfrm>
                <a:off x="7992813" y="3523027"/>
                <a:ext cx="61560" cy="63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50D8E20-784A-40A1-9EFB-4A7AF082459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988493" y="3518707"/>
                  <a:ext cx="7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14:cNvPr>
                <p14:cNvContentPartPr/>
                <p14:nvPr/>
              </p14:nvContentPartPr>
              <p14:xfrm>
                <a:off x="8086053" y="3497827"/>
                <a:ext cx="262800" cy="235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DBFD3EB-822D-47B6-AD63-0D17DC93F5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81733" y="3493507"/>
                  <a:ext cx="271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14:cNvPr>
                <p14:cNvContentPartPr/>
                <p14:nvPr/>
              </p14:nvContentPartPr>
              <p14:xfrm>
                <a:off x="8357853" y="3483067"/>
                <a:ext cx="209880" cy="72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4E7ADF0-6A34-4E49-A912-D7D2DBB9521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53533" y="3478747"/>
                  <a:ext cx="218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14:cNvPr>
                <p14:cNvContentPartPr/>
                <p14:nvPr/>
              </p14:nvContentPartPr>
              <p14:xfrm>
                <a:off x="8575293" y="3465067"/>
                <a:ext cx="92520" cy="100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CCD83C-F231-4FE6-BCE0-9ABC13B43D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70973" y="3460747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14:cNvPr>
                <p14:cNvContentPartPr/>
                <p14:nvPr/>
              </p14:nvContentPartPr>
              <p14:xfrm>
                <a:off x="7577373" y="3580267"/>
                <a:ext cx="1167840" cy="133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20DD281-DBDF-47CB-AB3F-BBD8ACE460A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73053" y="3575947"/>
                  <a:ext cx="1176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14:cNvPr>
                <p14:cNvContentPartPr/>
                <p14:nvPr/>
              </p14:nvContentPartPr>
              <p14:xfrm>
                <a:off x="7520853" y="3891307"/>
                <a:ext cx="119880" cy="63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2EA3723-3714-4A42-BF23-C31AA94770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516533" y="3886987"/>
                  <a:ext cx="128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14:cNvPr>
                <p14:cNvContentPartPr/>
                <p14:nvPr/>
              </p14:nvContentPartPr>
              <p14:xfrm>
                <a:off x="7819293" y="3801307"/>
                <a:ext cx="240480" cy="3045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936932F-0DFA-4D36-9F27-64355A2F89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14973" y="3796987"/>
                  <a:ext cx="249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14:cNvPr>
                <p14:cNvContentPartPr/>
                <p14:nvPr/>
              </p14:nvContentPartPr>
              <p14:xfrm>
                <a:off x="6584133" y="4225387"/>
                <a:ext cx="194400" cy="200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4E48BC-40FF-4D77-BF33-659766FA7A6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79813" y="4221067"/>
                  <a:ext cx="20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14:cNvPr>
                <p14:cNvContentPartPr/>
                <p14:nvPr/>
              </p14:nvContentPartPr>
              <p14:xfrm>
                <a:off x="6828213" y="4273627"/>
                <a:ext cx="126720" cy="11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229F722-77B8-4551-8265-0D68D8A26A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23893" y="4269307"/>
                  <a:ext cx="13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14:cNvPr>
                <p14:cNvContentPartPr/>
                <p14:nvPr/>
              </p14:nvContentPartPr>
              <p14:xfrm>
                <a:off x="6961413" y="4289827"/>
                <a:ext cx="93960" cy="258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E1B4186-AD2B-4A07-A02F-0DC826C2FE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957093" y="4285507"/>
                  <a:ext cx="102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14:cNvPr>
                <p14:cNvContentPartPr/>
                <p14:nvPr/>
              </p14:nvContentPartPr>
              <p14:xfrm>
                <a:off x="7126293" y="4269667"/>
                <a:ext cx="246600" cy="125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43E8653-068C-4616-BF64-3FD8CF1F04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21973" y="4265347"/>
                  <a:ext cx="255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14:cNvPr>
                <p14:cNvContentPartPr/>
                <p14:nvPr/>
              </p14:nvContentPartPr>
              <p14:xfrm>
                <a:off x="7485933" y="4148347"/>
                <a:ext cx="218520" cy="219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75F2742-1FE0-4F80-A675-C80A388127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481613" y="4144027"/>
                  <a:ext cx="227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14:cNvPr>
                <p14:cNvContentPartPr/>
                <p14:nvPr/>
              </p14:nvContentPartPr>
              <p14:xfrm>
                <a:off x="7408533" y="4053667"/>
                <a:ext cx="465120" cy="450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8C7A905-17DF-4601-862B-961CE9FFFF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04213" y="4049347"/>
                  <a:ext cx="4737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14:cNvPr>
                <p14:cNvContentPartPr/>
                <p14:nvPr/>
              </p14:nvContentPartPr>
              <p14:xfrm>
                <a:off x="8443893" y="2744347"/>
                <a:ext cx="156960" cy="216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A401B33-F326-4D54-9D27-B6B9A10053C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39573" y="2740027"/>
                  <a:ext cx="165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14:cNvPr>
                <p14:cNvContentPartPr/>
                <p14:nvPr/>
              </p14:nvContentPartPr>
              <p14:xfrm>
                <a:off x="7938093" y="2959987"/>
                <a:ext cx="558720" cy="957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B1CF23-591F-4662-B7A4-51D5980A23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33773" y="2955667"/>
                  <a:ext cx="56736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14:cNvPr>
                <p14:cNvContentPartPr/>
                <p14:nvPr/>
              </p14:nvContentPartPr>
              <p14:xfrm>
                <a:off x="7844853" y="3867907"/>
                <a:ext cx="271800" cy="198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156CC90-D7D4-4597-8CE6-79E8FADF01B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40533" y="3863587"/>
                  <a:ext cx="28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14:cNvPr>
                <p14:cNvContentPartPr/>
                <p14:nvPr/>
              </p14:nvContentPartPr>
              <p14:xfrm>
                <a:off x="8389533" y="2928667"/>
                <a:ext cx="184320" cy="127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5CAA852-F0DE-4C61-B2D0-9F91956A425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85213" y="2924347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14:cNvPr>
                <p14:cNvContentPartPr/>
                <p14:nvPr/>
              </p14:nvContentPartPr>
              <p14:xfrm>
                <a:off x="10077213" y="1785667"/>
                <a:ext cx="216000" cy="221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D8D6F00-5815-47D7-936D-968AB3723EB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72893" y="1781347"/>
                  <a:ext cx="22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14:cNvPr>
                <p14:cNvContentPartPr/>
                <p14:nvPr/>
              </p14:nvContentPartPr>
              <p14:xfrm>
                <a:off x="10298973" y="1773787"/>
                <a:ext cx="72720" cy="147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69D9732-6A92-4118-9622-B5126F6DF46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94653" y="1769467"/>
                  <a:ext cx="81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14:cNvPr>
                <p14:cNvContentPartPr/>
                <p14:nvPr/>
              </p14:nvContentPartPr>
              <p14:xfrm>
                <a:off x="10176573" y="1718347"/>
                <a:ext cx="214920" cy="118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11869B3-7A64-4543-9D75-034D07F7BD9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72253" y="1714027"/>
                  <a:ext cx="22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14:cNvPr>
                <p14:cNvContentPartPr/>
                <p14:nvPr/>
              </p14:nvContentPartPr>
              <p14:xfrm>
                <a:off x="10431453" y="1690987"/>
                <a:ext cx="222480" cy="208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05F1980-015C-4B6B-BFD9-9BC0D3DCB57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27133" y="1686667"/>
                  <a:ext cx="231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14:cNvPr>
                <p14:cNvContentPartPr/>
                <p14:nvPr/>
              </p14:nvContentPartPr>
              <p14:xfrm>
                <a:off x="10914213" y="3380827"/>
                <a:ext cx="36360" cy="78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08FFE8-8299-42C6-A71D-81B276D785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09893" y="3376507"/>
                  <a:ext cx="45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14:cNvPr>
                <p14:cNvContentPartPr/>
                <p14:nvPr/>
              </p14:nvContentPartPr>
              <p14:xfrm>
                <a:off x="10868853" y="3091747"/>
                <a:ext cx="1173960" cy="704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E37A8CA-81EA-49BE-8088-77F8046143A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864533" y="3087427"/>
                  <a:ext cx="118260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14:cNvPr>
                <p14:cNvContentPartPr/>
                <p14:nvPr/>
              </p14:nvContentPartPr>
              <p14:xfrm>
                <a:off x="9866973" y="1801867"/>
                <a:ext cx="2175480" cy="1299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D61A572-049C-49B7-B2EE-C365428707F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62653" y="1797547"/>
                  <a:ext cx="2184120" cy="130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807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833" y="58096"/>
            <a:ext cx="7464960" cy="64048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Transformationcurve</a:t>
            </a:r>
            <a:r>
              <a:rPr lang="en-US" sz="2631" dirty="0">
                <a:solidFill>
                  <a:sysClr val="windowText" lastClr="000000"/>
                </a:solidFill>
              </a:rPr>
              <a:t> (production possibility frontier)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B83DEF4-978B-4467-8855-EE69900CD371}"/>
              </a:ext>
            </a:extLst>
          </p:cNvPr>
          <p:cNvCxnSpPr/>
          <p:nvPr/>
        </p:nvCxnSpPr>
        <p:spPr>
          <a:xfrm flipV="1">
            <a:off x="4141073" y="1005366"/>
            <a:ext cx="0" cy="237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AAFDED-DDE0-4945-A950-8F330D7A80B8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36677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6C916-2B05-4883-AE9B-CCA150222622}"/>
              </a:ext>
            </a:extLst>
          </p:cNvPr>
          <p:cNvCxnSpPr>
            <a:cxnSpLocks/>
          </p:cNvCxnSpPr>
          <p:nvPr/>
        </p:nvCxnSpPr>
        <p:spPr>
          <a:xfrm flipH="1">
            <a:off x="612681" y="3381630"/>
            <a:ext cx="3528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80E7CC5-6BDF-408C-B4E9-7ADF0CDA4FA0}"/>
              </a:ext>
            </a:extLst>
          </p:cNvPr>
          <p:cNvCxnSpPr>
            <a:cxnSpLocks/>
          </p:cNvCxnSpPr>
          <p:nvPr/>
        </p:nvCxnSpPr>
        <p:spPr>
          <a:xfrm>
            <a:off x="4141073" y="3381630"/>
            <a:ext cx="0" cy="27999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B9BC58F-6FFA-40BA-9DE7-8D73C55FF724}"/>
              </a:ext>
            </a:extLst>
          </p:cNvPr>
          <p:cNvSpPr txBox="1"/>
          <p:nvPr/>
        </p:nvSpPr>
        <p:spPr>
          <a:xfrm flipH="1">
            <a:off x="3781033" y="86137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22BB2F6-61E3-4E5D-8DB7-48B39A7BC583}"/>
              </a:ext>
            </a:extLst>
          </p:cNvPr>
          <p:cNvSpPr txBox="1"/>
          <p:nvPr/>
        </p:nvSpPr>
        <p:spPr>
          <a:xfrm flipH="1">
            <a:off x="7441101" y="33816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E1E00B-8440-404A-A8FC-683BE6792240}"/>
              </a:ext>
            </a:extLst>
          </p:cNvPr>
          <p:cNvSpPr txBox="1"/>
          <p:nvPr/>
        </p:nvSpPr>
        <p:spPr>
          <a:xfrm>
            <a:off x="612681" y="3012298"/>
            <a:ext cx="37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132EFE1-CC06-4A2F-B7E5-22BC27B7C9A0}"/>
              </a:ext>
            </a:extLst>
          </p:cNvPr>
          <p:cNvSpPr txBox="1"/>
          <p:nvPr/>
        </p:nvSpPr>
        <p:spPr>
          <a:xfrm>
            <a:off x="4141073" y="56765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EBFE7AE-B950-4852-BCAB-3261899677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14:cNvPr>
              <p14:cNvContentPartPr/>
              <p14:nvPr/>
            </p14:nvContentPartPr>
            <p14:xfrm>
              <a:off x="10546653" y="1541227"/>
              <a:ext cx="825120" cy="639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CC1575C-9891-4E01-ADB7-2F4EA11BBE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2333" y="1536907"/>
                <a:ext cx="83376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14:cNvPr>
              <p14:cNvContentPartPr/>
              <p14:nvPr/>
            </p14:nvContentPartPr>
            <p14:xfrm>
              <a:off x="10260813" y="694867"/>
              <a:ext cx="1856160" cy="338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F3585D-229B-4507-8EE1-440DCC8BB2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93" y="690547"/>
                <a:ext cx="1864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14:cNvPr>
              <p14:cNvContentPartPr/>
              <p14:nvPr/>
            </p14:nvContentPartPr>
            <p14:xfrm>
              <a:off x="3805653" y="820867"/>
              <a:ext cx="264240" cy="4417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28FD296-3730-4A6A-891C-1A41EC73F8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1333" y="816547"/>
                <a:ext cx="2728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14:cNvPr>
              <p14:cNvContentPartPr/>
              <p14:nvPr/>
            </p14:nvContentPartPr>
            <p14:xfrm>
              <a:off x="7496373" y="3365347"/>
              <a:ext cx="315000" cy="4096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73D4CAF-AC6F-434D-AD83-61EFB6B6D6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2053" y="3361027"/>
                <a:ext cx="3236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924765D-74D5-45B7-BAB0-BB7EB4095C67}"/>
              </a:ext>
            </a:extLst>
          </p:cNvPr>
          <p:cNvGrpSpPr/>
          <p:nvPr/>
        </p:nvGrpSpPr>
        <p:grpSpPr>
          <a:xfrm>
            <a:off x="342813" y="5759707"/>
            <a:ext cx="648720" cy="478080"/>
            <a:chOff x="342813" y="5759707"/>
            <a:chExt cx="64872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14:cNvPr>
                <p14:cNvContentPartPr/>
                <p14:nvPr/>
              </p14:nvContentPartPr>
              <p14:xfrm>
                <a:off x="458373" y="6103867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E9500C8-965C-4E7C-8274-420F3DFB17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053" y="609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14:cNvPr>
                <p14:cNvContentPartPr/>
                <p14:nvPr/>
              </p14:nvContentPartPr>
              <p14:xfrm>
                <a:off x="350373" y="5759707"/>
                <a:ext cx="58680" cy="478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37258D-1E15-48E2-95F6-30C6280A6B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6053" y="5755387"/>
                  <a:ext cx="673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14:cNvPr>
                <p14:cNvContentPartPr/>
                <p14:nvPr/>
              </p14:nvContentPartPr>
              <p14:xfrm>
                <a:off x="342813" y="6145987"/>
                <a:ext cx="648720" cy="79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2CF2CA-9B0C-4C22-9A0D-100BCD0BA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493" y="6141667"/>
                  <a:ext cx="6573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14:cNvPr>
              <p14:cNvContentPartPr/>
              <p14:nvPr/>
            </p14:nvContentPartPr>
            <p14:xfrm>
              <a:off x="4132893" y="5683387"/>
              <a:ext cx="410760" cy="469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7350B24-AF34-40E1-999C-3B108F6EFE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28573" y="5679067"/>
                <a:ext cx="41940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14:cNvPr>
              <p14:cNvContentPartPr/>
              <p14:nvPr/>
            </p14:nvContentPartPr>
            <p14:xfrm>
              <a:off x="603453" y="2969347"/>
              <a:ext cx="370800" cy="4550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4039C52-6ACD-4BA0-8EB9-9CC87BDC38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9133" y="2965027"/>
                <a:ext cx="3794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14:cNvPr>
              <p14:cNvContentPartPr/>
              <p14:nvPr/>
            </p14:nvContentPartPr>
            <p14:xfrm>
              <a:off x="7463973" y="3392347"/>
              <a:ext cx="332640" cy="3524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DA072D-92AF-432B-A9DE-4EF2C52563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59653" y="3388027"/>
                <a:ext cx="3412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14:cNvPr>
              <p14:cNvContentPartPr/>
              <p14:nvPr/>
            </p14:nvContentPartPr>
            <p14:xfrm>
              <a:off x="2325333" y="3268147"/>
              <a:ext cx="17280" cy="1771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4468B7-84B5-4E88-A19E-FDA9222BB5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21013" y="3263827"/>
                <a:ext cx="2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14:cNvPr>
              <p14:cNvContentPartPr/>
              <p14:nvPr/>
            </p14:nvContentPartPr>
            <p14:xfrm>
              <a:off x="2230653" y="3478387"/>
              <a:ext cx="104400" cy="1350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12C20CDC-BCA7-4163-A626-D0D16D1434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26333" y="3474067"/>
                <a:ext cx="113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14:cNvPr>
              <p14:cNvContentPartPr/>
              <p14:nvPr/>
            </p14:nvContentPartPr>
            <p14:xfrm>
              <a:off x="2188173" y="3450667"/>
              <a:ext cx="203040" cy="259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872ADA2-974D-4A64-A0ED-ED0BA86DAB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3853" y="3446347"/>
                <a:ext cx="211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14:cNvPr>
              <p14:cNvContentPartPr/>
              <p14:nvPr/>
            </p14:nvContentPartPr>
            <p14:xfrm>
              <a:off x="2363493" y="3368227"/>
              <a:ext cx="1776240" cy="16686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3425C52-8A4E-4524-9102-B5AF19588F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173" y="3363907"/>
                <a:ext cx="1784880" cy="167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E579F463-D85B-4ED2-9FDC-965F0AF27D89}"/>
              </a:ext>
            </a:extLst>
          </p:cNvPr>
          <p:cNvGrpSpPr/>
          <p:nvPr/>
        </p:nvGrpSpPr>
        <p:grpSpPr>
          <a:xfrm>
            <a:off x="679053" y="4112707"/>
            <a:ext cx="3019680" cy="2272680"/>
            <a:chOff x="679053" y="4112707"/>
            <a:chExt cx="3019680" cy="22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14:cNvPr>
                <p14:cNvContentPartPr/>
                <p14:nvPr/>
              </p14:nvContentPartPr>
              <p14:xfrm>
                <a:off x="1939053" y="4215667"/>
                <a:ext cx="743400" cy="617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883FE6-B646-48F4-8670-8D058BF368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34733" y="4211347"/>
                  <a:ext cx="7520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14:cNvPr>
                <p14:cNvContentPartPr/>
                <p14:nvPr/>
              </p14:nvContentPartPr>
              <p14:xfrm>
                <a:off x="2614413" y="4112707"/>
                <a:ext cx="219240" cy="237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58D1DF3-CC62-4577-A6CC-683D3F8F71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0093" y="4108387"/>
                  <a:ext cx="227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14:cNvPr>
                <p14:cNvContentPartPr/>
                <p14:nvPr/>
              </p14:nvContentPartPr>
              <p14:xfrm>
                <a:off x="682653" y="5006587"/>
                <a:ext cx="94680" cy="176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CFA966B-636D-4804-9B08-B2133DDD9F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8333" y="5002267"/>
                  <a:ext cx="103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14:cNvPr>
                <p14:cNvContentPartPr/>
                <p14:nvPr/>
              </p14:nvContentPartPr>
              <p14:xfrm>
                <a:off x="728013" y="5012347"/>
                <a:ext cx="123120" cy="177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B98F0C-8E56-41EB-BAE1-2975D24A86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3693" y="5008027"/>
                  <a:ext cx="13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14:cNvPr>
                <p14:cNvContentPartPr/>
                <p14:nvPr/>
              </p14:nvContentPartPr>
              <p14:xfrm>
                <a:off x="856893" y="5030707"/>
                <a:ext cx="100800" cy="140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9F41B21-2D83-494B-9E3E-732A05157E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2573" y="5026387"/>
                  <a:ext cx="109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14:cNvPr>
                <p14:cNvContentPartPr/>
                <p14:nvPr/>
              </p14:nvContentPartPr>
              <p14:xfrm>
                <a:off x="1097373" y="5085427"/>
                <a:ext cx="69480" cy="172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71EE1E7-C86E-4A4D-9152-A646545568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3053" y="5081107"/>
                  <a:ext cx="78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14:cNvPr>
                <p14:cNvContentPartPr/>
                <p14:nvPr/>
              </p14:nvContentPartPr>
              <p14:xfrm>
                <a:off x="1196733" y="5101267"/>
                <a:ext cx="229320" cy="68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C8848D1-B8F6-4E85-8AFD-6DDBE07EA0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2413" y="5096947"/>
                  <a:ext cx="237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14:cNvPr>
                <p14:cNvContentPartPr/>
                <p14:nvPr/>
              </p14:nvContentPartPr>
              <p14:xfrm>
                <a:off x="1449453" y="5060587"/>
                <a:ext cx="9360" cy="108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1B9F5F-C074-4F6C-AF98-F51A89741F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5133" y="5056267"/>
                  <a:ext cx="18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14:cNvPr>
                <p14:cNvContentPartPr/>
                <p14:nvPr/>
              </p14:nvContentPartPr>
              <p14:xfrm>
                <a:off x="1340373" y="5015587"/>
                <a:ext cx="114840" cy="100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D0E92-D730-4E22-AC05-B2EB394E11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36053" y="5011267"/>
                  <a:ext cx="123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14:cNvPr>
                <p14:cNvContentPartPr/>
                <p14:nvPr/>
              </p14:nvContentPartPr>
              <p14:xfrm>
                <a:off x="1496253" y="5065987"/>
                <a:ext cx="77040" cy="83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9F8416-9B46-4DA8-8C47-1C808B286E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1933" y="5061667"/>
                  <a:ext cx="85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14:cNvPr>
                <p14:cNvContentPartPr/>
                <p14:nvPr/>
              </p14:nvContentPartPr>
              <p14:xfrm>
                <a:off x="1708293" y="5042947"/>
                <a:ext cx="185400" cy="77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3A90B1-BBD9-4EEC-8D4E-56AA02204A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3973" y="5038627"/>
                  <a:ext cx="194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14:cNvPr>
                <p14:cNvContentPartPr/>
                <p14:nvPr/>
              </p14:nvContentPartPr>
              <p14:xfrm>
                <a:off x="1975773" y="4955827"/>
                <a:ext cx="193320" cy="146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5597BDE-8621-44A5-9F89-CBB3BE13C1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1453" y="4951507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14:cNvPr>
                <p14:cNvContentPartPr/>
                <p14:nvPr/>
              </p14:nvContentPartPr>
              <p14:xfrm>
                <a:off x="2257653" y="4916947"/>
                <a:ext cx="255600" cy="141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E8D36D5-E04E-4E13-B4B8-6D475B23F6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53333" y="4912627"/>
                  <a:ext cx="26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14:cNvPr>
                <p14:cNvContentPartPr/>
                <p14:nvPr/>
              </p14:nvContentPartPr>
              <p14:xfrm>
                <a:off x="2450613" y="4903267"/>
                <a:ext cx="360" cy="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BA2560-3277-4FA6-A2CD-2A292A4F15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46293" y="4898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14:cNvPr>
                <p14:cNvContentPartPr/>
                <p14:nvPr/>
              </p14:nvContentPartPr>
              <p14:xfrm>
                <a:off x="679053" y="5357587"/>
                <a:ext cx="103680" cy="105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37848C-8C9E-495F-873E-1321FB494C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4733" y="5353267"/>
                  <a:ext cx="112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14:cNvPr>
                <p14:cNvContentPartPr/>
                <p14:nvPr/>
              </p14:nvContentPartPr>
              <p14:xfrm>
                <a:off x="814773" y="5363707"/>
                <a:ext cx="69480" cy="165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8E7752-C7D0-47A4-BA1B-349920F51F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453" y="5359387"/>
                  <a:ext cx="7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14:cNvPr>
                <p14:cNvContentPartPr/>
                <p14:nvPr/>
              </p14:nvContentPartPr>
              <p14:xfrm>
                <a:off x="915933" y="5342107"/>
                <a:ext cx="124560" cy="84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0BA6A53-1A54-402B-BF4A-6867F4391C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613" y="5337787"/>
                  <a:ext cx="13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14:cNvPr>
                <p14:cNvContentPartPr/>
                <p14:nvPr/>
              </p14:nvContentPartPr>
              <p14:xfrm>
                <a:off x="1058853" y="5356507"/>
                <a:ext cx="75240" cy="72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DB4FE5A-E881-46BC-9243-806B5968C2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4533" y="5352187"/>
                  <a:ext cx="83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14:cNvPr>
                <p14:cNvContentPartPr/>
                <p14:nvPr/>
              </p14:nvContentPartPr>
              <p14:xfrm>
                <a:off x="1152453" y="5290987"/>
                <a:ext cx="305640" cy="130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CE58A64-83BF-4DB3-864E-8CB247F255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8133" y="5286667"/>
                  <a:ext cx="31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14:cNvPr>
                <p14:cNvContentPartPr/>
                <p14:nvPr/>
              </p14:nvContentPartPr>
              <p14:xfrm>
                <a:off x="1580853" y="5260027"/>
                <a:ext cx="115560" cy="131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B04B491-3978-4614-94F8-34E3C8C05F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6533" y="5255707"/>
                  <a:ext cx="12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14:cNvPr>
                <p14:cNvContentPartPr/>
                <p14:nvPr/>
              </p14:nvContentPartPr>
              <p14:xfrm>
                <a:off x="1747893" y="5307187"/>
                <a:ext cx="13680" cy="74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73D6686-27FB-4362-9543-BB4A2C3EE1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573" y="5302867"/>
                  <a:ext cx="22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14:cNvPr>
                <p14:cNvContentPartPr/>
                <p14:nvPr/>
              </p14:nvContentPartPr>
              <p14:xfrm>
                <a:off x="1795773" y="5239147"/>
                <a:ext cx="123480" cy="177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256AADB-3A06-4E54-B8B0-EF8D1185F5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91453" y="5234827"/>
                  <a:ext cx="13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14:cNvPr>
                <p14:cNvContentPartPr/>
                <p14:nvPr/>
              </p14:nvContentPartPr>
              <p14:xfrm>
                <a:off x="1766613" y="5231947"/>
                <a:ext cx="36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8AB73E3-DE1F-4F38-8296-50C6CFA469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2293" y="5227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14:cNvPr>
                <p14:cNvContentPartPr/>
                <p14:nvPr/>
              </p14:nvContentPartPr>
              <p14:xfrm>
                <a:off x="1947693" y="5260387"/>
                <a:ext cx="316080" cy="61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156014B-7B14-423C-9101-90D588F0C5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43373" y="5256067"/>
                  <a:ext cx="32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14:cNvPr>
                <p14:cNvContentPartPr/>
                <p14:nvPr/>
              </p14:nvContentPartPr>
              <p14:xfrm>
                <a:off x="2267373" y="5176867"/>
                <a:ext cx="97200" cy="108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388570B-ECC7-447A-A7DF-C56ED57A0F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63053" y="5172547"/>
                  <a:ext cx="105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14:cNvPr>
                <p14:cNvContentPartPr/>
                <p14:nvPr/>
              </p14:nvContentPartPr>
              <p14:xfrm>
                <a:off x="2447373" y="5215747"/>
                <a:ext cx="72000" cy="153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61BBE2-8D1A-45E5-8C94-FDF945F78C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43053" y="5211427"/>
                  <a:ext cx="8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14:cNvPr>
                <p14:cNvContentPartPr/>
                <p14:nvPr/>
              </p14:nvContentPartPr>
              <p14:xfrm>
                <a:off x="2532693" y="5204587"/>
                <a:ext cx="78120" cy="51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0553318-8499-48BD-8F9B-D74C23F7A1E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8373" y="5200267"/>
                  <a:ext cx="8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14:cNvPr>
                <p14:cNvContentPartPr/>
                <p14:nvPr/>
              </p14:nvContentPartPr>
              <p14:xfrm>
                <a:off x="2606853" y="5163907"/>
                <a:ext cx="79560" cy="79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06DB4D-F2C0-4E17-BEAC-D094F1CA657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02533" y="5159587"/>
                  <a:ext cx="8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14:cNvPr>
                <p14:cNvContentPartPr/>
                <p14:nvPr/>
              </p14:nvContentPartPr>
              <p14:xfrm>
                <a:off x="2679573" y="5159587"/>
                <a:ext cx="70920" cy="79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FAE2A2-C789-464D-8213-2FBA8DF4021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5253" y="5155267"/>
                  <a:ext cx="79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14:cNvPr>
                <p14:cNvContentPartPr/>
                <p14:nvPr/>
              </p14:nvContentPartPr>
              <p14:xfrm>
                <a:off x="2772093" y="5149147"/>
                <a:ext cx="20520" cy="69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1DB939D-0A7D-4B88-BE58-4DAE49A884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67773" y="5144827"/>
                  <a:ext cx="2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14:cNvPr>
                <p14:cNvContentPartPr/>
                <p14:nvPr/>
              </p14:nvContentPartPr>
              <p14:xfrm>
                <a:off x="2823213" y="5066707"/>
                <a:ext cx="66960" cy="150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A0F58C2-A391-471C-B993-059B742D27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18893" y="5062387"/>
                  <a:ext cx="7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14:cNvPr>
                <p14:cNvContentPartPr/>
                <p14:nvPr/>
              </p14:nvContentPartPr>
              <p14:xfrm>
                <a:off x="2903133" y="5041147"/>
                <a:ext cx="91080" cy="163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2777898-3B82-4183-8335-A3045A229D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8813" y="5036827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14:cNvPr>
                <p14:cNvContentPartPr/>
                <p14:nvPr/>
              </p14:nvContentPartPr>
              <p14:xfrm>
                <a:off x="2934813" y="5126467"/>
                <a:ext cx="68400" cy="10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59AE812-DEFD-4CB0-9C9D-2023652406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0493" y="5122147"/>
                  <a:ext cx="7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14:cNvPr>
                <p14:cNvContentPartPr/>
                <p14:nvPr/>
              </p14:nvContentPartPr>
              <p14:xfrm>
                <a:off x="3044973" y="5077147"/>
                <a:ext cx="100440" cy="117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E7CCEA-0778-4A01-BCA6-80FA34D815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0653" y="5072827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14:cNvPr>
                <p14:cNvContentPartPr/>
                <p14:nvPr/>
              </p14:nvContentPartPr>
              <p14:xfrm>
                <a:off x="3066573" y="5024587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0DDF3F4-B219-47B6-BBD2-DB53B263D4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2253" y="5020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14:cNvPr>
                <p14:cNvContentPartPr/>
                <p14:nvPr/>
              </p14:nvContentPartPr>
              <p14:xfrm>
                <a:off x="3139653" y="5009467"/>
                <a:ext cx="360" cy="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1B9B51A-AFF4-44F3-8AC3-EDCDDEF26F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5333" y="500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14:cNvPr>
                <p14:cNvContentPartPr/>
                <p14:nvPr/>
              </p14:nvContentPartPr>
              <p14:xfrm>
                <a:off x="2947413" y="5033947"/>
                <a:ext cx="78840" cy="19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8F99AEF-5C3D-4514-A6A4-B2F5EFF5E1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3093" y="5029627"/>
                  <a:ext cx="8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14:cNvPr>
                <p14:cNvContentPartPr/>
                <p14:nvPr/>
              </p14:nvContentPartPr>
              <p14:xfrm>
                <a:off x="3033093" y="5089027"/>
                <a:ext cx="13680" cy="122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9675B05-DD98-41C1-9CF1-3613CE2FE2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28773" y="5084707"/>
                  <a:ext cx="22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14:cNvPr>
                <p14:cNvContentPartPr/>
                <p14:nvPr/>
              </p14:nvContentPartPr>
              <p14:xfrm>
                <a:off x="3095013" y="5014507"/>
                <a:ext cx="153720" cy="170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0F9AEAC-15FC-4666-864F-B37EBE30B6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90693" y="5010187"/>
                  <a:ext cx="16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14:cNvPr>
                <p14:cNvContentPartPr/>
                <p14:nvPr/>
              </p14:nvContentPartPr>
              <p14:xfrm>
                <a:off x="3206973" y="5010547"/>
                <a:ext cx="18720" cy="27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A98E13E-23B0-4102-9E32-FD16E15A04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02653" y="5006227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14:cNvPr>
                <p14:cNvContentPartPr/>
                <p14:nvPr/>
              </p14:nvContentPartPr>
              <p14:xfrm>
                <a:off x="3256293" y="5037907"/>
                <a:ext cx="61560" cy="127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A1C4F8-3172-4E23-A355-813A370ECB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51973" y="5033587"/>
                  <a:ext cx="70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14:cNvPr>
                <p14:cNvContentPartPr/>
                <p14:nvPr/>
              </p14:nvContentPartPr>
              <p14:xfrm>
                <a:off x="1181973" y="5605267"/>
                <a:ext cx="236520" cy="109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B14AE3D-7347-49BF-8636-95E92C1453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7653" y="5600947"/>
                  <a:ext cx="245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14:cNvPr>
                <p14:cNvContentPartPr/>
                <p14:nvPr/>
              </p14:nvContentPartPr>
              <p14:xfrm>
                <a:off x="1306173" y="5486467"/>
                <a:ext cx="120600" cy="311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541E6F3-42E4-43E2-9974-A47FD45C0F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01853" y="5482147"/>
                  <a:ext cx="129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14:cNvPr>
                <p14:cNvContentPartPr/>
                <p14:nvPr/>
              </p14:nvContentPartPr>
              <p14:xfrm>
                <a:off x="1627653" y="5501227"/>
                <a:ext cx="224640" cy="129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6CF691-ECA6-4FE2-9722-0950FE3D2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3333" y="5496907"/>
                  <a:ext cx="233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14:cNvPr>
                <p14:cNvContentPartPr/>
                <p14:nvPr/>
              </p14:nvContentPartPr>
              <p14:xfrm>
                <a:off x="1683813" y="5442187"/>
                <a:ext cx="148680" cy="225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715E88F-F0BC-4D46-9E1A-28C034DC82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79493" y="5437867"/>
                  <a:ext cx="157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14:cNvPr>
                <p14:cNvContentPartPr/>
                <p14:nvPr/>
              </p14:nvContentPartPr>
              <p14:xfrm>
                <a:off x="1864173" y="5512027"/>
                <a:ext cx="94320" cy="107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713F72D-F96E-44E3-A577-D83A48FE0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59853" y="5507707"/>
                  <a:ext cx="10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14:cNvPr>
                <p14:cNvContentPartPr/>
                <p14:nvPr/>
              </p14:nvContentPartPr>
              <p14:xfrm>
                <a:off x="2148573" y="5454787"/>
                <a:ext cx="165240" cy="139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5683B6E-2764-4C84-AE5E-4BB2D59CF6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44253" y="5450467"/>
                  <a:ext cx="17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14:cNvPr>
                <p14:cNvContentPartPr/>
                <p14:nvPr/>
              </p14:nvContentPartPr>
              <p14:xfrm>
                <a:off x="2354133" y="5454427"/>
                <a:ext cx="185040" cy="123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8F0F163-FE23-4E37-B7BE-062561B5B51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9813" y="5450107"/>
                  <a:ext cx="193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14:cNvPr>
                <p14:cNvContentPartPr/>
                <p14:nvPr/>
              </p14:nvContentPartPr>
              <p14:xfrm>
                <a:off x="2519733" y="5418427"/>
                <a:ext cx="15480" cy="21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E8B53A-A73B-4812-8212-7977328653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15413" y="5414107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14:cNvPr>
                <p14:cNvContentPartPr/>
                <p14:nvPr/>
              </p14:nvContentPartPr>
              <p14:xfrm>
                <a:off x="2559333" y="5439667"/>
                <a:ext cx="130680" cy="134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D3AC3-86F2-4D4D-BBD5-7454826015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55013" y="5435347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14:cNvPr>
                <p14:cNvContentPartPr/>
                <p14:nvPr/>
              </p14:nvContentPartPr>
              <p14:xfrm>
                <a:off x="2678493" y="5400427"/>
                <a:ext cx="14760" cy="23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4F51DB-E98E-4004-B64E-8A0C478F0A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74173" y="5396107"/>
                  <a:ext cx="2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14:cNvPr>
                <p14:cNvContentPartPr/>
                <p14:nvPr/>
              </p14:nvContentPartPr>
              <p14:xfrm>
                <a:off x="2724573" y="5446147"/>
                <a:ext cx="154440" cy="65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981211A-DC50-4423-91C1-A3B163D8A2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20253" y="5441827"/>
                  <a:ext cx="163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14:cNvPr>
                <p14:cNvContentPartPr/>
                <p14:nvPr/>
              </p14:nvContentPartPr>
              <p14:xfrm>
                <a:off x="3026253" y="5311147"/>
                <a:ext cx="216000" cy="277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FD87895-BA0D-47CE-A3A5-3310E67522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21933" y="5306827"/>
                  <a:ext cx="224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14:cNvPr>
                <p14:cNvContentPartPr/>
                <p14:nvPr/>
              </p14:nvContentPartPr>
              <p14:xfrm>
                <a:off x="1534413" y="5911627"/>
                <a:ext cx="150840" cy="155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C36A7FE-1539-4A68-A79A-92B56367B3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30093" y="5907307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14:cNvPr>
                <p14:cNvContentPartPr/>
                <p14:nvPr/>
              </p14:nvContentPartPr>
              <p14:xfrm>
                <a:off x="1461693" y="5778427"/>
                <a:ext cx="206280" cy="66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E20735D-8BD5-428A-8A3B-BCDA2D001E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57373" y="5774107"/>
                  <a:ext cx="214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14:cNvPr>
                <p14:cNvContentPartPr/>
                <p14:nvPr/>
              </p14:nvContentPartPr>
              <p14:xfrm>
                <a:off x="1835373" y="5830627"/>
                <a:ext cx="85680" cy="132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25480EA-59E1-4C39-9CBA-3EAD5AD832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31053" y="5826307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14:cNvPr>
                <p14:cNvContentPartPr/>
                <p14:nvPr/>
              </p14:nvContentPartPr>
              <p14:xfrm>
                <a:off x="1974333" y="5850427"/>
                <a:ext cx="104400" cy="91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A96457-A15C-45B7-871F-F3D9E1D0233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70013" y="5846107"/>
                  <a:ext cx="113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14:cNvPr>
                <p14:cNvContentPartPr/>
                <p14:nvPr/>
              </p14:nvContentPartPr>
              <p14:xfrm>
                <a:off x="2065773" y="5738827"/>
                <a:ext cx="81720" cy="170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0599981-B269-40C4-A5DC-E4D854D383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61453" y="5734507"/>
                  <a:ext cx="90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14:cNvPr>
                <p14:cNvContentPartPr/>
                <p14:nvPr/>
              </p14:nvContentPartPr>
              <p14:xfrm>
                <a:off x="2223453" y="5737387"/>
                <a:ext cx="292320" cy="135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AE24A57-3123-4D3F-9771-099321CF97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19133" y="5733067"/>
                  <a:ext cx="30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14:cNvPr>
                <p14:cNvContentPartPr/>
                <p14:nvPr/>
              </p14:nvContentPartPr>
              <p14:xfrm>
                <a:off x="2530533" y="5746027"/>
                <a:ext cx="96480" cy="5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D698FDF-827E-4B4C-828E-4A8C48DDA7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6213" y="5741707"/>
                  <a:ext cx="105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14:cNvPr>
                <p14:cNvContentPartPr/>
                <p14:nvPr/>
              </p14:nvContentPartPr>
              <p14:xfrm>
                <a:off x="2794413" y="5646667"/>
                <a:ext cx="226440" cy="113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1EFFDFC-D064-46FF-B605-27F8EF6808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90093" y="5642347"/>
                  <a:ext cx="235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14:cNvPr>
                <p14:cNvContentPartPr/>
                <p14:nvPr/>
              </p14:nvContentPartPr>
              <p14:xfrm>
                <a:off x="2180253" y="6072907"/>
                <a:ext cx="51840" cy="97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0D086D-B9E7-4A78-AAA7-29F77824B4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75933" y="6068587"/>
                  <a:ext cx="6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14:cNvPr>
                <p14:cNvContentPartPr/>
                <p14:nvPr/>
              </p14:nvContentPartPr>
              <p14:xfrm>
                <a:off x="2155053" y="6101707"/>
                <a:ext cx="115920" cy="43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0166CB4-9C45-4C24-B6BB-190AE29806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0733" y="6097387"/>
                  <a:ext cx="12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14:cNvPr>
                <p14:cNvContentPartPr/>
                <p14:nvPr/>
              </p14:nvContentPartPr>
              <p14:xfrm>
                <a:off x="2273853" y="6038347"/>
                <a:ext cx="105120" cy="96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B2B7969-118D-4ED1-AE5B-DA4AF91FF1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69533" y="6034027"/>
                  <a:ext cx="113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14:cNvPr>
                <p14:cNvContentPartPr/>
                <p14:nvPr/>
              </p14:nvContentPartPr>
              <p14:xfrm>
                <a:off x="2519373" y="5971387"/>
                <a:ext cx="91080" cy="109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F7BF614-8FE4-4AA9-B23B-FBE53205BF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15053" y="5967067"/>
                  <a:ext cx="9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14:cNvPr>
                <p14:cNvContentPartPr/>
                <p14:nvPr/>
              </p14:nvContentPartPr>
              <p14:xfrm>
                <a:off x="2630253" y="5944747"/>
                <a:ext cx="70200" cy="79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258535-B4C7-4902-AE15-CBCBE5AF40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25933" y="5940427"/>
                  <a:ext cx="7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14:cNvPr>
                <p14:cNvContentPartPr/>
                <p14:nvPr/>
              </p14:nvContentPartPr>
              <p14:xfrm>
                <a:off x="2760213" y="5899387"/>
                <a:ext cx="95760" cy="82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3639529-6A05-4F69-BA3E-A40836DBF9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55893" y="5895067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14:cNvPr>
                <p14:cNvContentPartPr/>
                <p14:nvPr/>
              </p14:nvContentPartPr>
              <p14:xfrm>
                <a:off x="2868933" y="5808667"/>
                <a:ext cx="14400" cy="123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591E726-696A-4BD4-B0C9-0A01B359D0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64613" y="5804347"/>
                  <a:ext cx="23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14:cNvPr>
                <p14:cNvContentPartPr/>
                <p14:nvPr/>
              </p14:nvContentPartPr>
              <p14:xfrm>
                <a:off x="2853093" y="5867347"/>
                <a:ext cx="69840" cy="29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05BEAB7-8482-45F4-874F-0B3A1696242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48773" y="5863027"/>
                  <a:ext cx="78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14:cNvPr>
                <p14:cNvContentPartPr/>
                <p14:nvPr/>
              </p14:nvContentPartPr>
              <p14:xfrm>
                <a:off x="2927253" y="5815507"/>
                <a:ext cx="115920" cy="76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34D5C4-DDD5-4287-B4C2-03323BC191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22933" y="5811187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14:cNvPr>
                <p14:cNvContentPartPr/>
                <p14:nvPr/>
              </p14:nvContentPartPr>
              <p14:xfrm>
                <a:off x="3062253" y="5764387"/>
                <a:ext cx="100440" cy="119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AFF03C-17C3-4C5E-B007-55D78C797A9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57933" y="5760067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14:cNvPr>
                <p14:cNvContentPartPr/>
                <p14:nvPr/>
              </p14:nvContentPartPr>
              <p14:xfrm>
                <a:off x="2311293" y="6255427"/>
                <a:ext cx="142920" cy="63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0148F7-B1CA-449B-ADF5-A33EE486FE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06973" y="6251107"/>
                  <a:ext cx="151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14:cNvPr>
                <p14:cNvContentPartPr/>
                <p14:nvPr/>
              </p14:nvContentPartPr>
              <p14:xfrm>
                <a:off x="2429373" y="6192787"/>
                <a:ext cx="62280" cy="161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1523B66-FDEE-4979-A188-14288915F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25053" y="6188467"/>
                  <a:ext cx="70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14:cNvPr>
                <p14:cNvContentPartPr/>
                <p14:nvPr/>
              </p14:nvContentPartPr>
              <p14:xfrm>
                <a:off x="2614053" y="6157507"/>
                <a:ext cx="102240" cy="135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D21FFA6-4192-47F6-B121-B8E5B66911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09733" y="6153187"/>
                  <a:ext cx="11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14:cNvPr>
                <p14:cNvContentPartPr/>
                <p14:nvPr/>
              </p14:nvContentPartPr>
              <p14:xfrm>
                <a:off x="2724573" y="6137707"/>
                <a:ext cx="151920" cy="86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5B2F11B-C8C8-46ED-BED9-7773E1AE02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253" y="6133387"/>
                  <a:ext cx="16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14:cNvPr>
                <p14:cNvContentPartPr/>
                <p14:nvPr/>
              </p14:nvContentPartPr>
              <p14:xfrm>
                <a:off x="2822853" y="6082987"/>
                <a:ext cx="360" cy="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2B95489-422E-4ADD-BD65-74F9BA0B6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533" y="6078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14:cNvPr>
                <p14:cNvContentPartPr/>
                <p14:nvPr/>
              </p14:nvContentPartPr>
              <p14:xfrm>
                <a:off x="2915013" y="6052387"/>
                <a:ext cx="91440" cy="103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5454B1C-A247-4093-89E5-40ACC15CD6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10693" y="6048067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14:cNvPr>
                <p14:cNvContentPartPr/>
                <p14:nvPr/>
              </p14:nvContentPartPr>
              <p14:xfrm>
                <a:off x="3028053" y="5943667"/>
                <a:ext cx="219240" cy="138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FEF8416-8D67-44F9-BDAF-513BEAE38D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23733" y="5939347"/>
                  <a:ext cx="22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14:cNvPr>
                <p14:cNvContentPartPr/>
                <p14:nvPr/>
              </p14:nvContentPartPr>
              <p14:xfrm>
                <a:off x="3248733" y="5782387"/>
                <a:ext cx="166680" cy="209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0075394-60FF-4254-8E5B-C50E11DF75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44413" y="5778067"/>
                  <a:ext cx="175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14:cNvPr>
                <p14:cNvContentPartPr/>
                <p14:nvPr/>
              </p14:nvContentPartPr>
              <p14:xfrm>
                <a:off x="3219213" y="5786707"/>
                <a:ext cx="360" cy="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8A83206-4F27-4EC8-A30E-9DC9A6D7D5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4893" y="5782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14:cNvPr>
                <p14:cNvContentPartPr/>
                <p14:nvPr/>
              </p14:nvContentPartPr>
              <p14:xfrm>
                <a:off x="2939133" y="6296107"/>
                <a:ext cx="97200" cy="89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B493053-6A17-4E6B-B297-6922CB748E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34813" y="6291787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14:cNvPr>
                <p14:cNvContentPartPr/>
                <p14:nvPr/>
              </p14:nvContentPartPr>
              <p14:xfrm>
                <a:off x="3017613" y="6193867"/>
                <a:ext cx="80640" cy="120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79913B-920E-40A2-8A80-20DE172940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13293" y="6189547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14:cNvPr>
                <p14:cNvContentPartPr/>
                <p14:nvPr/>
              </p14:nvContentPartPr>
              <p14:xfrm>
                <a:off x="3104733" y="6218347"/>
                <a:ext cx="59040" cy="849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63E3BC-BAD2-49F5-8415-7F271FBC0F2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00413" y="6214027"/>
                  <a:ext cx="67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14:cNvPr>
                <p14:cNvContentPartPr/>
                <p14:nvPr/>
              </p14:nvContentPartPr>
              <p14:xfrm>
                <a:off x="3196893" y="6179467"/>
                <a:ext cx="68760" cy="151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18FA4AE-9FE5-425C-94AE-7763942C48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92573" y="6175147"/>
                  <a:ext cx="77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14:cNvPr>
                <p14:cNvContentPartPr/>
                <p14:nvPr/>
              </p14:nvContentPartPr>
              <p14:xfrm>
                <a:off x="3312813" y="6102067"/>
                <a:ext cx="74160" cy="82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CB4FB2-A3F3-48EF-A764-26DC7366B7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08493" y="6097747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14:cNvPr>
                <p14:cNvContentPartPr/>
                <p14:nvPr/>
              </p14:nvContentPartPr>
              <p14:xfrm>
                <a:off x="3447813" y="6043027"/>
                <a:ext cx="50760" cy="38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76EB4-404E-4D6E-A861-9A29494139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43493" y="6038707"/>
                  <a:ext cx="59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14:cNvPr>
                <p14:cNvContentPartPr/>
                <p14:nvPr/>
              </p14:nvContentPartPr>
              <p14:xfrm>
                <a:off x="3591093" y="5924587"/>
                <a:ext cx="51480" cy="105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0A5E3D-F965-419E-B254-B36BC6B3BC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86773" y="5920267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14:cNvPr>
                <p14:cNvContentPartPr/>
                <p14:nvPr/>
              </p14:nvContentPartPr>
              <p14:xfrm>
                <a:off x="3438813" y="6153547"/>
                <a:ext cx="90720" cy="62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547CF71-C839-4CB3-BA66-F294531DFCC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34493" y="6149227"/>
                  <a:ext cx="9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14:cNvPr>
                <p14:cNvContentPartPr/>
                <p14:nvPr/>
              </p14:nvContentPartPr>
              <p14:xfrm>
                <a:off x="3602253" y="5783107"/>
                <a:ext cx="56160" cy="38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D11BBAA-B272-400F-8A45-A6469E7418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7933" y="5778787"/>
                  <a:ext cx="64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14:cNvPr>
                <p14:cNvContentPartPr/>
                <p14:nvPr/>
              </p14:nvContentPartPr>
              <p14:xfrm>
                <a:off x="3669573" y="5781667"/>
                <a:ext cx="29160" cy="84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E73BF8-1008-4885-97D1-8B95DAE8A0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65253" y="5777347"/>
                  <a:ext cx="378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14:cNvPr>
              <p14:cNvContentPartPr/>
              <p14:nvPr/>
            </p14:nvContentPartPr>
            <p14:xfrm>
              <a:off x="7444893" y="3395587"/>
              <a:ext cx="353520" cy="3704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1A80D12-C9BF-4111-B7DF-B8D381D4EE0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440573" y="3391267"/>
                <a:ext cx="3621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14:cNvPr>
              <p14:cNvContentPartPr/>
              <p14:nvPr/>
            </p14:nvContentPartPr>
            <p14:xfrm>
              <a:off x="4173933" y="5694187"/>
              <a:ext cx="371520" cy="501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45E02B4-4DC0-44AA-B0EC-51AB21F908D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169613" y="5689867"/>
                <a:ext cx="3801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14:cNvPr>
              <p14:cNvContentPartPr/>
              <p14:nvPr/>
            </p14:nvContentPartPr>
            <p14:xfrm>
              <a:off x="4145493" y="3392707"/>
              <a:ext cx="1740960" cy="1730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916B976-0B96-4AE0-9A62-86322862E55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141173" y="3388387"/>
                <a:ext cx="1749600" cy="17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14:cNvPr>
              <p14:cNvContentPartPr/>
              <p14:nvPr/>
            </p14:nvContentPartPr>
            <p14:xfrm>
              <a:off x="4083573" y="3305587"/>
              <a:ext cx="10080" cy="100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980DDD1-C493-42FD-8D85-15E226DCBA9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079253" y="3301267"/>
                <a:ext cx="1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14:cNvPr>
              <p14:cNvContentPartPr/>
              <p14:nvPr/>
            </p14:nvContentPartPr>
            <p14:xfrm>
              <a:off x="2011413" y="1693507"/>
              <a:ext cx="2077560" cy="16776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99A9C46-BFEE-4966-889D-2BD87E08ED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07093" y="1689187"/>
                <a:ext cx="2086200" cy="16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14:cNvPr>
              <p14:cNvContentPartPr/>
              <p14:nvPr/>
            </p14:nvContentPartPr>
            <p14:xfrm>
              <a:off x="4154853" y="4629667"/>
              <a:ext cx="353880" cy="6296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0E17C33-0FD9-4F02-8C79-A634EDD23FA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0533" y="4625347"/>
                <a:ext cx="3625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14:cNvPr>
              <p14:cNvContentPartPr/>
              <p14:nvPr/>
            </p14:nvContentPartPr>
            <p14:xfrm>
              <a:off x="10167213" y="1126507"/>
              <a:ext cx="1663200" cy="15825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5686880-5CE8-411C-B978-8FC91FA5760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162893" y="1122187"/>
                <a:ext cx="1671840" cy="15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14:cNvPr>
              <p14:cNvContentPartPr/>
              <p14:nvPr/>
            </p14:nvContentPartPr>
            <p14:xfrm>
              <a:off x="3762093" y="4641547"/>
              <a:ext cx="331920" cy="619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EB9AB2A-5945-4AE0-9570-B66BD4386AC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57773" y="4637227"/>
                <a:ext cx="34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14:cNvPr>
              <p14:cNvContentPartPr/>
              <p14:nvPr/>
            </p14:nvContentPartPr>
            <p14:xfrm>
              <a:off x="4057653" y="4985707"/>
              <a:ext cx="178200" cy="756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B6616442-9087-4D11-AACE-308BF3523C6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53333" y="4981387"/>
                <a:ext cx="186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14:cNvPr>
              <p14:cNvContentPartPr/>
              <p14:nvPr/>
            </p14:nvContentPartPr>
            <p14:xfrm>
              <a:off x="4141893" y="4708867"/>
              <a:ext cx="24480" cy="3909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C7C8A5F2-F1DE-4CA5-A233-86D1C271A42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137573" y="4704547"/>
                <a:ext cx="331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14:cNvPr>
              <p14:cNvContentPartPr/>
              <p14:nvPr/>
            </p14:nvContentPartPr>
            <p14:xfrm>
              <a:off x="5757933" y="5038987"/>
              <a:ext cx="174240" cy="486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ED6E6441-8E79-448F-BABC-D15D0D8FB46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753613" y="5034667"/>
                <a:ext cx="182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14:cNvPr>
              <p14:cNvContentPartPr/>
              <p14:nvPr/>
            </p14:nvContentPartPr>
            <p14:xfrm>
              <a:off x="3790533" y="3348787"/>
              <a:ext cx="359640" cy="5220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D9C3920-EAB2-4642-93A1-8F810D6C22E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786213" y="3344467"/>
                <a:ext cx="368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14:cNvPr>
              <p14:cNvContentPartPr/>
              <p14:nvPr/>
            </p14:nvContentPartPr>
            <p14:xfrm>
              <a:off x="4094733" y="2880067"/>
              <a:ext cx="86760" cy="4899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39A09389-DFA5-4484-BFE5-D77DB3116DA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090413" y="2875747"/>
                <a:ext cx="954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14:cNvPr>
              <p14:cNvContentPartPr/>
              <p14:nvPr/>
            </p14:nvContentPartPr>
            <p14:xfrm>
              <a:off x="4109853" y="1843627"/>
              <a:ext cx="75240" cy="3254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8A9663AA-2D76-4070-83D4-BFE646D1D93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105533" y="1839307"/>
                <a:ext cx="838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14:cNvPr>
              <p14:cNvContentPartPr/>
              <p14:nvPr/>
            </p14:nvContentPartPr>
            <p14:xfrm>
              <a:off x="2311653" y="3317107"/>
              <a:ext cx="680040" cy="7380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0B92CF52-DE2A-4614-B12B-EE6BCFAD1D4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307333" y="3312787"/>
                <a:ext cx="688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14:cNvPr>
              <p14:cNvContentPartPr/>
              <p14:nvPr/>
            </p14:nvContentPartPr>
            <p14:xfrm>
              <a:off x="4172853" y="3324307"/>
              <a:ext cx="1167480" cy="10836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E176AEB-105B-4DD0-9A36-90454F10E66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168533" y="3319987"/>
                <a:ext cx="1176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14:cNvPr>
              <p14:cNvContentPartPr/>
              <p14:nvPr/>
            </p14:nvContentPartPr>
            <p14:xfrm>
              <a:off x="4119573" y="1763707"/>
              <a:ext cx="1644480" cy="12326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8C7B0C4-D0E5-4051-866E-DD7E658022D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115253" y="1759387"/>
                <a:ext cx="165312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14:cNvPr>
              <p14:cNvContentPartPr/>
              <p14:nvPr/>
            </p14:nvContentPartPr>
            <p14:xfrm>
              <a:off x="9977853" y="3271387"/>
              <a:ext cx="7920" cy="255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A7D3EE-9BB9-43B0-9E14-DC5B1EEA330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73533" y="3267067"/>
                <a:ext cx="16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14:cNvPr>
              <p14:cNvContentPartPr/>
              <p14:nvPr/>
            </p14:nvContentPartPr>
            <p14:xfrm>
              <a:off x="5721933" y="929227"/>
              <a:ext cx="1223640" cy="81576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299AFF3B-3A5E-4865-9011-AABD09042AB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717613" y="924907"/>
                <a:ext cx="123228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14:cNvPr>
              <p14:cNvContentPartPr/>
              <p14:nvPr/>
            </p14:nvContentPartPr>
            <p14:xfrm>
              <a:off x="5597373" y="3147187"/>
              <a:ext cx="551160" cy="4420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2A696C87-85A7-44E0-A339-A1D82844286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593053" y="3142867"/>
                <a:ext cx="55980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14:cNvPr>
              <p14:cNvContentPartPr/>
              <p14:nvPr/>
            </p14:nvContentPartPr>
            <p14:xfrm>
              <a:off x="4034613" y="1550947"/>
              <a:ext cx="239760" cy="43740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36FB9679-CC03-4B34-8B4B-B44F0AB3D99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030293" y="1546627"/>
                <a:ext cx="2484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14:cNvPr>
              <p14:cNvContentPartPr/>
              <p14:nvPr/>
            </p14:nvContentPartPr>
            <p14:xfrm>
              <a:off x="9564573" y="2714107"/>
              <a:ext cx="1173600" cy="14752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706AC717-DA4A-49C0-B008-F18F9194575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560253" y="2709787"/>
                <a:ext cx="1182240" cy="148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Gruppieren 526">
            <a:extLst>
              <a:ext uri="{FF2B5EF4-FFF2-40B4-BE49-F238E27FC236}">
                <a16:creationId xmlns:a16="http://schemas.microsoft.com/office/drawing/2014/main" id="{2F561E99-9F15-4C68-B0E0-0C207DCB00A9}"/>
              </a:ext>
            </a:extLst>
          </p:cNvPr>
          <p:cNvGrpSpPr/>
          <p:nvPr/>
        </p:nvGrpSpPr>
        <p:grpSpPr>
          <a:xfrm>
            <a:off x="2356653" y="531067"/>
            <a:ext cx="6552000" cy="4525560"/>
            <a:chOff x="2356653" y="531067"/>
            <a:chExt cx="6552000" cy="452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14:cNvPr>
                <p14:cNvContentPartPr/>
                <p14:nvPr/>
              </p14:nvContentPartPr>
              <p14:xfrm>
                <a:off x="7430853" y="3400627"/>
                <a:ext cx="334440" cy="394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4C6DB2E-4FC5-44BB-BADB-85B7E074BB4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26533" y="3396307"/>
                  <a:ext cx="3430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14:cNvPr>
                <p14:cNvContentPartPr/>
                <p14:nvPr/>
              </p14:nvContentPartPr>
              <p14:xfrm>
                <a:off x="3809253" y="820867"/>
                <a:ext cx="249120" cy="444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97EDA7-D4F1-4943-AA14-5AD1C9D6FB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4933" y="816547"/>
                  <a:ext cx="2577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14:cNvPr>
                <p14:cNvContentPartPr/>
                <p14:nvPr/>
              </p14:nvContentPartPr>
              <p14:xfrm>
                <a:off x="2382573" y="3265627"/>
                <a:ext cx="7920" cy="82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58B8B9D-DF40-420B-BA15-9A970B8CE43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78253" y="3261307"/>
                  <a:ext cx="1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14:cNvPr>
                <p14:cNvContentPartPr/>
                <p14:nvPr/>
              </p14:nvContentPartPr>
              <p14:xfrm>
                <a:off x="2390853" y="3200467"/>
                <a:ext cx="17640" cy="76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349C9B5-7B37-405D-8E32-10A3CF405F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86533" y="3196147"/>
                  <a:ext cx="26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14:cNvPr>
                <p14:cNvContentPartPr/>
                <p14:nvPr/>
              </p14:nvContentPartPr>
              <p14:xfrm>
                <a:off x="2356653" y="3179947"/>
                <a:ext cx="22680" cy="172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80ED5EB-7052-4E5D-A4F5-27CAC94332E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2333" y="3175627"/>
                  <a:ext cx="31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14:cNvPr>
                <p14:cNvContentPartPr/>
                <p14:nvPr/>
              </p14:nvContentPartPr>
              <p14:xfrm>
                <a:off x="2387613" y="2912107"/>
                <a:ext cx="15120" cy="205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964D7C0-961F-46F7-8F5D-817CAA09BB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83293" y="2907787"/>
                  <a:ext cx="23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14:cNvPr>
                <p14:cNvContentPartPr/>
                <p14:nvPr/>
              </p14:nvContentPartPr>
              <p14:xfrm>
                <a:off x="2411373" y="2780707"/>
                <a:ext cx="5760" cy="65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C307DF5-65EB-429B-9C73-7E85AC32BA5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07053" y="2776387"/>
                  <a:ext cx="14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14:cNvPr>
                <p14:cNvContentPartPr/>
                <p14:nvPr/>
              </p14:nvContentPartPr>
              <p14:xfrm>
                <a:off x="2426853" y="2168707"/>
                <a:ext cx="39240" cy="554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3456B2-4EFF-4260-B5D8-C668F7AC19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22533" y="2164387"/>
                  <a:ext cx="478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14:cNvPr>
                <p14:cNvContentPartPr/>
                <p14:nvPr/>
              </p14:nvContentPartPr>
              <p14:xfrm>
                <a:off x="2479773" y="1815547"/>
                <a:ext cx="29520" cy="303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86154-F88E-431F-897C-7006C955B2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75453" y="1811227"/>
                  <a:ext cx="38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14:cNvPr>
                <p14:cNvContentPartPr/>
                <p14:nvPr/>
              </p14:nvContentPartPr>
              <p14:xfrm>
                <a:off x="2437293" y="1839307"/>
                <a:ext cx="113760" cy="12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82B0C3D-7D03-4D18-8B39-6DACF64B04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432973" y="1834987"/>
                  <a:ext cx="12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14:cNvPr>
                <p14:cNvContentPartPr/>
                <p14:nvPr/>
              </p14:nvContentPartPr>
              <p14:xfrm>
                <a:off x="2585973" y="1828867"/>
                <a:ext cx="220680" cy="6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57766EE-074A-40B9-B0BE-C6C75F1119E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81653" y="1824547"/>
                  <a:ext cx="229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14:cNvPr>
                <p14:cNvContentPartPr/>
                <p14:nvPr/>
              </p14:nvContentPartPr>
              <p14:xfrm>
                <a:off x="2902413" y="1836787"/>
                <a:ext cx="351000" cy="6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BFBE15B-F1B5-448F-A7C6-40F4752403A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98093" y="1832467"/>
                  <a:ext cx="359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14:cNvPr>
                <p14:cNvContentPartPr/>
                <p14:nvPr/>
              </p14:nvContentPartPr>
              <p14:xfrm>
                <a:off x="3378693" y="1850827"/>
                <a:ext cx="315000" cy="11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E816DDF-6A70-4712-AD72-D21846341CF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374373" y="1846507"/>
                  <a:ext cx="323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14:cNvPr>
                <p14:cNvContentPartPr/>
                <p14:nvPr/>
              </p14:nvContentPartPr>
              <p14:xfrm>
                <a:off x="3808893" y="1839307"/>
                <a:ext cx="324720" cy="20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90050ED-E72D-4D55-BE6B-54E76A2D473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04573" y="1834987"/>
                  <a:ext cx="33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14:cNvPr>
                <p14:cNvContentPartPr/>
                <p14:nvPr/>
              </p14:nvContentPartPr>
              <p14:xfrm>
                <a:off x="3893133" y="1615387"/>
                <a:ext cx="121680" cy="159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13CD4D-5D89-4659-A43B-30A3E19BAE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88813" y="1611067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14:cNvPr>
                <p14:cNvContentPartPr/>
                <p14:nvPr/>
              </p14:nvContentPartPr>
              <p14:xfrm>
                <a:off x="4000413" y="1723027"/>
                <a:ext cx="49320" cy="50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9C853F8-B83B-4963-840B-9F9EE5BDD3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96093" y="1718707"/>
                  <a:ext cx="57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14:cNvPr>
                <p14:cNvContentPartPr/>
                <p14:nvPr/>
              </p14:nvContentPartPr>
              <p14:xfrm>
                <a:off x="4063773" y="1729867"/>
                <a:ext cx="28440" cy="38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7499FB3-F69B-47D4-9435-7583607C17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59453" y="1725547"/>
                  <a:ext cx="37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14:cNvPr>
                <p14:cNvContentPartPr/>
                <p14:nvPr/>
              </p14:nvContentPartPr>
              <p14:xfrm>
                <a:off x="4081773" y="1714747"/>
                <a:ext cx="31320" cy="75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830A97F-7808-486F-9EF0-7084A3947CB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077453" y="1710427"/>
                  <a:ext cx="3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14:cNvPr>
                <p14:cNvContentPartPr/>
                <p14:nvPr/>
              </p14:nvContentPartPr>
              <p14:xfrm>
                <a:off x="4091853" y="1719067"/>
                <a:ext cx="48240" cy="74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21B1E30-18B0-4226-A802-6D3806D396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87533" y="1714747"/>
                  <a:ext cx="56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14:cNvPr>
                <p14:cNvContentPartPr/>
                <p14:nvPr/>
              </p14:nvContentPartPr>
              <p14:xfrm>
                <a:off x="3047133" y="2546707"/>
                <a:ext cx="28080" cy="144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07DC868-61C7-4DB6-B0BE-C804EE3C7D7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2813" y="2542387"/>
                  <a:ext cx="3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14:cNvPr>
                <p14:cNvContentPartPr/>
                <p14:nvPr/>
              </p14:nvContentPartPr>
              <p14:xfrm>
                <a:off x="3079533" y="2384707"/>
                <a:ext cx="8640" cy="78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954DE4B-1A88-4DCE-823A-1345FC4615F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75213" y="2380387"/>
                  <a:ext cx="1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14:cNvPr>
                <p14:cNvContentPartPr/>
                <p14:nvPr/>
              </p14:nvContentPartPr>
              <p14:xfrm>
                <a:off x="3093213" y="2149987"/>
                <a:ext cx="32760" cy="182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3312463-0932-421A-91FF-FF3DDDA41D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88893" y="2145667"/>
                  <a:ext cx="4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14:cNvPr>
                <p14:cNvContentPartPr/>
                <p14:nvPr/>
              </p14:nvContentPartPr>
              <p14:xfrm>
                <a:off x="3124533" y="2185267"/>
                <a:ext cx="134280" cy="5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BFB05C3-38B3-4CC3-83C9-D3175628415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20213" y="218094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14:cNvPr>
                <p14:cNvContentPartPr/>
                <p14:nvPr/>
              </p14:nvContentPartPr>
              <p14:xfrm>
                <a:off x="3504333" y="2164747"/>
                <a:ext cx="377280" cy="97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876BCDE-2C7D-496E-BA2A-5102095E82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00013" y="2160427"/>
                  <a:ext cx="38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14:cNvPr>
                <p14:cNvContentPartPr/>
                <p14:nvPr/>
              </p14:nvContentPartPr>
              <p14:xfrm>
                <a:off x="4037493" y="2180587"/>
                <a:ext cx="96480" cy="3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A6348A2-EDE9-43E9-9079-9207E37D257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33173" y="2176267"/>
                  <a:ext cx="105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14:cNvPr>
                <p14:cNvContentPartPr/>
                <p14:nvPr/>
              </p14:nvContentPartPr>
              <p14:xfrm>
                <a:off x="5365533" y="2479747"/>
                <a:ext cx="720" cy="1227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24222DE-E8A2-4BA9-9C14-64D7A08F35D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61213" y="2475427"/>
                  <a:ext cx="9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14:cNvPr>
                <p14:cNvContentPartPr/>
                <p14:nvPr/>
              </p14:nvContentPartPr>
              <p14:xfrm>
                <a:off x="4169253" y="2162587"/>
                <a:ext cx="68040" cy="12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32FDE0E-E8B3-40AF-9FFB-DA38E85980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64933" y="2158267"/>
                  <a:ext cx="76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14:cNvPr>
                <p14:cNvContentPartPr/>
                <p14:nvPr/>
              </p14:nvContentPartPr>
              <p14:xfrm>
                <a:off x="4352853" y="2113987"/>
                <a:ext cx="129240" cy="219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6735BD3-CEC2-4A38-ABE2-22CF4DB59B9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48533" y="2109667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14:cNvPr>
                <p14:cNvContentPartPr/>
                <p14:nvPr/>
              </p14:nvContentPartPr>
              <p14:xfrm>
                <a:off x="4653453" y="2058547"/>
                <a:ext cx="192600" cy="27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AEF7A28-DE1E-4264-90BB-8C14DAA9E2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49133" y="2054227"/>
                  <a:ext cx="20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14:cNvPr>
                <p14:cNvContentPartPr/>
                <p14:nvPr/>
              </p14:nvContentPartPr>
              <p14:xfrm>
                <a:off x="4871613" y="2063587"/>
                <a:ext cx="359280" cy="151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55505E8-D2FC-473B-8931-BB41DBAD9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67293" y="2059267"/>
                  <a:ext cx="367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14:cNvPr>
                <p14:cNvContentPartPr/>
                <p14:nvPr/>
              </p14:nvContentPartPr>
              <p14:xfrm>
                <a:off x="2993493" y="3664867"/>
                <a:ext cx="24480" cy="272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A782499-B0C3-4CA4-805E-D62F5B22D22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89173" y="3660547"/>
                  <a:ext cx="33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14:cNvPr>
                <p14:cNvContentPartPr/>
                <p14:nvPr/>
              </p14:nvContentPartPr>
              <p14:xfrm>
                <a:off x="3026253" y="3917947"/>
                <a:ext cx="113760" cy="162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EA12E2A-0EA3-4091-A9DA-669560C1D46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21933" y="3913627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14:cNvPr>
                <p14:cNvContentPartPr/>
                <p14:nvPr/>
              </p14:nvContentPartPr>
              <p14:xfrm>
                <a:off x="2996013" y="3306667"/>
                <a:ext cx="23400" cy="156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8CE2FB9-A3F7-4D41-9911-D49D96F40F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91693" y="3302347"/>
                  <a:ext cx="32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14:cNvPr>
                <p14:cNvContentPartPr/>
                <p14:nvPr/>
              </p14:nvContentPartPr>
              <p14:xfrm>
                <a:off x="2830413" y="3128107"/>
                <a:ext cx="66240" cy="96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79B2A2-9965-4C4F-80A3-25523B28F6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26093" y="3123787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14:cNvPr>
                <p14:cNvContentPartPr/>
                <p14:nvPr/>
              </p14:nvContentPartPr>
              <p14:xfrm>
                <a:off x="2898453" y="3194347"/>
                <a:ext cx="6840" cy="64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2C0BE7B-996A-46ED-9F8E-4020682D7A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94133" y="3190027"/>
                  <a:ext cx="1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14:cNvPr>
                <p14:cNvContentPartPr/>
                <p14:nvPr/>
              </p14:nvContentPartPr>
              <p14:xfrm>
                <a:off x="2931573" y="3121267"/>
                <a:ext cx="65880" cy="78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BAB3D74-16FD-4308-AC1D-5542B2C37E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27253" y="3116947"/>
                  <a:ext cx="74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14:cNvPr>
                <p14:cNvContentPartPr/>
                <p14:nvPr/>
              </p14:nvContentPartPr>
              <p14:xfrm>
                <a:off x="3046413" y="3106507"/>
                <a:ext cx="79560" cy="68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D8CB75F-D856-401F-BA51-066C7F77BF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42093" y="3102187"/>
                  <a:ext cx="88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14:cNvPr>
                <p14:cNvContentPartPr/>
                <p14:nvPr/>
              </p14:nvContentPartPr>
              <p14:xfrm>
                <a:off x="3003213" y="3058267"/>
                <a:ext cx="122400" cy="17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E164E9B-6977-4CC9-88AA-5E7413533C4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98893" y="3053947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14:cNvPr>
                <p14:cNvContentPartPr/>
                <p14:nvPr/>
              </p14:nvContentPartPr>
              <p14:xfrm>
                <a:off x="2996373" y="3398467"/>
                <a:ext cx="27000" cy="170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422DCA-AB5C-4244-ABC4-AEB4EF54B7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92053" y="3394147"/>
                  <a:ext cx="3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14:cNvPr>
                <p14:cNvContentPartPr/>
                <p14:nvPr/>
              </p14:nvContentPartPr>
              <p14:xfrm>
                <a:off x="3020493" y="3249787"/>
                <a:ext cx="9360" cy="1238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57DB9A4-8444-4F33-9F62-4D8C3B6AA6E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16173" y="3245467"/>
                  <a:ext cx="1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14:cNvPr>
                <p14:cNvContentPartPr/>
                <p14:nvPr/>
              </p14:nvContentPartPr>
              <p14:xfrm>
                <a:off x="3035613" y="2804467"/>
                <a:ext cx="12960" cy="370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3D45F2-C8E4-442A-8156-4A66D7B15A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31293" y="2800147"/>
                  <a:ext cx="21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14:cNvPr>
                <p14:cNvContentPartPr/>
                <p14:nvPr/>
              </p14:nvContentPartPr>
              <p14:xfrm>
                <a:off x="5888253" y="4011907"/>
                <a:ext cx="6480" cy="295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778AACB-FFAB-4E1E-9C7B-D7A69108AF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83933" y="4007587"/>
                  <a:ext cx="15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14:cNvPr>
                <p14:cNvContentPartPr/>
                <p14:nvPr/>
              </p14:nvContentPartPr>
              <p14:xfrm>
                <a:off x="4150893" y="5040427"/>
                <a:ext cx="61920" cy="10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6A3B04-1607-4CD1-B444-441728FEC14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46573" y="5036107"/>
                  <a:ext cx="70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14:cNvPr>
                <p14:cNvContentPartPr/>
                <p14:nvPr/>
              </p14:nvContentPartPr>
              <p14:xfrm>
                <a:off x="4292733" y="5035387"/>
                <a:ext cx="51120" cy="9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01A43DB-43B6-4AEF-BC38-AFCA1F9C718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88413" y="5031067"/>
                  <a:ext cx="59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14:cNvPr>
                <p14:cNvContentPartPr/>
                <p14:nvPr/>
              </p14:nvContentPartPr>
              <p14:xfrm>
                <a:off x="4460853" y="5019547"/>
                <a:ext cx="398520" cy="19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200ED14-0E56-446D-B399-6C66C0F5368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56533" y="5015227"/>
                  <a:ext cx="40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14:cNvPr>
                <p14:cNvContentPartPr/>
                <p14:nvPr/>
              </p14:nvContentPartPr>
              <p14:xfrm>
                <a:off x="4977453" y="5014147"/>
                <a:ext cx="119160" cy="1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0256446-05CC-4ED0-9967-B92953F8818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73133" y="5009827"/>
                  <a:ext cx="12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14:cNvPr>
                <p14:cNvContentPartPr/>
                <p14:nvPr/>
              </p14:nvContentPartPr>
              <p14:xfrm>
                <a:off x="5176893" y="5013787"/>
                <a:ext cx="121680" cy="14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9F43223-9B92-4DCA-9577-959C4418B29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72573" y="5009467"/>
                  <a:ext cx="13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14:cNvPr>
                <p14:cNvContentPartPr/>
                <p14:nvPr/>
              </p14:nvContentPartPr>
              <p14:xfrm>
                <a:off x="5397573" y="4997587"/>
                <a:ext cx="239760" cy="21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1A880D2-D04B-4D33-BE70-DEAF879E12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93253" y="4993267"/>
                  <a:ext cx="24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14:cNvPr>
                <p14:cNvContentPartPr/>
                <p14:nvPr/>
              </p14:nvContentPartPr>
              <p14:xfrm>
                <a:off x="5700333" y="5022067"/>
                <a:ext cx="93960" cy="23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DEB80D1-34FB-4E77-819B-B20AABBA0D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6013" y="5017747"/>
                  <a:ext cx="102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14:cNvPr>
                <p14:cNvContentPartPr/>
                <p14:nvPr/>
              </p14:nvContentPartPr>
              <p14:xfrm>
                <a:off x="5783493" y="5032147"/>
                <a:ext cx="78840" cy="5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422315F-2C68-4074-B4CC-BBF32D1D63D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79173" y="5027827"/>
                  <a:ext cx="87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14:cNvPr>
                <p14:cNvContentPartPr/>
                <p14:nvPr/>
              </p14:nvContentPartPr>
              <p14:xfrm>
                <a:off x="5851893" y="5039707"/>
                <a:ext cx="6840" cy="4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EDA771B-2C10-4990-9180-8CEEC8FA27C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847573" y="5035387"/>
                  <a:ext cx="15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14:cNvPr>
                <p14:cNvContentPartPr/>
                <p14:nvPr/>
              </p14:nvContentPartPr>
              <p14:xfrm>
                <a:off x="5836773" y="5028187"/>
                <a:ext cx="29520" cy="28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222995D-1DC9-46C6-B76F-672791B3D22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32453" y="5023867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14:cNvPr>
                <p14:cNvContentPartPr/>
                <p14:nvPr/>
              </p14:nvContentPartPr>
              <p14:xfrm>
                <a:off x="5860893" y="4957627"/>
                <a:ext cx="6840" cy="64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4D0E703-5DF0-4DDE-91A0-F6C1E366024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56573" y="4953307"/>
                  <a:ext cx="1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14:cNvPr>
                <p14:cNvContentPartPr/>
                <p14:nvPr/>
              </p14:nvContentPartPr>
              <p14:xfrm>
                <a:off x="5877813" y="4698067"/>
                <a:ext cx="9000" cy="1886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0F265F9-C550-42FA-B679-91997163E86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73133" y="4693747"/>
                  <a:ext cx="1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14:cNvPr>
                <p14:cNvContentPartPr/>
                <p14:nvPr/>
              </p14:nvContentPartPr>
              <p14:xfrm>
                <a:off x="5873133" y="4426627"/>
                <a:ext cx="11880" cy="185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8659E18-E402-449B-B868-910B0B902EE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68813" y="4422307"/>
                  <a:ext cx="2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14:cNvPr>
                <p14:cNvContentPartPr/>
                <p14:nvPr/>
              </p14:nvContentPartPr>
              <p14:xfrm>
                <a:off x="4895733" y="4666387"/>
                <a:ext cx="460080" cy="14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A067A0D-69EC-4ABD-9DF6-59B949DEDC5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91413" y="4662067"/>
                  <a:ext cx="468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14:cNvPr>
                <p14:cNvContentPartPr/>
                <p14:nvPr/>
              </p14:nvContentPartPr>
              <p14:xfrm>
                <a:off x="5454093" y="4660627"/>
                <a:ext cx="13932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3785091-9600-4337-AF9D-23159212F1A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49773" y="4656307"/>
                  <a:ext cx="147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14:cNvPr>
                <p14:cNvContentPartPr/>
                <p14:nvPr/>
              </p14:nvContentPartPr>
              <p14:xfrm>
                <a:off x="5624013" y="4654147"/>
                <a:ext cx="123840" cy="10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7F99ACF-4B5B-4993-87E9-D20E7100D0A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619693" y="4649827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14:cNvPr>
                <p14:cNvContentPartPr/>
                <p14:nvPr/>
              </p14:nvContentPartPr>
              <p14:xfrm>
                <a:off x="5769453" y="4462627"/>
                <a:ext cx="8640" cy="154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379B8CC-E439-42A2-96CE-E9F51E18C85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765133" y="4458307"/>
                  <a:ext cx="17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14:cNvPr>
                <p14:cNvContentPartPr/>
                <p14:nvPr/>
              </p14:nvContentPartPr>
              <p14:xfrm>
                <a:off x="5755053" y="4295227"/>
                <a:ext cx="2880" cy="640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F339C93-5418-4005-B10E-36CAF2492F6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50733" y="4290907"/>
                  <a:ext cx="11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14:cNvPr>
                <p14:cNvContentPartPr/>
                <p14:nvPr/>
              </p14:nvContentPartPr>
              <p14:xfrm>
                <a:off x="5760453" y="3991747"/>
                <a:ext cx="4680" cy="2293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F08FA0-C91A-4535-97E8-0089162B09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56133" y="3987427"/>
                  <a:ext cx="13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14:cNvPr>
                <p14:cNvContentPartPr/>
                <p14:nvPr/>
              </p14:nvContentPartPr>
              <p14:xfrm>
                <a:off x="3775413" y="4570987"/>
                <a:ext cx="14040" cy="102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0D327EB-1521-4FB6-B9BB-EE37DE30F5C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71093" y="4566667"/>
                  <a:ext cx="22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14:cNvPr>
                <p14:cNvContentPartPr/>
                <p14:nvPr/>
              </p14:nvContentPartPr>
              <p14:xfrm>
                <a:off x="3794853" y="4273267"/>
                <a:ext cx="7200" cy="237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2EA16F1-6F4E-4C5E-A398-6402DBDD9DC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90533" y="4268947"/>
                  <a:ext cx="15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14:cNvPr>
                <p14:cNvContentPartPr/>
                <p14:nvPr/>
              </p14:nvContentPartPr>
              <p14:xfrm>
                <a:off x="4364013" y="2884747"/>
                <a:ext cx="415080" cy="11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0E8B23B-0158-46A1-83F7-4BBAA9E386F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59693" y="2880427"/>
                  <a:ext cx="42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14:cNvPr>
                <p14:cNvContentPartPr/>
                <p14:nvPr/>
              </p14:nvContentPartPr>
              <p14:xfrm>
                <a:off x="4869093" y="2900227"/>
                <a:ext cx="446760" cy="5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C684798-599E-4471-AD94-F9ED723C3A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864773" y="2895907"/>
                  <a:ext cx="455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14:cNvPr>
                <p14:cNvContentPartPr/>
                <p14:nvPr/>
              </p14:nvContentPartPr>
              <p14:xfrm>
                <a:off x="5451573" y="2919667"/>
                <a:ext cx="46440" cy="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8EE1908-DA27-44E7-B573-337A82028CB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47253" y="2915347"/>
                  <a:ext cx="55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14:cNvPr>
                <p14:cNvContentPartPr/>
                <p14:nvPr/>
              </p14:nvContentPartPr>
              <p14:xfrm>
                <a:off x="5536173" y="2922547"/>
                <a:ext cx="140040" cy="111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872DE84-D585-475F-9ABF-D7C41A7BEA2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31853" y="2918227"/>
                  <a:ext cx="148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14:cNvPr>
                <p14:cNvContentPartPr/>
                <p14:nvPr/>
              </p14:nvContentPartPr>
              <p14:xfrm>
                <a:off x="5784933" y="3112627"/>
                <a:ext cx="3600" cy="87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4936E72-D9C8-40CD-89BE-4CF226F412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80613" y="3108307"/>
                  <a:ext cx="1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14:cNvPr>
                <p14:cNvContentPartPr/>
                <p14:nvPr/>
              </p14:nvContentPartPr>
              <p14:xfrm>
                <a:off x="5784933" y="3330787"/>
                <a:ext cx="2520" cy="295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1021D35-1144-4885-8329-FD0EDDAC898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80613" y="3326467"/>
                  <a:ext cx="1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14:cNvPr>
                <p14:cNvContentPartPr/>
                <p14:nvPr/>
              </p14:nvContentPartPr>
              <p14:xfrm>
                <a:off x="4067373" y="2888707"/>
                <a:ext cx="171720" cy="14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4FECE47-249A-4D72-8021-F7DAC8601F1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63053" y="2884387"/>
                  <a:ext cx="180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4C5549A-A6AF-4B8E-9922-ACAD3B55F23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14:cNvPr>
                <p14:cNvContentPartPr/>
                <p14:nvPr/>
              </p14:nvContentPartPr>
              <p14:xfrm>
                <a:off x="4174653" y="4673227"/>
                <a:ext cx="360" cy="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3C362CB-CF7F-4C18-897D-47EBD0A79C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70333" y="466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14:cNvPr>
                <p14:cNvContentPartPr/>
                <p14:nvPr/>
              </p14:nvContentPartPr>
              <p14:xfrm>
                <a:off x="4072413" y="4649467"/>
                <a:ext cx="150120" cy="34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243353A-F3E3-43AC-B162-89B4C9F8C8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68093" y="464514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14:cNvPr>
                <p14:cNvContentPartPr/>
                <p14:nvPr/>
              </p14:nvContentPartPr>
              <p14:xfrm>
                <a:off x="4130733" y="4672147"/>
                <a:ext cx="133200" cy="13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EDA3821-E954-44FC-A41E-532EBDC16E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26413" y="4667827"/>
                  <a:ext cx="141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14:cNvPr>
                <p14:cNvContentPartPr/>
                <p14:nvPr/>
              </p14:nvContentPartPr>
              <p14:xfrm>
                <a:off x="4343493" y="4670707"/>
                <a:ext cx="386280" cy="104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2CF683D-ACF4-42D2-85B3-4C1AA553B11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39173" y="4666387"/>
                  <a:ext cx="39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14:cNvPr>
                <p14:cNvContentPartPr/>
                <p14:nvPr/>
              </p14:nvContentPartPr>
              <p14:xfrm>
                <a:off x="4037493" y="4655947"/>
                <a:ext cx="88920" cy="25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9B15614-0B32-49B5-96C7-3D2E3D26B04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33173" y="4651627"/>
                  <a:ext cx="97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14:cNvPr>
                <p14:cNvContentPartPr/>
                <p14:nvPr/>
              </p14:nvContentPartPr>
              <p14:xfrm>
                <a:off x="3788373" y="4655947"/>
                <a:ext cx="207000" cy="295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D8B908A-0ED1-412D-8C14-6416AF9237F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84053" y="4651627"/>
                  <a:ext cx="21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14:cNvPr>
                <p14:cNvContentPartPr/>
                <p14:nvPr/>
              </p14:nvContentPartPr>
              <p14:xfrm>
                <a:off x="4059093" y="4632907"/>
                <a:ext cx="164160" cy="52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C4B1465-6FED-42FC-A381-A301C76A925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54773" y="4628587"/>
                  <a:ext cx="172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14:cNvPr>
                <p14:cNvContentPartPr/>
                <p14:nvPr/>
              </p14:nvContentPartPr>
              <p14:xfrm>
                <a:off x="4124253" y="4673227"/>
                <a:ext cx="11160" cy="4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EF56F00-B3F2-44A1-9E48-7F041DD434C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19933" y="4668907"/>
                  <a:ext cx="19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14:cNvPr>
                <p14:cNvContentPartPr/>
                <p14:nvPr/>
              </p14:nvContentPartPr>
              <p14:xfrm>
                <a:off x="3992493" y="4683667"/>
                <a:ext cx="109440" cy="10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F7812F9-5EEE-4409-9D0B-D14034576B2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88173" y="4679347"/>
                  <a:ext cx="11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14:cNvPr>
                <p14:cNvContentPartPr/>
                <p14:nvPr/>
              </p14:nvContentPartPr>
              <p14:xfrm>
                <a:off x="4038213" y="4634707"/>
                <a:ext cx="208440" cy="489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AD1B387-9795-4495-A498-41841B32A1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33893" y="4630387"/>
                  <a:ext cx="217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14:cNvPr>
                <p14:cNvContentPartPr/>
                <p14:nvPr/>
              </p14:nvContentPartPr>
              <p14:xfrm>
                <a:off x="4205253" y="4443547"/>
                <a:ext cx="44640" cy="691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16C093C-5A22-461C-BB15-5169ACA8107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00933" y="4439227"/>
                  <a:ext cx="53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14:cNvPr>
                <p14:cNvContentPartPr/>
                <p14:nvPr/>
              </p14:nvContentPartPr>
              <p14:xfrm>
                <a:off x="4265013" y="4485667"/>
                <a:ext cx="18720" cy="53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DB6716F-6823-4CFA-BE33-37DE31A887C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60693" y="4481347"/>
                  <a:ext cx="27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14:cNvPr>
                <p14:cNvContentPartPr/>
                <p14:nvPr/>
              </p14:nvContentPartPr>
              <p14:xfrm>
                <a:off x="4304253" y="4392427"/>
                <a:ext cx="66240" cy="120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01EC100-739D-4C28-8CCE-739E4DF65EB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99933" y="4388107"/>
                  <a:ext cx="74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14:cNvPr>
                <p14:cNvContentPartPr/>
                <p14:nvPr/>
              </p14:nvContentPartPr>
              <p14:xfrm>
                <a:off x="4423053" y="4360387"/>
                <a:ext cx="94680" cy="94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C743087-35B5-40D4-A48D-F12E6926675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18733" y="4356067"/>
                  <a:ext cx="10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14:cNvPr>
                <p14:cNvContentPartPr/>
                <p14:nvPr/>
              </p14:nvContentPartPr>
              <p14:xfrm>
                <a:off x="4359693" y="4284067"/>
                <a:ext cx="140400" cy="50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84B753B-2147-4294-852F-F2524F28CAA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55373" y="4279747"/>
                  <a:ext cx="14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14:cNvPr>
                <p14:cNvContentPartPr/>
                <p14:nvPr/>
              </p14:nvContentPartPr>
              <p14:xfrm>
                <a:off x="3790893" y="4033147"/>
                <a:ext cx="10800" cy="81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C0F9469-3CE7-408B-82CE-56F536C309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86573" y="4028827"/>
                  <a:ext cx="1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14:cNvPr>
                <p14:cNvContentPartPr/>
                <p14:nvPr/>
              </p14:nvContentPartPr>
              <p14:xfrm>
                <a:off x="3779013" y="3526627"/>
                <a:ext cx="8280" cy="369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28A20-8EB9-45A4-84BC-8BCC0086FD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74693" y="3522307"/>
                  <a:ext cx="16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14:cNvPr>
                <p14:cNvContentPartPr/>
                <p14:nvPr/>
              </p14:nvContentPartPr>
              <p14:xfrm>
                <a:off x="3790893" y="3362827"/>
                <a:ext cx="15480" cy="131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CA54634-C5A8-4535-8C6B-4B1F11CB73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86573" y="3358507"/>
                  <a:ext cx="2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14:cNvPr>
                <p14:cNvContentPartPr/>
                <p14:nvPr/>
              </p14:nvContentPartPr>
              <p14:xfrm>
                <a:off x="3792693" y="3364987"/>
                <a:ext cx="14760" cy="85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0F91D24-0C37-45F9-8325-D7F720012FE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88373" y="3360667"/>
                  <a:ext cx="2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14:cNvPr>
                <p14:cNvContentPartPr/>
                <p14:nvPr/>
              </p14:nvContentPartPr>
              <p14:xfrm>
                <a:off x="3786933" y="3348067"/>
                <a:ext cx="18360" cy="78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AED4B57-C746-47DC-9385-1D56D52F683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82613" y="3343747"/>
                  <a:ext cx="27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14:cNvPr>
                <p14:cNvContentPartPr/>
                <p14:nvPr/>
              </p14:nvContentPartPr>
              <p14:xfrm>
                <a:off x="3810333" y="3348067"/>
                <a:ext cx="3240" cy="2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EFC5AA4-B81D-4A1B-B1C3-851B6B47C1B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06013" y="3343747"/>
                  <a:ext cx="11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14:cNvPr>
                <p14:cNvContentPartPr/>
                <p14:nvPr/>
              </p14:nvContentPartPr>
              <p14:xfrm>
                <a:off x="3800253" y="3303067"/>
                <a:ext cx="13320" cy="50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BB19F78-B32C-45F0-BEAF-6046DA63DE6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5933" y="3298747"/>
                  <a:ext cx="21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14:cNvPr>
                <p14:cNvContentPartPr/>
                <p14:nvPr/>
              </p14:nvContentPartPr>
              <p14:xfrm>
                <a:off x="3799173" y="3106147"/>
                <a:ext cx="9360" cy="163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6A01571-DBCA-4B5B-8273-95F6E05A90C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94853" y="3101827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14:cNvPr>
                <p14:cNvContentPartPr/>
                <p14:nvPr/>
              </p14:nvContentPartPr>
              <p14:xfrm>
                <a:off x="3807813" y="2923627"/>
                <a:ext cx="12240" cy="140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DEB98D-81F7-4F00-9DF0-C4E9F1213F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03493" y="2919307"/>
                  <a:ext cx="20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14:cNvPr>
                <p14:cNvContentPartPr/>
                <p14:nvPr/>
              </p14:nvContentPartPr>
              <p14:xfrm>
                <a:off x="3818973" y="2883307"/>
                <a:ext cx="7200" cy="324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A1A73C0-7270-4E82-89DA-09C015DF085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14653" y="2878987"/>
                  <a:ext cx="1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14:cNvPr>
                <p14:cNvContentPartPr/>
                <p14:nvPr/>
              </p14:nvContentPartPr>
              <p14:xfrm>
                <a:off x="3832293" y="2879347"/>
                <a:ext cx="113040" cy="5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802AC2D-91A6-4F3F-8844-F4493B9F54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7973" y="2875027"/>
                  <a:ext cx="12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14:cNvPr>
                <p14:cNvContentPartPr/>
                <p14:nvPr/>
              </p14:nvContentPartPr>
              <p14:xfrm>
                <a:off x="3974493" y="2879347"/>
                <a:ext cx="219960" cy="9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99F8378-D5F6-4953-92B8-67AD4CA5AE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70173" y="2875027"/>
                  <a:ext cx="228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14:cNvPr>
                <p14:cNvContentPartPr/>
                <p14:nvPr/>
              </p14:nvContentPartPr>
              <p14:xfrm>
                <a:off x="3531333" y="3449227"/>
                <a:ext cx="75600" cy="676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47AEAD2-560D-4E21-A9C8-45509CAF7D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27013" y="3444907"/>
                  <a:ext cx="84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14:cNvPr>
                <p14:cNvContentPartPr/>
                <p14:nvPr/>
              </p14:nvContentPartPr>
              <p14:xfrm>
                <a:off x="3610893" y="3487387"/>
                <a:ext cx="19440" cy="101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EAE0DA-29DE-4669-88F7-F0EEBC799E0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06573" y="3483067"/>
                  <a:ext cx="28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14:cNvPr>
                <p14:cNvContentPartPr/>
                <p14:nvPr/>
              </p14:nvContentPartPr>
              <p14:xfrm>
                <a:off x="3625653" y="3429427"/>
                <a:ext cx="98280" cy="590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0E941CE-F651-4109-BE76-90956E4F21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21333" y="3425107"/>
                  <a:ext cx="106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14:cNvPr>
                <p14:cNvContentPartPr/>
                <p14:nvPr/>
              </p14:nvContentPartPr>
              <p14:xfrm>
                <a:off x="3713493" y="3454627"/>
                <a:ext cx="95400" cy="117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9B4B8AC-5F8E-4C37-9922-0C292E719A5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09173" y="3450307"/>
                  <a:ext cx="104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14:cNvPr>
                <p14:cNvContentPartPr/>
                <p14:nvPr/>
              </p14:nvContentPartPr>
              <p14:xfrm>
                <a:off x="3702693" y="3419347"/>
                <a:ext cx="120240" cy="147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8F45C36C-7AF0-4313-968E-BB4A1840835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98373" y="3415027"/>
                  <a:ext cx="12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14:cNvPr>
                <p14:cNvContentPartPr/>
                <p14:nvPr/>
              </p14:nvContentPartPr>
              <p14:xfrm>
                <a:off x="3370413" y="3929467"/>
                <a:ext cx="247320" cy="129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09EEF46-5C77-4644-85D0-A392BA99E33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366093" y="3925147"/>
                  <a:ext cx="255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14:cNvPr>
                <p14:cNvContentPartPr/>
                <p14:nvPr/>
              </p14:nvContentPartPr>
              <p14:xfrm>
                <a:off x="3735093" y="3939187"/>
                <a:ext cx="400680" cy="29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0839C32-0BDE-4DAA-8377-00E8BC9C1C3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30773" y="3934867"/>
                  <a:ext cx="40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14:cNvPr>
                <p14:cNvContentPartPr/>
                <p14:nvPr/>
              </p14:nvContentPartPr>
              <p14:xfrm>
                <a:off x="4183653" y="3823627"/>
                <a:ext cx="52560" cy="80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C126DAF-69CC-40BA-B327-267AB9B8980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79333" y="3819307"/>
                  <a:ext cx="61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14:cNvPr>
                <p14:cNvContentPartPr/>
                <p14:nvPr/>
              </p14:nvContentPartPr>
              <p14:xfrm>
                <a:off x="4248813" y="3888787"/>
                <a:ext cx="16920" cy="698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4733BE3-13EC-4C16-A1E7-BDF67441A31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44493" y="3884467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14:cNvPr>
                <p14:cNvContentPartPr/>
                <p14:nvPr/>
              </p14:nvContentPartPr>
              <p14:xfrm>
                <a:off x="4270773" y="3829027"/>
                <a:ext cx="50400" cy="78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CB94EDE-066C-43F5-95C0-6E7D932F430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66453" y="3824707"/>
                  <a:ext cx="5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14:cNvPr>
                <p14:cNvContentPartPr/>
                <p14:nvPr/>
              </p14:nvContentPartPr>
              <p14:xfrm>
                <a:off x="4356093" y="3821467"/>
                <a:ext cx="42480" cy="925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4C8C2F2-CB88-45F3-A585-2B25001000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1773" y="3817147"/>
                  <a:ext cx="51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14:cNvPr>
                <p14:cNvContentPartPr/>
                <p14:nvPr/>
              </p14:nvContentPartPr>
              <p14:xfrm>
                <a:off x="4322613" y="3785107"/>
                <a:ext cx="86400" cy="11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8DD65B3-B8E7-4956-B742-DCE4589BFA2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318293" y="3780787"/>
                  <a:ext cx="95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14:cNvPr>
                <p14:cNvContentPartPr/>
                <p14:nvPr/>
              </p14:nvContentPartPr>
              <p14:xfrm>
                <a:off x="4130013" y="3964387"/>
                <a:ext cx="85320" cy="15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F1F3336-B1E5-4D86-BD74-9C57A1FD787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25693" y="3960067"/>
                  <a:ext cx="93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14:cNvPr>
                <p14:cNvContentPartPr/>
                <p14:nvPr/>
              </p14:nvContentPartPr>
              <p14:xfrm>
                <a:off x="4306773" y="3963307"/>
                <a:ext cx="362880" cy="284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5E6B61D-E7E1-4431-A4BA-31F08DE0882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302453" y="3958987"/>
                  <a:ext cx="37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14:cNvPr>
                <p14:cNvContentPartPr/>
                <p14:nvPr/>
              </p14:nvContentPartPr>
              <p14:xfrm>
                <a:off x="4690173" y="3987067"/>
                <a:ext cx="227880" cy="9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4AE1C5D-E800-4BD7-827B-151EC417AE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685853" y="3982747"/>
                  <a:ext cx="236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14:cNvPr>
                <p14:cNvContentPartPr/>
                <p14:nvPr/>
              </p14:nvContentPartPr>
              <p14:xfrm>
                <a:off x="5013453" y="3978427"/>
                <a:ext cx="255960" cy="9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181B0E4-7D8A-40B5-AD88-1C225140529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09133" y="3974107"/>
                  <a:ext cx="264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14:cNvPr>
                <p14:cNvContentPartPr/>
                <p14:nvPr/>
              </p14:nvContentPartPr>
              <p14:xfrm>
                <a:off x="5314053" y="3846667"/>
                <a:ext cx="4680" cy="109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0794056-95C2-4E45-808F-DC0A023D94F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09733" y="3842347"/>
                  <a:ext cx="1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14:cNvPr>
                <p14:cNvContentPartPr/>
                <p14:nvPr/>
              </p14:nvContentPartPr>
              <p14:xfrm>
                <a:off x="5317293" y="3726787"/>
                <a:ext cx="2520" cy="698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77D1C71-2392-4E64-927E-73ED7359ADD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312973" y="3722467"/>
                  <a:ext cx="1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14:cNvPr>
                <p14:cNvContentPartPr/>
                <p14:nvPr/>
              </p14:nvContentPartPr>
              <p14:xfrm>
                <a:off x="5326293" y="3374707"/>
                <a:ext cx="25560" cy="212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DE1A40B-731D-4301-8745-F9633296251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321973" y="3370387"/>
                  <a:ext cx="34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14:cNvPr>
                <p14:cNvContentPartPr/>
                <p14:nvPr/>
              </p14:nvContentPartPr>
              <p14:xfrm>
                <a:off x="5347893" y="3160147"/>
                <a:ext cx="17280" cy="2152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DC8AAE-1EC0-4A0E-B6DD-27C6FE7362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343573" y="3155827"/>
                  <a:ext cx="25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14:cNvPr>
                <p14:cNvContentPartPr/>
                <p14:nvPr/>
              </p14:nvContentPartPr>
              <p14:xfrm>
                <a:off x="5362653" y="2770987"/>
                <a:ext cx="3960" cy="290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FD0DF59-BF29-4BA7-8AB7-5CA71CB35BB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58333" y="2766667"/>
                  <a:ext cx="12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14:cNvPr>
                <p14:cNvContentPartPr/>
                <p14:nvPr/>
              </p14:nvContentPartPr>
              <p14:xfrm>
                <a:off x="2988813" y="3913267"/>
                <a:ext cx="40320" cy="45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04C600-E7F0-4B1E-8E10-8CC08486688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84493" y="3908947"/>
                  <a:ext cx="48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14:cNvPr>
                <p14:cNvContentPartPr/>
                <p14:nvPr/>
              </p14:nvContentPartPr>
              <p14:xfrm>
                <a:off x="3209493" y="4110907"/>
                <a:ext cx="63000" cy="439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77012BB-F238-43BD-B6E9-A2C229D7CEF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05173" y="4106587"/>
                  <a:ext cx="7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14:cNvPr>
                <p14:cNvContentPartPr/>
                <p14:nvPr/>
              </p14:nvContentPartPr>
              <p14:xfrm>
                <a:off x="3369333" y="4320067"/>
                <a:ext cx="109080" cy="666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C230AA3-EA0A-4EA9-A4EC-1C0718CE38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65013" y="4315747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14:cNvPr>
                <p14:cNvContentPartPr/>
                <p14:nvPr/>
              </p14:nvContentPartPr>
              <p14:xfrm>
                <a:off x="3514773" y="4407907"/>
                <a:ext cx="29160" cy="21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01F3E13-DB47-44A7-AD14-4D2E8F30F69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10453" y="4403587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14:cNvPr>
                <p14:cNvContentPartPr/>
                <p14:nvPr/>
              </p14:nvContentPartPr>
              <p14:xfrm>
                <a:off x="3623493" y="4522747"/>
                <a:ext cx="98640" cy="774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D0AFBD1-816E-4C01-8967-8CBFB2F429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19173" y="4518427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14:cNvPr>
                <p14:cNvContentPartPr/>
                <p14:nvPr/>
              </p14:nvContentPartPr>
              <p14:xfrm>
                <a:off x="3026613" y="3947107"/>
                <a:ext cx="255240" cy="290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63996ED-ABC1-4A33-8D98-5202447BFB5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22293" y="3942787"/>
                  <a:ext cx="263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14:cNvPr>
                <p14:cNvContentPartPr/>
                <p14:nvPr/>
              </p14:nvContentPartPr>
              <p14:xfrm>
                <a:off x="2750133" y="3699787"/>
                <a:ext cx="203040" cy="182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0233450-1216-4AAD-B6F0-036868D6B2A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45813" y="3695467"/>
                  <a:ext cx="211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14:cNvPr>
                <p14:cNvContentPartPr/>
                <p14:nvPr/>
              </p14:nvContentPartPr>
              <p14:xfrm>
                <a:off x="2608653" y="3581347"/>
                <a:ext cx="108000" cy="110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1EC51D2-93B3-4ADD-A007-1FCD7A7B1D6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04333" y="3577027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14:cNvPr>
                <p14:cNvContentPartPr/>
                <p14:nvPr/>
              </p14:nvContentPartPr>
              <p14:xfrm>
                <a:off x="5895813" y="3521227"/>
                <a:ext cx="28080" cy="312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0384DD-4563-478E-B3BA-58A0C0F101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91493" y="3516907"/>
                  <a:ext cx="36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14:cNvPr>
                <p14:cNvContentPartPr/>
                <p14:nvPr/>
              </p14:nvContentPartPr>
              <p14:xfrm>
                <a:off x="5933253" y="3361027"/>
                <a:ext cx="2520" cy="62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B130873-563F-4028-97E8-722D0FDC971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928933" y="3356707"/>
                  <a:ext cx="11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14:cNvPr>
                <p14:cNvContentPartPr/>
                <p14:nvPr/>
              </p14:nvContentPartPr>
              <p14:xfrm>
                <a:off x="6065373" y="3452827"/>
                <a:ext cx="105480" cy="147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F445F7-3503-496B-92F9-1E06BB9CE87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061053" y="3448507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14:cNvPr>
                <p14:cNvContentPartPr/>
                <p14:nvPr/>
              </p14:nvContentPartPr>
              <p14:xfrm>
                <a:off x="6199653" y="3561547"/>
                <a:ext cx="107640" cy="42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0FB827D-2A88-4993-A642-292E9A0572F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195333" y="3557227"/>
                  <a:ext cx="11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14:cNvPr>
                <p14:cNvContentPartPr/>
                <p14:nvPr/>
              </p14:nvContentPartPr>
              <p14:xfrm>
                <a:off x="6335013" y="3562627"/>
                <a:ext cx="77040" cy="42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88C244-4E0B-473C-9E8E-27A8A63F61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330693" y="3558307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14:cNvPr>
                <p14:cNvContentPartPr/>
                <p14:nvPr/>
              </p14:nvContentPartPr>
              <p14:xfrm>
                <a:off x="6417453" y="3544987"/>
                <a:ext cx="29880" cy="83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E83FFC5-AAA5-4B15-8B88-348452DD25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413133" y="354066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14:cNvPr>
                <p14:cNvContentPartPr/>
                <p14:nvPr/>
              </p14:nvContentPartPr>
              <p14:xfrm>
                <a:off x="6412053" y="3570907"/>
                <a:ext cx="72000" cy="54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D3461DC-6133-44C8-ABEF-E78402D65E8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07733" y="3566587"/>
                  <a:ext cx="80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14:cNvPr>
                <p14:cNvContentPartPr/>
                <p14:nvPr/>
              </p14:nvContentPartPr>
              <p14:xfrm>
                <a:off x="6055653" y="3428707"/>
                <a:ext cx="106200" cy="194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1BFBC7C-6097-42BC-A1FB-640D4561688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051333" y="3424387"/>
                  <a:ext cx="11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14:cNvPr>
                <p14:cNvContentPartPr/>
                <p14:nvPr/>
              </p14:nvContentPartPr>
              <p14:xfrm>
                <a:off x="6057453" y="3444187"/>
                <a:ext cx="25560" cy="209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FC6BAC1-7CAE-4218-B1DB-EA9A1D8FA83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53133" y="3439867"/>
                  <a:ext cx="34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14:cNvPr>
                <p14:cNvContentPartPr/>
                <p14:nvPr/>
              </p14:nvContentPartPr>
              <p14:xfrm>
                <a:off x="6059253" y="3431227"/>
                <a:ext cx="97920" cy="209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240E651-2501-4A35-86AC-41F67222AAB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54933" y="3426907"/>
                  <a:ext cx="106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14:cNvPr>
                <p14:cNvContentPartPr/>
                <p14:nvPr/>
              </p14:nvContentPartPr>
              <p14:xfrm>
                <a:off x="5757573" y="3593227"/>
                <a:ext cx="6480" cy="272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BC0D16-1146-46E7-92FF-2D3F000C8D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753253" y="3588907"/>
                  <a:ext cx="15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14:cNvPr>
                <p14:cNvContentPartPr/>
                <p14:nvPr/>
              </p14:nvContentPartPr>
              <p14:xfrm>
                <a:off x="5769813" y="3398467"/>
                <a:ext cx="8280" cy="1321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043FE76-DE23-4C5A-AFE1-B2F40B4BC7E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765493" y="3394147"/>
                  <a:ext cx="1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14:cNvPr>
                <p14:cNvContentPartPr/>
                <p14:nvPr/>
              </p14:nvContentPartPr>
              <p14:xfrm>
                <a:off x="5787093" y="3375787"/>
                <a:ext cx="1800" cy="19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65C84F9-E2FA-4FA3-8744-9A47A6F0AB6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82773" y="3371467"/>
                  <a:ext cx="1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14:cNvPr>
                <p14:cNvContentPartPr/>
                <p14:nvPr/>
              </p14:nvContentPartPr>
              <p14:xfrm>
                <a:off x="5779893" y="3330787"/>
                <a:ext cx="15120" cy="93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8FC6F85-F451-4032-BE42-EA52EAF466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75573" y="3326467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14:cNvPr>
                <p14:cNvContentPartPr/>
                <p14:nvPr/>
              </p14:nvContentPartPr>
              <p14:xfrm>
                <a:off x="4250613" y="3459667"/>
                <a:ext cx="360" cy="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968555A-75F5-4C14-ACF1-331BA3B4127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46293" y="3455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14:cNvPr>
                <p14:cNvContentPartPr/>
                <p14:nvPr/>
              </p14:nvContentPartPr>
              <p14:xfrm>
                <a:off x="4149453" y="3374707"/>
                <a:ext cx="18720" cy="149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3B5459B-0E67-4DC4-9D77-A7FDF646B22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145133" y="3370387"/>
                  <a:ext cx="2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14:cNvPr>
                <p14:cNvContentPartPr/>
                <p14:nvPr/>
              </p14:nvContentPartPr>
              <p14:xfrm>
                <a:off x="4138293" y="1857667"/>
                <a:ext cx="43560" cy="34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307B077-24E4-469D-9F69-FFEB8A07958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133973" y="1853347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14:cNvPr>
                <p14:cNvContentPartPr/>
                <p14:nvPr/>
              </p14:nvContentPartPr>
              <p14:xfrm>
                <a:off x="4225773" y="1922827"/>
                <a:ext cx="152640" cy="1202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05D59DD-20F8-4A46-8E88-05ADE06A909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21453" y="1918507"/>
                  <a:ext cx="161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14:cNvPr>
                <p14:cNvContentPartPr/>
                <p14:nvPr/>
              </p14:nvContentPartPr>
              <p14:xfrm>
                <a:off x="4452573" y="2102107"/>
                <a:ext cx="166680" cy="1504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38E22FD-5070-4BD4-B2A1-C6FD7517BF1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448253" y="2097787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14:cNvPr>
                <p14:cNvContentPartPr/>
                <p14:nvPr/>
              </p14:nvContentPartPr>
              <p14:xfrm>
                <a:off x="4787733" y="2399467"/>
                <a:ext cx="71280" cy="655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FB22D22-3348-4829-950F-B8F811C0BD7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83413" y="2395147"/>
                  <a:ext cx="79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14:cNvPr>
                <p14:cNvContentPartPr/>
                <p14:nvPr/>
              </p14:nvContentPartPr>
              <p14:xfrm>
                <a:off x="4957293" y="2526187"/>
                <a:ext cx="360" cy="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4EE14C0-9573-43EC-9E93-CD82260D4FD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52973" y="2521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14:cNvPr>
                <p14:cNvContentPartPr/>
                <p14:nvPr/>
              </p14:nvContentPartPr>
              <p14:xfrm>
                <a:off x="5213253" y="2712667"/>
                <a:ext cx="227160" cy="261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8C88339-CF9B-48A6-8775-5CBB6DB770C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08933" y="2708347"/>
                  <a:ext cx="235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14:cNvPr>
                <p14:cNvContentPartPr/>
                <p14:nvPr/>
              </p14:nvContentPartPr>
              <p14:xfrm>
                <a:off x="5532213" y="3098947"/>
                <a:ext cx="239400" cy="2401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ED43956-29D1-40EE-89C8-248875F514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7893" y="3094627"/>
                  <a:ext cx="248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14:cNvPr>
                <p14:cNvContentPartPr/>
                <p14:nvPr/>
              </p14:nvContentPartPr>
              <p14:xfrm>
                <a:off x="5767293" y="2970787"/>
                <a:ext cx="145800" cy="3956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816BAA2-8095-4899-A428-B956B50E7C1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62973" y="2966467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14:cNvPr>
                <p14:cNvContentPartPr/>
                <p14:nvPr/>
              </p14:nvContentPartPr>
              <p14:xfrm>
                <a:off x="5730573" y="2965387"/>
                <a:ext cx="16200" cy="11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A13DFA-65D1-4F50-9487-383EE126FF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26253" y="2961067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14:cNvPr>
                <p14:cNvContentPartPr/>
                <p14:nvPr/>
              </p14:nvContentPartPr>
              <p14:xfrm>
                <a:off x="5406213" y="1573987"/>
                <a:ext cx="425160" cy="454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646E321-06D2-4C2D-88A3-642A3372553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1893" y="1569667"/>
                  <a:ext cx="4338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14:cNvPr>
                <p14:cNvContentPartPr/>
                <p14:nvPr/>
              </p14:nvContentPartPr>
              <p14:xfrm>
                <a:off x="5365533" y="1799707"/>
                <a:ext cx="251280" cy="266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03A9113-A4A2-4257-AE5E-743F092833D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61213" y="1795387"/>
                  <a:ext cx="25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14:cNvPr>
                <p14:cNvContentPartPr/>
                <p14:nvPr/>
              </p14:nvContentPartPr>
              <p14:xfrm>
                <a:off x="5962413" y="1278427"/>
                <a:ext cx="172440" cy="219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833F464-CD9D-4024-B1FE-3A8DA70B685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958093" y="1274107"/>
                  <a:ext cx="181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14:cNvPr>
                <p14:cNvContentPartPr/>
                <p14:nvPr/>
              </p14:nvContentPartPr>
              <p14:xfrm>
                <a:off x="6095253" y="1379587"/>
                <a:ext cx="75600" cy="35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63F3693-A0D6-460C-B7A7-98911479397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090933" y="137526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14:cNvPr>
                <p14:cNvContentPartPr/>
                <p14:nvPr/>
              </p14:nvContentPartPr>
              <p14:xfrm>
                <a:off x="6179493" y="1328467"/>
                <a:ext cx="174600" cy="78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53B1C10-7D63-4078-B01E-D4A53AA4FE0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175173" y="1324147"/>
                  <a:ext cx="183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14:cNvPr>
                <p14:cNvContentPartPr/>
                <p14:nvPr/>
              </p14:nvContentPartPr>
              <p14:xfrm>
                <a:off x="6353013" y="1157107"/>
                <a:ext cx="113040" cy="1548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22F1553-B15D-4819-BB45-1AB0F32C214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348693" y="1152787"/>
                  <a:ext cx="121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14:cNvPr>
                <p14:cNvContentPartPr/>
                <p14:nvPr/>
              </p14:nvContentPartPr>
              <p14:xfrm>
                <a:off x="6448053" y="1215427"/>
                <a:ext cx="176400" cy="752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760BA0C1-7E33-4D6B-B3AC-360F850D08B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43733" y="1211107"/>
                  <a:ext cx="18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14:cNvPr>
                <p14:cNvContentPartPr/>
                <p14:nvPr/>
              </p14:nvContentPartPr>
              <p14:xfrm>
                <a:off x="6625893" y="1137307"/>
                <a:ext cx="170640" cy="1008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486333C-4EE5-4691-9A2E-CC80B1E9067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21573" y="1132987"/>
                  <a:ext cx="17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14:cNvPr>
                <p14:cNvContentPartPr/>
                <p14:nvPr/>
              </p14:nvContentPartPr>
              <p14:xfrm>
                <a:off x="6914253" y="921667"/>
                <a:ext cx="111240" cy="171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3AA55FB-A8C6-4E45-842F-1E435CFD8A9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09933" y="917347"/>
                  <a:ext cx="119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14:cNvPr>
                <p14:cNvContentPartPr/>
                <p14:nvPr/>
              </p14:nvContentPartPr>
              <p14:xfrm>
                <a:off x="7072653" y="965947"/>
                <a:ext cx="91440" cy="153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D1E6AE0-50AC-4F36-BDF8-8B05A912429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8333" y="961627"/>
                  <a:ext cx="100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14:cNvPr>
                <p14:cNvContentPartPr/>
                <p14:nvPr/>
              </p14:nvContentPartPr>
              <p14:xfrm>
                <a:off x="7039533" y="905467"/>
                <a:ext cx="154800" cy="1440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B73CD43-338C-4B7D-BAD0-9F559B95861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035213" y="901147"/>
                  <a:ext cx="16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14:cNvPr>
                <p14:cNvContentPartPr/>
                <p14:nvPr/>
              </p14:nvContentPartPr>
              <p14:xfrm>
                <a:off x="7209453" y="935707"/>
                <a:ext cx="66600" cy="39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3E36E7E-1319-48B0-AC7C-B58FF47E266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05133" y="931387"/>
                  <a:ext cx="7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14:cNvPr>
                <p14:cNvContentPartPr/>
                <p14:nvPr/>
              </p14:nvContentPartPr>
              <p14:xfrm>
                <a:off x="7301613" y="913387"/>
                <a:ext cx="68040" cy="1580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59B5D1B-0558-4ABA-AB32-11CEE01C8E1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97293" y="909067"/>
                  <a:ext cx="7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14:cNvPr>
                <p14:cNvContentPartPr/>
                <p14:nvPr/>
              </p14:nvContentPartPr>
              <p14:xfrm>
                <a:off x="7438053" y="840667"/>
                <a:ext cx="67680" cy="77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84C8E08-47DB-4BC4-8703-7A20D85A33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33733" y="836347"/>
                  <a:ext cx="7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14:cNvPr>
                <p14:cNvContentPartPr/>
                <p14:nvPr/>
              </p14:nvContentPartPr>
              <p14:xfrm>
                <a:off x="7713093" y="626827"/>
                <a:ext cx="221760" cy="2476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5780154-2ABB-4E41-8F8F-C957097C6FE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708773" y="622507"/>
                  <a:ext cx="230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14:cNvPr>
                <p14:cNvContentPartPr/>
                <p14:nvPr/>
              </p14:nvContentPartPr>
              <p14:xfrm>
                <a:off x="8003613" y="531067"/>
                <a:ext cx="340200" cy="163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4B6FB3A-9BC0-4425-9BF4-6A44AC4BC12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99293" y="526747"/>
                  <a:ext cx="348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14:cNvPr>
                <p14:cNvContentPartPr/>
                <p14:nvPr/>
              </p14:nvContentPartPr>
              <p14:xfrm>
                <a:off x="6848373" y="1415227"/>
                <a:ext cx="86760" cy="153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9DFA950-1ADE-46E8-A507-F6AD71E5C5A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844053" y="1410907"/>
                  <a:ext cx="9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14:cNvPr>
                <p14:cNvContentPartPr/>
                <p14:nvPr/>
              </p14:nvContentPartPr>
              <p14:xfrm>
                <a:off x="6719493" y="1358707"/>
                <a:ext cx="225360" cy="1198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521D32A-4D01-42E5-AAA5-44E3FF7392A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715173" y="1354387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14:cNvPr>
                <p14:cNvContentPartPr/>
                <p14:nvPr/>
              </p14:nvContentPartPr>
              <p14:xfrm>
                <a:off x="6961773" y="1400467"/>
                <a:ext cx="104400" cy="113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891C945-699E-439C-A144-F45173391BE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957453" y="1396147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14:cNvPr>
                <p14:cNvContentPartPr/>
                <p14:nvPr/>
              </p14:nvContentPartPr>
              <p14:xfrm>
                <a:off x="7056093" y="1316227"/>
                <a:ext cx="176040" cy="113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2504639-3760-41A2-A379-1E7C159104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051773" y="1311907"/>
                  <a:ext cx="18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14:cNvPr>
                <p14:cNvContentPartPr/>
                <p14:nvPr/>
              </p14:nvContentPartPr>
              <p14:xfrm>
                <a:off x="7226733" y="1289587"/>
                <a:ext cx="102960" cy="676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FCF37D7-E1E4-4B0D-A66B-0CF25D2FAB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22413" y="1285267"/>
                  <a:ext cx="111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14:cNvPr>
                <p14:cNvContentPartPr/>
                <p14:nvPr/>
              </p14:nvContentPartPr>
              <p14:xfrm>
                <a:off x="7349493" y="1122907"/>
                <a:ext cx="259560" cy="2012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FF2FD7D-100B-4C88-B414-F73E23A8458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45173" y="1118587"/>
                  <a:ext cx="268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14:cNvPr>
                <p14:cNvContentPartPr/>
                <p14:nvPr/>
              </p14:nvContentPartPr>
              <p14:xfrm>
                <a:off x="7620933" y="891067"/>
                <a:ext cx="414720" cy="221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C1569CF-042B-4E92-B5BF-84599874C1E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616613" y="886747"/>
                  <a:ext cx="423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14:cNvPr>
                <p14:cNvContentPartPr/>
                <p14:nvPr/>
              </p14:nvContentPartPr>
              <p14:xfrm>
                <a:off x="8000013" y="825187"/>
                <a:ext cx="42840" cy="302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6882709-4F4B-45E0-BB02-4276261DC87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995693" y="820867"/>
                  <a:ext cx="5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14:cNvPr>
                <p14:cNvContentPartPr/>
                <p14:nvPr/>
              </p14:nvContentPartPr>
              <p14:xfrm>
                <a:off x="8045373" y="856867"/>
                <a:ext cx="143280" cy="51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D8313D0-B263-4C58-AADE-E03EE4CC7C9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41053" y="852547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14:cNvPr>
                <p14:cNvContentPartPr/>
                <p14:nvPr/>
              </p14:nvContentPartPr>
              <p14:xfrm>
                <a:off x="8302773" y="751387"/>
                <a:ext cx="130680" cy="990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DB873F8-74C4-4285-B52F-C1CF8D5607E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98453" y="747067"/>
                  <a:ext cx="13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14:cNvPr>
                <p14:cNvContentPartPr/>
                <p14:nvPr/>
              </p14:nvContentPartPr>
              <p14:xfrm>
                <a:off x="8453253" y="614947"/>
                <a:ext cx="286200" cy="1616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3BE81BA-DAB6-42F1-8D70-DCAF7CE540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448933" y="610627"/>
                  <a:ext cx="29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14:cNvPr>
                <p14:cNvContentPartPr/>
                <p14:nvPr/>
              </p14:nvContentPartPr>
              <p14:xfrm>
                <a:off x="8685813" y="536107"/>
                <a:ext cx="222840" cy="141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F51A045-FC4F-4C0E-86AE-1BD7DD3BF62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681493" y="531787"/>
                  <a:ext cx="23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14:cNvPr>
                <p14:cNvContentPartPr/>
                <p14:nvPr/>
              </p14:nvContentPartPr>
              <p14:xfrm>
                <a:off x="5344293" y="2221267"/>
                <a:ext cx="6480" cy="79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67D9B61-6DDC-47B5-BE98-99C74A791C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39973" y="2216947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14:cNvPr>
                <p14:cNvContentPartPr/>
                <p14:nvPr/>
              </p14:nvContentPartPr>
              <p14:xfrm>
                <a:off x="5463453" y="2383267"/>
                <a:ext cx="198000" cy="2023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544804A7-9908-4194-BD8F-9E2EF4CFA5A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459133" y="2378947"/>
                  <a:ext cx="20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14:cNvPr>
                <p14:cNvContentPartPr/>
                <p14:nvPr/>
              </p14:nvContentPartPr>
              <p14:xfrm>
                <a:off x="5237013" y="2404507"/>
                <a:ext cx="107280" cy="1116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B620597-01EF-4672-8711-CCAF483F7B4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32693" y="2400187"/>
                  <a:ext cx="115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14:cNvPr>
                <p14:cNvContentPartPr/>
                <p14:nvPr/>
              </p14:nvContentPartPr>
              <p14:xfrm>
                <a:off x="5303613" y="2386507"/>
                <a:ext cx="22680" cy="136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3B78752-3BFF-4384-90AE-D5C6B6C1B7C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299293" y="2382187"/>
                  <a:ext cx="3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14:cNvPr>
                <p14:cNvContentPartPr/>
                <p14:nvPr/>
              </p14:nvContentPartPr>
              <p14:xfrm>
                <a:off x="5256093" y="2506747"/>
                <a:ext cx="88200" cy="270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6AAB359-9BBA-4909-9F12-3D0004798FA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251773" y="2502427"/>
                  <a:ext cx="9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14:cNvPr>
                <p14:cNvContentPartPr/>
                <p14:nvPr/>
              </p14:nvContentPartPr>
              <p14:xfrm>
                <a:off x="5343933" y="2379667"/>
                <a:ext cx="81000" cy="1360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DA8973DA-D0CF-492E-9E63-71433F0E63C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39613" y="237534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14:cNvPr>
                <p14:cNvContentPartPr/>
                <p14:nvPr/>
              </p14:nvContentPartPr>
              <p14:xfrm>
                <a:off x="5444733" y="2641747"/>
                <a:ext cx="68400" cy="1198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326BB16-B2F1-48CA-A6D0-27B662A83E3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40413" y="2637427"/>
                  <a:ext cx="77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14:cNvPr>
                <p14:cNvContentPartPr/>
                <p14:nvPr/>
              </p14:nvContentPartPr>
              <p14:xfrm>
                <a:off x="5501253" y="2649307"/>
                <a:ext cx="12240" cy="846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C68AA3C-3900-4E27-B253-3F039010BEA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96933" y="2644987"/>
                  <a:ext cx="2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14:cNvPr>
                <p14:cNvContentPartPr/>
                <p14:nvPr/>
              </p14:nvContentPartPr>
              <p14:xfrm>
                <a:off x="5451573" y="2743267"/>
                <a:ext cx="76680" cy="122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01C64D-C3D8-4D3B-AAA0-FCD79D43A6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447253" y="2738947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14:cNvPr>
                <p14:cNvContentPartPr/>
                <p14:nvPr/>
              </p14:nvContentPartPr>
              <p14:xfrm>
                <a:off x="5556333" y="2629147"/>
                <a:ext cx="66960" cy="1278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E7A88C5-D1B9-4ECF-9887-AE7AC1D57B7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52013" y="2624827"/>
                  <a:ext cx="756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9" name="Gruppieren 528">
            <a:extLst>
              <a:ext uri="{FF2B5EF4-FFF2-40B4-BE49-F238E27FC236}">
                <a16:creationId xmlns:a16="http://schemas.microsoft.com/office/drawing/2014/main" id="{ACC30A5F-A509-49AE-B530-61665AB9DD38}"/>
              </a:ext>
            </a:extLst>
          </p:cNvPr>
          <p:cNvGrpSpPr/>
          <p:nvPr/>
        </p:nvGrpSpPr>
        <p:grpSpPr>
          <a:xfrm>
            <a:off x="3764973" y="967747"/>
            <a:ext cx="2705400" cy="2822760"/>
            <a:chOff x="3764973" y="967747"/>
            <a:chExt cx="2705400" cy="28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14:cNvPr>
                <p14:cNvContentPartPr/>
                <p14:nvPr/>
              </p14:nvContentPartPr>
              <p14:xfrm>
                <a:off x="4204533" y="3272467"/>
                <a:ext cx="8640" cy="13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8E7C67-C58C-4EDF-8A6F-280135DADED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0213" y="3268147"/>
                  <a:ext cx="17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14:cNvPr>
                <p14:cNvContentPartPr/>
                <p14:nvPr/>
              </p14:nvContentPartPr>
              <p14:xfrm>
                <a:off x="4140093" y="1099867"/>
                <a:ext cx="14040" cy="23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26DFD97-7CBB-4F22-BCE5-15648F7C541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135773" y="1095547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14:cNvPr>
                <p14:cNvContentPartPr/>
                <p14:nvPr/>
              </p14:nvContentPartPr>
              <p14:xfrm>
                <a:off x="3764973" y="967747"/>
                <a:ext cx="2705400" cy="28227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DF7780A-EFD6-41AD-B2A9-8B47718DA5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760653" y="963427"/>
                  <a:ext cx="2714040" cy="28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14:cNvPr>
              <p14:cNvContentPartPr/>
              <p14:nvPr/>
            </p14:nvContentPartPr>
            <p14:xfrm>
              <a:off x="3634293" y="723667"/>
              <a:ext cx="458280" cy="6584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A78FB2F-61FE-4256-AC46-3E65D95D3853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629973" y="719347"/>
                <a:ext cx="4669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14:cNvPr>
              <p14:cNvContentPartPr/>
              <p14:nvPr/>
            </p14:nvContentPartPr>
            <p14:xfrm>
              <a:off x="7245813" y="3212347"/>
              <a:ext cx="826560" cy="7146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6E59CE75-DD4C-4BEC-9401-7CF4FFAFB3C8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241493" y="3208027"/>
                <a:ext cx="835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14:cNvPr>
              <p14:cNvContentPartPr/>
              <p14:nvPr/>
            </p14:nvContentPartPr>
            <p14:xfrm>
              <a:off x="4843173" y="1880707"/>
              <a:ext cx="39960" cy="2844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94CA7AC5-DFF5-4298-A1DC-3CEFACB6A5D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838853" y="1876387"/>
                <a:ext cx="48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14:cNvPr>
              <p14:cNvContentPartPr/>
              <p14:nvPr/>
            </p14:nvContentPartPr>
            <p14:xfrm>
              <a:off x="5197413" y="2076907"/>
              <a:ext cx="38520" cy="133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FE24E1D-5DF4-41E7-95BE-8EC50706A45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5193093" y="2072587"/>
                <a:ext cx="47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14:cNvPr>
              <p14:cNvContentPartPr/>
              <p14:nvPr/>
            </p14:nvContentPartPr>
            <p14:xfrm>
              <a:off x="5404053" y="2326027"/>
              <a:ext cx="38880" cy="3564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41DCEDE-306D-41B9-AA7E-88E331E019F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399733" y="2321707"/>
                <a:ext cx="47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14:cNvPr>
              <p14:cNvContentPartPr/>
              <p14:nvPr/>
            </p14:nvContentPartPr>
            <p14:xfrm>
              <a:off x="5569293" y="2556787"/>
              <a:ext cx="29520" cy="1728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347FD2B-0B56-47D0-882C-51E53B26176C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564973" y="2552467"/>
                <a:ext cx="381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4BF86F8C-8671-4361-9176-E7F4271B7EBC}"/>
              </a:ext>
            </a:extLst>
          </p:cNvPr>
          <p:cNvGrpSpPr/>
          <p:nvPr/>
        </p:nvGrpSpPr>
        <p:grpSpPr>
          <a:xfrm>
            <a:off x="4896453" y="96187"/>
            <a:ext cx="7178040" cy="3977640"/>
            <a:chOff x="4896453" y="96187"/>
            <a:chExt cx="7178040" cy="39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14:cNvPr>
                <p14:cNvContentPartPr/>
                <p14:nvPr/>
              </p14:nvContentPartPr>
              <p14:xfrm>
                <a:off x="9825213" y="136507"/>
                <a:ext cx="128520" cy="138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2115998-F125-4355-8A97-58D1750C3E6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820893" y="132187"/>
                  <a:ext cx="13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14:cNvPr>
                <p14:cNvContentPartPr/>
                <p14:nvPr/>
              </p14:nvContentPartPr>
              <p14:xfrm>
                <a:off x="10005573" y="179707"/>
                <a:ext cx="445680" cy="73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98BD680-8810-4556-97BA-DF211A85073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01253" y="175387"/>
                  <a:ext cx="454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14:cNvPr>
                <p14:cNvContentPartPr/>
                <p14:nvPr/>
              </p14:nvContentPartPr>
              <p14:xfrm>
                <a:off x="10481493" y="164587"/>
                <a:ext cx="86040" cy="230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7A4D374-7C87-4B23-96F3-20360778E6D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77173" y="160267"/>
                  <a:ext cx="94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14:cNvPr>
                <p14:cNvContentPartPr/>
                <p14:nvPr/>
              </p14:nvContentPartPr>
              <p14:xfrm>
                <a:off x="10590213" y="172507"/>
                <a:ext cx="288000" cy="70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DBF369A-50EC-47C5-AF21-095A9C6B95B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585893" y="168187"/>
                  <a:ext cx="296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14:cNvPr>
                <p14:cNvContentPartPr/>
                <p14:nvPr/>
              </p14:nvContentPartPr>
              <p14:xfrm>
                <a:off x="11137053" y="133267"/>
                <a:ext cx="27000" cy="141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BA64020-4392-41AB-A01B-4A486A5A5B6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132733" y="128947"/>
                  <a:ext cx="3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14:cNvPr>
                <p14:cNvContentPartPr/>
                <p14:nvPr/>
              </p14:nvContentPartPr>
              <p14:xfrm>
                <a:off x="11087733" y="104107"/>
                <a:ext cx="241560" cy="155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8530D7E-A1C8-4483-8E89-A65B41F8F50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083413" y="99787"/>
                  <a:ext cx="250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14:cNvPr>
                <p14:cNvContentPartPr/>
                <p14:nvPr/>
              </p14:nvContentPartPr>
              <p14:xfrm>
                <a:off x="11282853" y="125347"/>
                <a:ext cx="31680" cy="1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C3DEE20-3848-43CD-AFDD-76C5B1AAADC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78533" y="121027"/>
                  <a:ext cx="4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14:cNvPr>
                <p14:cNvContentPartPr/>
                <p14:nvPr/>
              </p14:nvContentPartPr>
              <p14:xfrm>
                <a:off x="11341173" y="197707"/>
                <a:ext cx="99360" cy="5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05404FB-4C3B-4DFF-97BD-C2392A4FE2C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336853" y="193387"/>
                  <a:ext cx="10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14:cNvPr>
                <p14:cNvContentPartPr/>
                <p14:nvPr/>
              </p14:nvContentPartPr>
              <p14:xfrm>
                <a:off x="11447013" y="188707"/>
                <a:ext cx="82440" cy="57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61912C-8E5B-481C-9242-18A8C28C56C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442693" y="184387"/>
                  <a:ext cx="91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14:cNvPr>
                <p14:cNvContentPartPr/>
                <p14:nvPr/>
              </p14:nvContentPartPr>
              <p14:xfrm>
                <a:off x="11550333" y="203467"/>
                <a:ext cx="63720" cy="5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67AFC-69C5-46F1-ADD0-30408B25D62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546013" y="199147"/>
                  <a:ext cx="7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14:cNvPr>
                <p14:cNvContentPartPr/>
                <p14:nvPr/>
              </p14:nvContentPartPr>
              <p14:xfrm>
                <a:off x="11624493" y="124627"/>
                <a:ext cx="118440" cy="123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9698292-A963-48DE-8A62-43C3D043A59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619813" y="120307"/>
                  <a:ext cx="127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14:cNvPr>
                <p14:cNvContentPartPr/>
                <p14:nvPr/>
              </p14:nvContentPartPr>
              <p14:xfrm>
                <a:off x="11704413" y="97627"/>
                <a:ext cx="40320" cy="161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C839BA-44A7-4ED1-BF88-F547CC4424C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700093" y="93307"/>
                  <a:ext cx="4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14:cNvPr>
                <p14:cNvContentPartPr/>
                <p14:nvPr/>
              </p14:nvContentPartPr>
              <p14:xfrm>
                <a:off x="11766333" y="173587"/>
                <a:ext cx="76680" cy="81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BEC96A-25EB-4295-8DE4-CEE73E85C76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762013" y="169267"/>
                  <a:ext cx="85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14:cNvPr>
                <p14:cNvContentPartPr/>
                <p14:nvPr/>
              </p14:nvContentPartPr>
              <p14:xfrm>
                <a:off x="5965293" y="1289587"/>
                <a:ext cx="221760" cy="1918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6E35B88-1A2F-48E1-AA7C-6801125A3B3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60973" y="1285267"/>
                  <a:ext cx="230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14:cNvPr>
                <p14:cNvContentPartPr/>
                <p14:nvPr/>
              </p14:nvContentPartPr>
              <p14:xfrm>
                <a:off x="10717653" y="2553187"/>
                <a:ext cx="1104840" cy="4802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F2586D96-3CA8-4457-9B10-C88D6669C12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713333" y="2548867"/>
                  <a:ext cx="11134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14:cNvPr>
                <p14:cNvContentPartPr/>
                <p14:nvPr/>
              </p14:nvContentPartPr>
              <p14:xfrm>
                <a:off x="10421013" y="492187"/>
                <a:ext cx="12240" cy="147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B75D3C-D669-4823-AD03-DE5AAB4E05F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416693" y="487867"/>
                  <a:ext cx="2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14:cNvPr>
                <p14:cNvContentPartPr/>
                <p14:nvPr/>
              </p14:nvContentPartPr>
              <p14:xfrm>
                <a:off x="10313733" y="471667"/>
                <a:ext cx="215640" cy="22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E737FF0-A238-4A04-B2AE-A53F1D5999B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309413" y="467347"/>
                  <a:ext cx="22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14:cNvPr>
                <p14:cNvContentPartPr/>
                <p14:nvPr/>
              </p14:nvContentPartPr>
              <p14:xfrm>
                <a:off x="10480773" y="548707"/>
                <a:ext cx="89640" cy="79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E809F8-FC57-499B-9403-B9B19083A14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476453" y="544387"/>
                  <a:ext cx="9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14:cNvPr>
                <p14:cNvContentPartPr/>
                <p14:nvPr/>
              </p14:nvContentPartPr>
              <p14:xfrm>
                <a:off x="10604613" y="546907"/>
                <a:ext cx="188640" cy="5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74409C0-0CE9-4027-B84A-70B72233DF6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600293" y="542587"/>
                  <a:ext cx="197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14:cNvPr>
                <p14:cNvContentPartPr/>
                <p14:nvPr/>
              </p14:nvContentPartPr>
              <p14:xfrm>
                <a:off x="10810893" y="538267"/>
                <a:ext cx="91800" cy="83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5327AB-3292-43EF-860F-657E0BEDD2B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806573" y="533947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14:cNvPr>
                <p14:cNvContentPartPr/>
                <p14:nvPr/>
              </p14:nvContentPartPr>
              <p14:xfrm>
                <a:off x="10921053" y="435307"/>
                <a:ext cx="60120" cy="262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7540A43-2A5A-4660-8412-27BCB9C7055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916733" y="430987"/>
                  <a:ext cx="68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14:cNvPr>
                <p14:cNvContentPartPr/>
                <p14:nvPr/>
              </p14:nvContentPartPr>
              <p14:xfrm>
                <a:off x="10994853" y="550867"/>
                <a:ext cx="267120" cy="40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B06FDB-A8AC-495D-8931-29A3DEC6A06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90533" y="546547"/>
                  <a:ext cx="275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14:cNvPr>
                <p14:cNvContentPartPr/>
                <p14:nvPr/>
              </p14:nvContentPartPr>
              <p14:xfrm>
                <a:off x="11282133" y="424867"/>
                <a:ext cx="291600" cy="147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2538D4-EA9C-4458-B402-BE11CC60D06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77813" y="420547"/>
                  <a:ext cx="300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14:cNvPr>
                <p14:cNvContentPartPr/>
                <p14:nvPr/>
              </p14:nvContentPartPr>
              <p14:xfrm>
                <a:off x="11566173" y="419107"/>
                <a:ext cx="25560" cy="42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442F47-E8E9-4372-ACDB-5820B73CE00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61853" y="414787"/>
                  <a:ext cx="3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14:cNvPr>
                <p14:cNvContentPartPr/>
                <p14:nvPr/>
              </p14:nvContentPartPr>
              <p14:xfrm>
                <a:off x="11610813" y="493267"/>
                <a:ext cx="161280" cy="69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46754B5-61D1-48C5-ACAA-32EE0FD0FAD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606493" y="488947"/>
                  <a:ext cx="169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14:cNvPr>
                <p14:cNvContentPartPr/>
                <p14:nvPr/>
              </p14:nvContentPartPr>
              <p14:xfrm>
                <a:off x="10988013" y="817267"/>
                <a:ext cx="126360" cy="100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7D840C-3BA0-4CE4-8130-769D002C271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983693" y="812947"/>
                  <a:ext cx="13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14:cNvPr>
                <p14:cNvContentPartPr/>
                <p14:nvPr/>
              </p14:nvContentPartPr>
              <p14:xfrm>
                <a:off x="11155053" y="815827"/>
                <a:ext cx="315360" cy="82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10ED342-62EC-49E2-B644-DE2C8666332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50733" y="811507"/>
                  <a:ext cx="32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14:cNvPr>
                <p14:cNvContentPartPr/>
                <p14:nvPr/>
              </p14:nvContentPartPr>
              <p14:xfrm>
                <a:off x="10493733" y="1186267"/>
                <a:ext cx="59040" cy="1138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7A3D96-C5CC-4AE5-BD70-65AEDC53254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489413" y="1181947"/>
                  <a:ext cx="676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14:cNvPr>
                <p14:cNvContentPartPr/>
                <p14:nvPr/>
              </p14:nvContentPartPr>
              <p14:xfrm>
                <a:off x="10356573" y="2188867"/>
                <a:ext cx="1522080" cy="116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9AA909-C2BF-41D4-B60F-4774E3BE1D6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52253" y="2184547"/>
                  <a:ext cx="153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14:cNvPr>
                <p14:cNvContentPartPr/>
                <p14:nvPr/>
              </p14:nvContentPartPr>
              <p14:xfrm>
                <a:off x="11832573" y="2131987"/>
                <a:ext cx="222120" cy="178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A94645-09A9-49ED-8BFE-EE46930B5A8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828253" y="2127667"/>
                  <a:ext cx="23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14:cNvPr>
                <p14:cNvContentPartPr/>
                <p14:nvPr/>
              </p14:nvContentPartPr>
              <p14:xfrm>
                <a:off x="10331733" y="991507"/>
                <a:ext cx="286920" cy="246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5F5C229-AE92-4EDD-9297-3A64DB787B6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327413" y="987187"/>
                  <a:ext cx="295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14:cNvPr>
                <p14:cNvContentPartPr/>
                <p14:nvPr/>
              </p14:nvContentPartPr>
              <p14:xfrm>
                <a:off x="10123293" y="1038667"/>
                <a:ext cx="29520" cy="15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BA0FF2-DC38-45BF-8DF0-BE4D4643F90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118973" y="1034347"/>
                  <a:ext cx="3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14:cNvPr>
                <p14:cNvContentPartPr/>
                <p14:nvPr/>
              </p14:nvContentPartPr>
              <p14:xfrm>
                <a:off x="10027173" y="1006987"/>
                <a:ext cx="196200" cy="221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8A6454C-B0D5-4B7D-90A9-687C16BACBB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22853" y="1002667"/>
                  <a:ext cx="204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14:cNvPr>
                <p14:cNvContentPartPr/>
                <p14:nvPr/>
              </p14:nvContentPartPr>
              <p14:xfrm>
                <a:off x="11736093" y="2373547"/>
                <a:ext cx="110880" cy="157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DC445B-5931-4385-9CA3-47A7C69448C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731773" y="2369227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14:cNvPr>
                <p14:cNvContentPartPr/>
                <p14:nvPr/>
              </p14:nvContentPartPr>
              <p14:xfrm>
                <a:off x="11819973" y="2363827"/>
                <a:ext cx="52920" cy="170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BA1C53-6F10-4C1E-B4EC-23B2E44FB17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815653" y="2359507"/>
                  <a:ext cx="6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14:cNvPr>
                <p14:cNvContentPartPr/>
                <p14:nvPr/>
              </p14:nvContentPartPr>
              <p14:xfrm>
                <a:off x="11766333" y="2460667"/>
                <a:ext cx="137880" cy="15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E5B530-7AEF-488F-B562-B726C41083D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762013" y="2456347"/>
                  <a:ext cx="146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14:cNvPr>
                <p14:cNvContentPartPr/>
                <p14:nvPr/>
              </p14:nvContentPartPr>
              <p14:xfrm>
                <a:off x="9724413" y="2714107"/>
                <a:ext cx="87840" cy="10731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CBA49A1-C936-4C7E-B96B-D6EBAD8274B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20093" y="2709787"/>
                  <a:ext cx="9648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14:cNvPr>
                <p14:cNvContentPartPr/>
                <p14:nvPr/>
              </p14:nvContentPartPr>
              <p14:xfrm>
                <a:off x="9567093" y="3759907"/>
                <a:ext cx="1716840" cy="39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78D952D-2BDB-4706-B105-3EA4322DE78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62773" y="3755587"/>
                  <a:ext cx="172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14:cNvPr>
                <p14:cNvContentPartPr/>
                <p14:nvPr/>
              </p14:nvContentPartPr>
              <p14:xfrm>
                <a:off x="11314893" y="3686107"/>
                <a:ext cx="236880" cy="209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891F4D6-E985-4DB6-8BDB-C8F7BBAE431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310573" y="3681787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14:cNvPr>
                <p14:cNvContentPartPr/>
                <p14:nvPr/>
              </p14:nvContentPartPr>
              <p14:xfrm>
                <a:off x="9623253" y="2450227"/>
                <a:ext cx="268560" cy="376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9C63405-87E3-4EFF-8533-E8DE63A0AE7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618933" y="2445907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14:cNvPr>
                <p14:cNvContentPartPr/>
                <p14:nvPr/>
              </p14:nvContentPartPr>
              <p14:xfrm>
                <a:off x="9505173" y="2515747"/>
                <a:ext cx="10440" cy="161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0F7BCF7-E638-4141-A9D4-0D2FC2E8C13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500853" y="2511427"/>
                  <a:ext cx="19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14:cNvPr>
                <p14:cNvContentPartPr/>
                <p14:nvPr/>
              </p14:nvContentPartPr>
              <p14:xfrm>
                <a:off x="9414093" y="2443027"/>
                <a:ext cx="212760" cy="2340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8258845-B4B4-4456-988B-B648D41D307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409773" y="2438707"/>
                  <a:ext cx="22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14:cNvPr>
                <p14:cNvContentPartPr/>
                <p14:nvPr/>
              </p14:nvContentPartPr>
              <p14:xfrm>
                <a:off x="11173053" y="3889867"/>
                <a:ext cx="102960" cy="147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3F307CD-665B-4777-9DF0-5B043CA9BE6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168733" y="3885547"/>
                  <a:ext cx="11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14:cNvPr>
                <p14:cNvContentPartPr/>
                <p14:nvPr/>
              </p14:nvContentPartPr>
              <p14:xfrm>
                <a:off x="11282853" y="3883387"/>
                <a:ext cx="27000" cy="1904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55367A3-CA40-4AC2-979F-58205C657B35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278533" y="3879067"/>
                  <a:ext cx="35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14:cNvPr>
                <p14:cNvContentPartPr/>
                <p14:nvPr/>
              </p14:nvContentPartPr>
              <p14:xfrm>
                <a:off x="11218053" y="3973747"/>
                <a:ext cx="84960" cy="86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71E4C45-CB04-4496-B325-C2410672E6B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213733" y="3969427"/>
                  <a:ext cx="9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14:cNvPr>
                <p14:cNvContentPartPr/>
                <p14:nvPr/>
              </p14:nvContentPartPr>
              <p14:xfrm>
                <a:off x="9724053" y="3357787"/>
                <a:ext cx="347760" cy="435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A4CA88E-BB82-41C7-B07D-32CC9320DC7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719733" y="3353467"/>
                  <a:ext cx="356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14:cNvPr>
                <p14:cNvContentPartPr/>
                <p14:nvPr/>
              </p14:nvContentPartPr>
              <p14:xfrm>
                <a:off x="9743853" y="3245107"/>
                <a:ext cx="876240" cy="5472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EF07F8D-C3BD-465A-965A-A3D260892EA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739533" y="3240787"/>
                  <a:ext cx="8848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14:cNvPr>
                <p14:cNvContentPartPr/>
                <p14:nvPr/>
              </p14:nvContentPartPr>
              <p14:xfrm>
                <a:off x="10122573" y="3282907"/>
                <a:ext cx="14400" cy="932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66F0202-9CE5-40D0-8554-EE694B7F3D1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118253" y="3278587"/>
                  <a:ext cx="23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14:cNvPr>
                <p14:cNvContentPartPr/>
                <p14:nvPr/>
              </p14:nvContentPartPr>
              <p14:xfrm>
                <a:off x="10091613" y="3222427"/>
                <a:ext cx="91080" cy="662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90A3D1-31CC-42CA-9B38-0E75E79EE0D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087293" y="3218107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14:cNvPr>
                <p14:cNvContentPartPr/>
                <p14:nvPr/>
              </p14:nvContentPartPr>
              <p14:xfrm>
                <a:off x="9769053" y="2936587"/>
                <a:ext cx="748440" cy="4626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02C6A10-E0F9-4211-881D-F4DC550B2578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764733" y="2932267"/>
                  <a:ext cx="7570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14:cNvPr>
                <p14:cNvContentPartPr/>
                <p14:nvPr/>
              </p14:nvContentPartPr>
              <p14:xfrm>
                <a:off x="10508853" y="3385867"/>
                <a:ext cx="137880" cy="900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11B4D80-2B43-48FA-8844-A4EBE6E0362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504533" y="3381547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14:cNvPr>
                <p14:cNvContentPartPr/>
                <p14:nvPr/>
              </p14:nvContentPartPr>
              <p14:xfrm>
                <a:off x="10664373" y="3472987"/>
                <a:ext cx="108360" cy="3294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5AAAF57-9969-4A92-BE9F-0D9119BD681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660053" y="3468667"/>
                  <a:ext cx="117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14:cNvPr>
                <p14:cNvContentPartPr/>
                <p14:nvPr/>
              </p14:nvContentPartPr>
              <p14:xfrm>
                <a:off x="10592373" y="3069787"/>
                <a:ext cx="212760" cy="1245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EEBFA6A-0883-4095-AC94-69F5F98ED25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588053" y="3065467"/>
                  <a:ext cx="221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14:cNvPr>
                <p14:cNvContentPartPr/>
                <p14:nvPr/>
              </p14:nvContentPartPr>
              <p14:xfrm>
                <a:off x="10517493" y="3064747"/>
                <a:ext cx="277200" cy="1645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CE091CF-1F87-4672-A120-95230BE858A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513173" y="3060427"/>
                  <a:ext cx="28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14:cNvPr>
                <p14:cNvContentPartPr/>
                <p14:nvPr/>
              </p14:nvContentPartPr>
              <p14:xfrm>
                <a:off x="10912053" y="2806627"/>
                <a:ext cx="109080" cy="1152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CA852A4-EC29-4E95-A72F-722BA0D6D4F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907733" y="2802307"/>
                  <a:ext cx="117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14:cNvPr>
                <p14:cNvContentPartPr/>
                <p14:nvPr/>
              </p14:nvContentPartPr>
              <p14:xfrm>
                <a:off x="11034813" y="2813107"/>
                <a:ext cx="171720" cy="604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1ED672B7-9E4E-4E45-B300-05071E368FD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030493" y="2808787"/>
                  <a:ext cx="180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14:cNvPr>
                <p14:cNvContentPartPr/>
                <p14:nvPr/>
              </p14:nvContentPartPr>
              <p14:xfrm>
                <a:off x="11246133" y="2768827"/>
                <a:ext cx="53640" cy="687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88FABB-EDB5-4027-9601-CE1065E4380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241813" y="2764507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14:cNvPr>
                <p14:cNvContentPartPr/>
                <p14:nvPr/>
              </p14:nvContentPartPr>
              <p14:xfrm>
                <a:off x="11337213" y="2710867"/>
                <a:ext cx="380160" cy="1198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3CBA9BE-66A6-406D-9722-05D9D48D751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332893" y="2706547"/>
                  <a:ext cx="38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14:cNvPr>
                <p14:cNvContentPartPr/>
                <p14:nvPr/>
              </p14:nvContentPartPr>
              <p14:xfrm>
                <a:off x="11163333" y="2992027"/>
                <a:ext cx="94680" cy="1346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72E6179-7C02-4A8B-ADD1-B1097ED8EF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159013" y="2987707"/>
                  <a:ext cx="103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14:cNvPr>
                <p14:cNvContentPartPr/>
                <p14:nvPr/>
              </p14:nvContentPartPr>
              <p14:xfrm>
                <a:off x="11261613" y="2958907"/>
                <a:ext cx="127440" cy="1116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82382D2-5C69-4DBA-82A3-EB40B77F3F3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257293" y="2954587"/>
                  <a:ext cx="13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14:cNvPr>
                <p14:cNvContentPartPr/>
                <p14:nvPr/>
              </p14:nvContentPartPr>
              <p14:xfrm>
                <a:off x="11389053" y="2994187"/>
                <a:ext cx="66960" cy="55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2F033F5-7E7F-4D9F-BBB0-D37BC6E35EC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384733" y="2989867"/>
                  <a:ext cx="75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14:cNvPr>
                <p14:cNvContentPartPr/>
                <p14:nvPr/>
              </p14:nvContentPartPr>
              <p14:xfrm>
                <a:off x="11485533" y="2973667"/>
                <a:ext cx="83160" cy="1713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BD8E876-7F86-4FA9-B736-D62E4C3F8A8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481213" y="2969347"/>
                  <a:ext cx="9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14:cNvPr>
                <p14:cNvContentPartPr/>
                <p14:nvPr/>
              </p14:nvContentPartPr>
              <p14:xfrm>
                <a:off x="11592813" y="2934787"/>
                <a:ext cx="85320" cy="856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3A4B54A-7547-4230-B6D0-8C59C5C7674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588493" y="2930467"/>
                  <a:ext cx="93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14:cNvPr>
                <p14:cNvContentPartPr/>
                <p14:nvPr/>
              </p14:nvContentPartPr>
              <p14:xfrm>
                <a:off x="11201493" y="3197947"/>
                <a:ext cx="201600" cy="2458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26FF55C-14BC-4861-8D1E-7D107441F2F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197173" y="3193627"/>
                  <a:ext cx="210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14:cNvPr>
                <p14:cNvContentPartPr/>
                <p14:nvPr/>
              </p14:nvContentPartPr>
              <p14:xfrm>
                <a:off x="10991613" y="3519787"/>
                <a:ext cx="39600" cy="1123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235F133-7779-4862-B319-FC95D33C04E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987293" y="3515467"/>
                  <a:ext cx="4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14:cNvPr>
                <p14:cNvContentPartPr/>
                <p14:nvPr/>
              </p14:nvContentPartPr>
              <p14:xfrm>
                <a:off x="10914573" y="3433747"/>
                <a:ext cx="159840" cy="1069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1C76DDA-86A7-4A8B-891F-19DE730EF0A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910253" y="3429427"/>
                  <a:ext cx="16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14:cNvPr>
                <p14:cNvContentPartPr/>
                <p14:nvPr/>
              </p14:nvContentPartPr>
              <p14:xfrm>
                <a:off x="11069373" y="3471547"/>
                <a:ext cx="55080" cy="1411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9CEF547-736C-4723-BA1C-D7B63188A0B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1065053" y="3467227"/>
                  <a:ext cx="63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14:cNvPr>
                <p14:cNvContentPartPr/>
                <p14:nvPr/>
              </p14:nvContentPartPr>
              <p14:xfrm>
                <a:off x="11169813" y="3452467"/>
                <a:ext cx="212400" cy="1065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5FD5483-8B4E-4FF2-BA19-F75DA58A04D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165493" y="3448147"/>
                  <a:ext cx="221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14:cNvPr>
                <p14:cNvContentPartPr/>
                <p14:nvPr/>
              </p14:nvContentPartPr>
              <p14:xfrm>
                <a:off x="11367813" y="3343027"/>
                <a:ext cx="45000" cy="219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E1C15E8-4167-4122-A261-BFC6BDF8846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363493" y="3338707"/>
                  <a:ext cx="53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14:cNvPr>
                <p14:cNvContentPartPr/>
                <p14:nvPr/>
              </p14:nvContentPartPr>
              <p14:xfrm>
                <a:off x="11449893" y="3382627"/>
                <a:ext cx="138960" cy="72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CBE0F65-66D7-4CB3-A47D-8590A964190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1445573" y="3378307"/>
                  <a:ext cx="147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14:cNvPr>
                <p14:cNvContentPartPr/>
                <p14:nvPr/>
              </p14:nvContentPartPr>
              <p14:xfrm>
                <a:off x="11595333" y="3246187"/>
                <a:ext cx="223920" cy="166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B2A5527-70C2-4E06-9303-24D800A36A0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1591013" y="3241867"/>
                  <a:ext cx="23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14:cNvPr>
                <p14:cNvContentPartPr/>
                <p14:nvPr/>
              </p14:nvContentPartPr>
              <p14:xfrm>
                <a:off x="11810613" y="3234307"/>
                <a:ext cx="14040" cy="478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C7D80A2-79E4-45B3-B4B5-9116C42F26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806293" y="3229987"/>
                  <a:ext cx="2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14:cNvPr>
                <p14:cNvContentPartPr/>
                <p14:nvPr/>
              </p14:nvContentPartPr>
              <p14:xfrm>
                <a:off x="11853813" y="3261307"/>
                <a:ext cx="85680" cy="36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D6CBC03-0C96-4F57-95F0-0804E2FB3A6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849493" y="3256987"/>
                  <a:ext cx="9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14:cNvPr>
                <p14:cNvContentPartPr/>
                <p14:nvPr/>
              </p14:nvContentPartPr>
              <p14:xfrm>
                <a:off x="11558613" y="3451387"/>
                <a:ext cx="383760" cy="1814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BD4F1C8-241E-4095-ABF7-458DA1DE657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554293" y="3447067"/>
                  <a:ext cx="392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14:cNvPr>
                <p14:cNvContentPartPr/>
                <p14:nvPr/>
              </p14:nvContentPartPr>
              <p14:xfrm>
                <a:off x="10838253" y="2514307"/>
                <a:ext cx="1236240" cy="12762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A004456-5E57-4282-8ACD-A7318AF74CF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833933" y="2509987"/>
                  <a:ext cx="1244880" cy="12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14:cNvPr>
                <p14:cNvContentPartPr/>
                <p14:nvPr/>
              </p14:nvContentPartPr>
              <p14:xfrm>
                <a:off x="4896453" y="733387"/>
                <a:ext cx="1109520" cy="11012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8943C9D-2437-4EBD-973D-B0ACBA0E72E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892133" y="729067"/>
                  <a:ext cx="111816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14:cNvPr>
                <p14:cNvContentPartPr/>
                <p14:nvPr/>
              </p14:nvContentPartPr>
              <p14:xfrm>
                <a:off x="5908053" y="511987"/>
                <a:ext cx="176040" cy="1404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8DA27C27-1081-4B46-9FF6-9FDCF0B39146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903733" y="507667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14:cNvPr>
                <p14:cNvContentPartPr/>
                <p14:nvPr/>
              </p14:nvContentPartPr>
              <p14:xfrm>
                <a:off x="6173013" y="395707"/>
                <a:ext cx="51480" cy="2055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5BA3D35-099B-4460-BDEF-2E5BE730B84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168693" y="391387"/>
                  <a:ext cx="6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14:cNvPr>
                <p14:cNvContentPartPr/>
                <p14:nvPr/>
              </p14:nvContentPartPr>
              <p14:xfrm>
                <a:off x="6257253" y="394987"/>
                <a:ext cx="31680" cy="2034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48B7990-F65A-460A-9585-8BF7FE86B6D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252933" y="390667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14:cNvPr>
                <p14:cNvContentPartPr/>
                <p14:nvPr/>
              </p14:nvContentPartPr>
              <p14:xfrm>
                <a:off x="6491253" y="460507"/>
                <a:ext cx="104040" cy="2221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7408FFD-47BB-413D-A4D6-64C8CF3B3DA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486933" y="456187"/>
                  <a:ext cx="11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14:cNvPr>
                <p14:cNvContentPartPr/>
                <p14:nvPr/>
              </p14:nvContentPartPr>
              <p14:xfrm>
                <a:off x="6618333" y="473467"/>
                <a:ext cx="82440" cy="972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1A97BF0-4D9F-400F-AFA3-1F54AE01286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614013" y="469147"/>
                  <a:ext cx="91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14:cNvPr>
                <p14:cNvContentPartPr/>
                <p14:nvPr/>
              </p14:nvContentPartPr>
              <p14:xfrm>
                <a:off x="6729573" y="451507"/>
                <a:ext cx="116280" cy="1015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0D75A94-FB05-4423-940B-4819D9F9B3A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725253" y="447187"/>
                  <a:ext cx="12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14:cNvPr>
                <p14:cNvContentPartPr/>
                <p14:nvPr/>
              </p14:nvContentPartPr>
              <p14:xfrm>
                <a:off x="6853773" y="446107"/>
                <a:ext cx="100800" cy="1188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C930150-BDA5-4BAD-B0B5-F6D02D369D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849453" y="441787"/>
                  <a:ext cx="109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14:cNvPr>
                <p14:cNvContentPartPr/>
                <p14:nvPr/>
              </p14:nvContentPartPr>
              <p14:xfrm>
                <a:off x="7000653" y="447907"/>
                <a:ext cx="7560" cy="806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A154851-D0A5-4707-8D50-8043D9D2B22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996333" y="443587"/>
                  <a:ext cx="16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14:cNvPr>
                <p14:cNvContentPartPr/>
                <p14:nvPr/>
              </p14:nvContentPartPr>
              <p14:xfrm>
                <a:off x="6977613" y="346387"/>
                <a:ext cx="13320" cy="133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10B6FC6-5F54-43C5-ABC1-B730045511AD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973293" y="342067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14:cNvPr>
                <p14:cNvContentPartPr/>
                <p14:nvPr/>
              </p14:nvContentPartPr>
              <p14:xfrm>
                <a:off x="7050693" y="351787"/>
                <a:ext cx="118080" cy="2037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C8644A3-0AD6-4AE1-BEF7-D8CAC88F956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046373" y="347467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14:cNvPr>
                <p14:cNvContentPartPr/>
                <p14:nvPr/>
              </p14:nvContentPartPr>
              <p14:xfrm>
                <a:off x="7187493" y="353587"/>
                <a:ext cx="39600" cy="1659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F5A074-2942-48CA-B5BC-BAD4BCFAA9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183173" y="349267"/>
                  <a:ext cx="4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14:cNvPr>
                <p14:cNvContentPartPr/>
                <p14:nvPr/>
              </p14:nvContentPartPr>
              <p14:xfrm>
                <a:off x="7232133" y="397507"/>
                <a:ext cx="135360" cy="1069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2CCF02AB-74A9-4142-9017-86084A6ECDD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227813" y="393187"/>
                  <a:ext cx="144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14:cNvPr>
                <p14:cNvContentPartPr/>
                <p14:nvPr/>
              </p14:nvContentPartPr>
              <p14:xfrm>
                <a:off x="7512573" y="362587"/>
                <a:ext cx="102600" cy="2260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42B845E-B315-4814-81EF-8AFD9557E66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508253" y="358267"/>
                  <a:ext cx="111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14:cNvPr>
                <p14:cNvContentPartPr/>
                <p14:nvPr/>
              </p14:nvContentPartPr>
              <p14:xfrm>
                <a:off x="7627413" y="347827"/>
                <a:ext cx="77760" cy="1047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4885A455-7CF1-4325-8683-E062D46F4F8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623093" y="343507"/>
                  <a:ext cx="86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14:cNvPr>
                <p14:cNvContentPartPr/>
                <p14:nvPr/>
              </p14:nvContentPartPr>
              <p14:xfrm>
                <a:off x="7709133" y="329827"/>
                <a:ext cx="65160" cy="860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633F0AB-5219-4B44-9BAA-35E23879CE6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704813" y="325507"/>
                  <a:ext cx="7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14:cNvPr>
                <p14:cNvContentPartPr/>
                <p14:nvPr/>
              </p14:nvContentPartPr>
              <p14:xfrm>
                <a:off x="7785093" y="247387"/>
                <a:ext cx="87120" cy="1404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27A69320-0111-45D1-8E03-A169087905F1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780773" y="243067"/>
                  <a:ext cx="9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14:cNvPr>
                <p14:cNvContentPartPr/>
                <p14:nvPr/>
              </p14:nvContentPartPr>
              <p14:xfrm>
                <a:off x="7869333" y="294547"/>
                <a:ext cx="83880" cy="622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4F74C85-4459-43AD-8442-DF9E7894826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865013" y="290227"/>
                  <a:ext cx="92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14:cNvPr>
                <p14:cNvContentPartPr/>
                <p14:nvPr/>
              </p14:nvContentPartPr>
              <p14:xfrm>
                <a:off x="7968693" y="262147"/>
                <a:ext cx="98280" cy="766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B4D8493-9527-4356-AE47-F0C112D565A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964373" y="257827"/>
                  <a:ext cx="106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14:cNvPr>
                <p14:cNvContentPartPr/>
                <p14:nvPr/>
              </p14:nvContentPartPr>
              <p14:xfrm>
                <a:off x="8064813" y="159547"/>
                <a:ext cx="75240" cy="140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D2CBA4DA-2F6E-4AB9-A40D-07DB8796299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060493" y="155227"/>
                  <a:ext cx="83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14:cNvPr>
                <p14:cNvContentPartPr/>
                <p14:nvPr/>
              </p14:nvContentPartPr>
              <p14:xfrm>
                <a:off x="8246613" y="193387"/>
                <a:ext cx="99720" cy="896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2D3537E-BEB8-49F9-8062-BBBE017A0EE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242293" y="189067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14:cNvPr>
                <p14:cNvContentPartPr/>
                <p14:nvPr/>
              </p14:nvContentPartPr>
              <p14:xfrm>
                <a:off x="8365773" y="198067"/>
                <a:ext cx="123840" cy="540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6D1DB698-C07D-42A5-92B8-57EC83F494B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361453" y="193747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14:cNvPr>
                <p14:cNvContentPartPr/>
                <p14:nvPr/>
              </p14:nvContentPartPr>
              <p14:xfrm>
                <a:off x="8514813" y="132187"/>
                <a:ext cx="90360" cy="1101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8F8A26B-BF05-4966-9909-E0BA7023CAC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510493" y="127867"/>
                  <a:ext cx="9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14:cNvPr>
                <p14:cNvContentPartPr/>
                <p14:nvPr/>
              </p14:nvContentPartPr>
              <p14:xfrm>
                <a:off x="8648373" y="174307"/>
                <a:ext cx="71280" cy="543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287B199-42E5-4773-83B2-C926CEE9806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644053" y="169987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14:cNvPr>
                <p14:cNvContentPartPr/>
                <p14:nvPr/>
              </p14:nvContentPartPr>
              <p14:xfrm>
                <a:off x="8720373" y="128227"/>
                <a:ext cx="33840" cy="208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2AB1542-3FE6-4C23-BB52-B77742AFE43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716053" y="123907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14:cNvPr>
                <p14:cNvContentPartPr/>
                <p14:nvPr/>
              </p14:nvContentPartPr>
              <p14:xfrm>
                <a:off x="8772933" y="99067"/>
                <a:ext cx="194760" cy="1108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F24C69A-94FF-452F-A7D8-E637483AFFF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768613" y="94747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14:cNvPr>
                <p14:cNvContentPartPr/>
                <p14:nvPr/>
              </p14:nvContentPartPr>
              <p14:xfrm>
                <a:off x="8922693" y="96187"/>
                <a:ext cx="25560" cy="212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B90CB44-9E26-4AD8-AA7B-CC15F558186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918373" y="91867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14:cNvPr>
                <p14:cNvContentPartPr/>
                <p14:nvPr/>
              </p14:nvContentPartPr>
              <p14:xfrm>
                <a:off x="8997933" y="141547"/>
                <a:ext cx="178920" cy="273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6078EE9-BB24-4195-8B12-743C3D51690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993613" y="137227"/>
                  <a:ext cx="18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14:cNvPr>
                <p14:cNvContentPartPr/>
                <p14:nvPr/>
              </p14:nvContentPartPr>
              <p14:xfrm>
                <a:off x="9156693" y="124267"/>
                <a:ext cx="104760" cy="698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8D5970A-2CCD-41AF-ABD5-84B1AC7EA3B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152373" y="119947"/>
                  <a:ext cx="113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14:cNvPr>
                <p14:cNvContentPartPr/>
                <p14:nvPr/>
              </p14:nvContentPartPr>
              <p14:xfrm>
                <a:off x="8424093" y="337387"/>
                <a:ext cx="778320" cy="10533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02331B2-FE97-49FC-A389-ECCC3E58139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419773" y="333067"/>
                  <a:ext cx="78696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14:cNvPr>
                <p14:cNvContentPartPr/>
                <p14:nvPr/>
              </p14:nvContentPartPr>
              <p14:xfrm>
                <a:off x="8285853" y="1225507"/>
                <a:ext cx="251640" cy="2383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5CBE0FD-EF5F-4D9D-8903-D0A3B16CDB5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281533" y="1221187"/>
                  <a:ext cx="260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14:cNvPr>
                <p14:cNvContentPartPr/>
                <p14:nvPr/>
              </p14:nvContentPartPr>
              <p14:xfrm>
                <a:off x="7738293" y="1724827"/>
                <a:ext cx="108360" cy="3150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9198B61-2568-4E83-9905-EC248AE0BA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733973" y="1720507"/>
                  <a:ext cx="117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14:cNvPr>
                <p14:cNvContentPartPr/>
                <p14:nvPr/>
              </p14:nvContentPartPr>
              <p14:xfrm>
                <a:off x="7902093" y="1750747"/>
                <a:ext cx="35280" cy="766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2B85948-62E7-4350-94BF-412F5CCABB3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897773" y="1746427"/>
                  <a:ext cx="43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14:cNvPr>
                <p14:cNvContentPartPr/>
                <p14:nvPr/>
              </p14:nvContentPartPr>
              <p14:xfrm>
                <a:off x="7960773" y="1692067"/>
                <a:ext cx="95040" cy="111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56CBF7D-83C2-4661-86BC-8F2DC5A91F2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956453" y="1687747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14:cNvPr>
                <p14:cNvContentPartPr/>
                <p14:nvPr/>
              </p14:nvContentPartPr>
              <p14:xfrm>
                <a:off x="7941333" y="1637707"/>
                <a:ext cx="73440" cy="43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CC8DD51-977E-4A87-B0F6-4E5C92C6CD7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37013" y="1633387"/>
                  <a:ext cx="82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14:cNvPr>
                <p14:cNvContentPartPr/>
                <p14:nvPr/>
              </p14:nvContentPartPr>
              <p14:xfrm>
                <a:off x="8128173" y="1636627"/>
                <a:ext cx="281520" cy="1152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6E8C81A-6C2C-4166-8843-958CD54F0E2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123853" y="1632307"/>
                  <a:ext cx="29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14:cNvPr>
                <p14:cNvContentPartPr/>
                <p14:nvPr/>
              </p14:nvContentPartPr>
              <p14:xfrm>
                <a:off x="8556213" y="1414147"/>
                <a:ext cx="289800" cy="2545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D70E0BB1-231B-4253-BB21-9F7154B6BA2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551893" y="1409827"/>
                  <a:ext cx="298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14:cNvPr>
                <p14:cNvContentPartPr/>
                <p14:nvPr/>
              </p14:nvContentPartPr>
              <p14:xfrm>
                <a:off x="8084613" y="1949827"/>
                <a:ext cx="108360" cy="2278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BF928F9-95DE-45BC-B9A6-6BED13E74926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080293" y="1945507"/>
                  <a:ext cx="117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14:cNvPr>
                <p14:cNvContentPartPr/>
                <p14:nvPr/>
              </p14:nvContentPartPr>
              <p14:xfrm>
                <a:off x="8058333" y="2035867"/>
                <a:ext cx="140040" cy="169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C5311FC-6065-43F2-A343-F87C42165E8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54013" y="2031547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14:cNvPr>
                <p14:cNvContentPartPr/>
                <p14:nvPr/>
              </p14:nvContentPartPr>
              <p14:xfrm>
                <a:off x="8230053" y="1859467"/>
                <a:ext cx="204120" cy="25056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11A171E-EAD7-4CCB-8750-A8B31729FADD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25733" y="1855147"/>
                  <a:ext cx="212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14:cNvPr>
                <p14:cNvContentPartPr/>
                <p14:nvPr/>
              </p14:nvContentPartPr>
              <p14:xfrm>
                <a:off x="8439573" y="1784947"/>
                <a:ext cx="206280" cy="2077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7EF0D33-DD62-4781-B164-58E8458E1D5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435253" y="1780627"/>
                  <a:ext cx="21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14:cNvPr>
                <p14:cNvContentPartPr/>
                <p14:nvPr/>
              </p14:nvContentPartPr>
              <p14:xfrm>
                <a:off x="8217453" y="2220907"/>
                <a:ext cx="344160" cy="1857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8BA1193-57DE-404B-8B74-A7326588E54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213133" y="2216587"/>
                  <a:ext cx="35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14:cNvPr>
                <p14:cNvContentPartPr/>
                <p14:nvPr/>
              </p14:nvContentPartPr>
              <p14:xfrm>
                <a:off x="8578893" y="1944787"/>
                <a:ext cx="313920" cy="2912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C24240F-9E31-49BC-8CCA-3A1D9B35296C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574573" y="1940467"/>
                  <a:ext cx="322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14:cNvPr>
                <p14:cNvContentPartPr/>
                <p14:nvPr/>
              </p14:nvContentPartPr>
              <p14:xfrm>
                <a:off x="8478453" y="2341147"/>
                <a:ext cx="220320" cy="2786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3AAB66F-5298-4F07-A887-F87AE06EDE4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8474133" y="2336827"/>
                  <a:ext cx="228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14:cNvPr>
                <p14:cNvContentPartPr/>
                <p14:nvPr/>
              </p14:nvContentPartPr>
              <p14:xfrm>
                <a:off x="8471253" y="2640307"/>
                <a:ext cx="103680" cy="2023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779E06B-9D51-46A2-97D5-357CE58ECC4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466933" y="2635987"/>
                  <a:ext cx="112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14:cNvPr>
                <p14:cNvContentPartPr/>
                <p14:nvPr/>
              </p14:nvContentPartPr>
              <p14:xfrm>
                <a:off x="8564853" y="2690707"/>
                <a:ext cx="124560" cy="1047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28D25AE3-FF82-49D4-A30F-1CC64A1334DD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560533" y="2686387"/>
                  <a:ext cx="133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14:cNvPr>
                <p14:cNvContentPartPr/>
                <p14:nvPr/>
              </p14:nvContentPartPr>
              <p14:xfrm>
                <a:off x="8693733" y="2550307"/>
                <a:ext cx="102240" cy="1947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3E5B9BA-A14E-4800-BD07-6ECED50B3D5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689413" y="2545987"/>
                  <a:ext cx="110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14:cNvPr>
                <p14:cNvContentPartPr/>
                <p14:nvPr/>
              </p14:nvContentPartPr>
              <p14:xfrm>
                <a:off x="8835213" y="2529067"/>
                <a:ext cx="150120" cy="1544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EBE241D-6743-42BA-A440-0B20AB358EE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830893" y="2524747"/>
                  <a:ext cx="158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14:cNvPr>
                <p14:cNvContentPartPr/>
                <p14:nvPr/>
              </p14:nvContentPartPr>
              <p14:xfrm>
                <a:off x="8339853" y="2479027"/>
                <a:ext cx="979560" cy="6480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23615A79-9792-4DD6-8EDF-C900781FB8A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335533" y="2474707"/>
                  <a:ext cx="98820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745AACF0-10DC-436C-9906-19C1926961C6}"/>
              </a:ext>
            </a:extLst>
          </p:cNvPr>
          <p:cNvGrpSpPr/>
          <p:nvPr/>
        </p:nvGrpSpPr>
        <p:grpSpPr>
          <a:xfrm>
            <a:off x="3946413" y="4787707"/>
            <a:ext cx="661680" cy="659880"/>
            <a:chOff x="3946413" y="4787707"/>
            <a:chExt cx="66168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14:cNvPr>
                <p14:cNvContentPartPr/>
                <p14:nvPr/>
              </p14:nvContentPartPr>
              <p14:xfrm>
                <a:off x="4102653" y="5063107"/>
                <a:ext cx="16200" cy="2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3D658B-4778-4623-96DB-74C59E6412B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098333" y="5058787"/>
                  <a:ext cx="24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14:cNvPr>
                <p14:cNvContentPartPr/>
                <p14:nvPr/>
              </p14:nvContentPartPr>
              <p14:xfrm>
                <a:off x="4080333" y="5068147"/>
                <a:ext cx="12240" cy="2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678B197-9044-44B4-B884-50DC094A09F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076013" y="5063827"/>
                  <a:ext cx="208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14:cNvPr>
                <p14:cNvContentPartPr/>
                <p14:nvPr/>
              </p14:nvContentPartPr>
              <p14:xfrm>
                <a:off x="4027053" y="5043667"/>
                <a:ext cx="241200" cy="39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F7BB6A-E01D-4F31-84DF-4D41E872B76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4022733" y="5039347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14:cNvPr>
                <p14:cNvContentPartPr/>
                <p14:nvPr/>
              </p14:nvContentPartPr>
              <p14:xfrm>
                <a:off x="4294173" y="4922707"/>
                <a:ext cx="115200" cy="200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13B5A1-EC9A-43B4-9512-7B8B443A8D39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289853" y="4918387"/>
                  <a:ext cx="123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14:cNvPr>
                <p14:cNvContentPartPr/>
                <p14:nvPr/>
              </p14:nvContentPartPr>
              <p14:xfrm>
                <a:off x="4240533" y="4831267"/>
                <a:ext cx="189360" cy="47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F4F3B9-E754-4D37-BA89-D71F8420AC4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236213" y="4826947"/>
                  <a:ext cx="19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14:cNvPr>
                <p14:cNvContentPartPr/>
                <p14:nvPr/>
              </p14:nvContentPartPr>
              <p14:xfrm>
                <a:off x="3946413" y="4787707"/>
                <a:ext cx="661680" cy="6598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35F715C-4F43-4477-A198-F98393220C29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942093" y="4783387"/>
                  <a:ext cx="670320" cy="66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057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0502"/>
            <a:ext cx="9573488" cy="41008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Marginal product of labor(MPL) and the slope of the transformation curve TC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352180-2995-4E0F-A879-B7C7D40D9D25}"/>
              </a:ext>
            </a:extLst>
          </p:cNvPr>
          <p:cNvGrpSpPr/>
          <p:nvPr/>
        </p:nvGrpSpPr>
        <p:grpSpPr>
          <a:xfrm>
            <a:off x="2018997" y="889966"/>
            <a:ext cx="5251896" cy="3672408"/>
            <a:chOff x="4211960" y="1196752"/>
            <a:chExt cx="3667720" cy="2376264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FC1EA2BE-07FE-48C7-A181-238BEBB592D7}"/>
                </a:ext>
              </a:extLst>
            </p:cNvPr>
            <p:cNvCxnSpPr/>
            <p:nvPr/>
          </p:nvCxnSpPr>
          <p:spPr>
            <a:xfrm flipV="1">
              <a:off x="4211960" y="1196752"/>
              <a:ext cx="0" cy="2376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9881068D-50A3-4DD3-B615-36B69B6FF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573016"/>
              <a:ext cx="3667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C44DE80-65E5-4D07-901A-972AE9BC91F1}"/>
              </a:ext>
            </a:extLst>
          </p:cNvPr>
          <p:cNvSpPr txBox="1"/>
          <p:nvPr/>
        </p:nvSpPr>
        <p:spPr>
          <a:xfrm flipH="1">
            <a:off x="1244008" y="1052764"/>
            <a:ext cx="77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57E6CF-2A8E-41F1-9425-3F1A3B527941}"/>
              </a:ext>
            </a:extLst>
          </p:cNvPr>
          <p:cNvSpPr txBox="1"/>
          <p:nvPr/>
        </p:nvSpPr>
        <p:spPr>
          <a:xfrm flipH="1">
            <a:off x="6702638" y="456751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/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de-DE" sz="2800" baseline="-25000" dirty="0"/>
                  <a:t>	</a:t>
                </a:r>
                <a:r>
                  <a:rPr lang="de-DE" sz="2800" dirty="0"/>
                  <a:t> </a:t>
                </a:r>
                <a:r>
                  <a:rPr lang="de-DE" sz="2800" dirty="0" err="1"/>
                  <a:t>follows</a:t>
                </a:r>
                <a:r>
                  <a:rPr lang="de-DE" sz="28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28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e>
                          <m:sub>
                            <m:r>
                              <a:rPr lang="de-DE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de-DE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800" dirty="0">
                    <a:ea typeface="Cambria Math" panose="02040503050406030204" pitchFamily="18" charset="0"/>
                  </a:rPr>
                  <a:t> </a:t>
                </a:r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slope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TC</a:t>
                </a:r>
              </a:p>
            </p:txBody>
          </p:sp>
        </mc:Choice>
        <mc:Fallback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C295E5F-81DA-4333-8E8E-760B9DD42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" y="4977327"/>
                <a:ext cx="7560838" cy="1625766"/>
              </a:xfrm>
              <a:prstGeom prst="rect">
                <a:avLst/>
              </a:prstGeom>
              <a:blipFill>
                <a:blip r:embed="rId3"/>
                <a:stretch>
                  <a:fillRect l="-1612" b="-93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9DDC74-BFD5-45C3-BB19-6223A8BA1975}"/>
              </a:ext>
            </a:extLst>
          </p:cNvPr>
          <p:cNvSpPr/>
          <p:nvPr/>
        </p:nvSpPr>
        <p:spPr>
          <a:xfrm>
            <a:off x="2337851" y="1325880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A7E1DD-0BC9-406C-87AB-D3901196294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14:cNvPr>
              <p14:cNvContentPartPr/>
              <p14:nvPr/>
            </p14:nvContentPartPr>
            <p14:xfrm>
              <a:off x="6658293" y="4572787"/>
              <a:ext cx="333720" cy="356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18BC94C-3E98-4732-AB13-AFAF0A77C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3973" y="4568467"/>
                <a:ext cx="34236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4872D14-7560-4DF9-9D76-A78F18FCC21E}"/>
              </a:ext>
            </a:extLst>
          </p:cNvPr>
          <p:cNvGrpSpPr/>
          <p:nvPr/>
        </p:nvGrpSpPr>
        <p:grpSpPr>
          <a:xfrm>
            <a:off x="1075773" y="1204627"/>
            <a:ext cx="146160" cy="59760"/>
            <a:chOff x="1075773" y="1204627"/>
            <a:chExt cx="14616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14:cNvPr>
                <p14:cNvContentPartPr/>
                <p14:nvPr/>
              </p14:nvContentPartPr>
              <p14:xfrm>
                <a:off x="1089813" y="1204627"/>
                <a:ext cx="113400" cy="2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AC1263-4B21-4F38-8FBF-BBBCF96C30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5493" y="1200307"/>
                  <a:ext cx="122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14:cNvPr>
                <p14:cNvContentPartPr/>
                <p14:nvPr/>
              </p14:nvContentPartPr>
              <p14:xfrm>
                <a:off x="1075773" y="1254667"/>
                <a:ext cx="146160" cy="9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722B147-FF1B-49A3-993A-4C43A6D66E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1453" y="1250347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24F2F3E-8A21-44CC-BDAE-5B88804310EB}"/>
              </a:ext>
            </a:extLst>
          </p:cNvPr>
          <p:cNvGrpSpPr/>
          <p:nvPr/>
        </p:nvGrpSpPr>
        <p:grpSpPr>
          <a:xfrm>
            <a:off x="473493" y="977107"/>
            <a:ext cx="385920" cy="488520"/>
            <a:chOff x="473493" y="977107"/>
            <a:chExt cx="38592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14:cNvPr>
                <p14:cNvContentPartPr/>
                <p14:nvPr/>
              </p14:nvContentPartPr>
              <p14:xfrm>
                <a:off x="502653" y="983227"/>
                <a:ext cx="153720" cy="182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AB16D3-FB53-4257-982A-4AEC206567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8333" y="978907"/>
                  <a:ext cx="16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14:cNvPr>
                <p14:cNvContentPartPr/>
                <p14:nvPr/>
              </p14:nvContentPartPr>
              <p14:xfrm>
                <a:off x="745653" y="985387"/>
                <a:ext cx="24480" cy="133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FEA17EC-AEF2-4F34-9612-81B2C39573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333" y="981067"/>
                  <a:ext cx="33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14:cNvPr>
                <p14:cNvContentPartPr/>
                <p14:nvPr/>
              </p14:nvContentPartPr>
              <p14:xfrm>
                <a:off x="677253" y="977107"/>
                <a:ext cx="169920" cy="16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4A47EA-D075-4DCC-97BC-441DF3D691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933" y="972787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14:cNvPr>
                <p14:cNvContentPartPr/>
                <p14:nvPr/>
              </p14:nvContentPartPr>
              <p14:xfrm>
                <a:off x="678693" y="1023547"/>
                <a:ext cx="157680" cy="1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845745-DEBD-4695-AE75-6664BC9BD6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373" y="1019227"/>
                  <a:ext cx="166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14:cNvPr>
                <p14:cNvContentPartPr/>
                <p14:nvPr/>
              </p14:nvContentPartPr>
              <p14:xfrm>
                <a:off x="473493" y="1188067"/>
                <a:ext cx="385920" cy="1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832710-6A46-411D-873D-B2EBC87F99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173" y="1183747"/>
                  <a:ext cx="39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14:cNvPr>
                <p14:cNvContentPartPr/>
                <p14:nvPr/>
              </p14:nvContentPartPr>
              <p14:xfrm>
                <a:off x="474933" y="1240627"/>
                <a:ext cx="145800" cy="187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48A502-8558-4CB3-8B55-78CEAF9DC2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613" y="1236307"/>
                  <a:ext cx="154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14:cNvPr>
                <p14:cNvContentPartPr/>
                <p14:nvPr/>
              </p14:nvContentPartPr>
              <p14:xfrm>
                <a:off x="624333" y="1279867"/>
                <a:ext cx="189000" cy="185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9F53B9-9F22-4C32-A2AF-FA73EAB469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0013" y="1275547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14:cNvPr>
              <p14:cNvContentPartPr/>
              <p14:nvPr/>
            </p14:nvContentPartPr>
            <p14:xfrm>
              <a:off x="5580453" y="5721547"/>
              <a:ext cx="1260360" cy="143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FE3D980-AE2D-4D69-8922-894B5DD86E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6133" y="5717227"/>
                <a:ext cx="126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14:cNvPr>
              <p14:cNvContentPartPr/>
              <p14:nvPr/>
            </p14:nvContentPartPr>
            <p14:xfrm>
              <a:off x="4595853" y="5756107"/>
              <a:ext cx="682920" cy="435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3A0DE7-6123-47D8-98EF-1EE1887720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1533" y="5751787"/>
                <a:ext cx="691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14:cNvPr>
              <p14:cNvContentPartPr/>
              <p14:nvPr/>
            </p14:nvContentPartPr>
            <p14:xfrm>
              <a:off x="6814893" y="6057427"/>
              <a:ext cx="42120" cy="44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AFFC28C-3757-495B-B8B8-49D3BCA3BD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0573" y="6053107"/>
                <a:ext cx="507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D2BD695-3B3C-4296-8D66-7FC3C39A9858}"/>
              </a:ext>
            </a:extLst>
          </p:cNvPr>
          <p:cNvGrpSpPr/>
          <p:nvPr/>
        </p:nvGrpSpPr>
        <p:grpSpPr>
          <a:xfrm>
            <a:off x="3046413" y="5891827"/>
            <a:ext cx="2611080" cy="560520"/>
            <a:chOff x="3046413" y="5891827"/>
            <a:chExt cx="261108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14:cNvPr>
                <p14:cNvContentPartPr/>
                <p14:nvPr/>
              </p14:nvContentPartPr>
              <p14:xfrm>
                <a:off x="3196893" y="5891827"/>
                <a:ext cx="1686600" cy="354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643794-5931-43C1-8CB1-2BF13EC39F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2573" y="5887507"/>
                  <a:ext cx="1695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14:cNvPr>
                <p14:cNvContentPartPr/>
                <p14:nvPr/>
              </p14:nvContentPartPr>
              <p14:xfrm>
                <a:off x="3046413" y="6086587"/>
                <a:ext cx="397080" cy="249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CC0762E-8B25-4722-871E-8E96D77DB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42093" y="6082267"/>
                  <a:ext cx="405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14:cNvPr>
                <p14:cNvContentPartPr/>
                <p14:nvPr/>
              </p14:nvContentPartPr>
              <p14:xfrm>
                <a:off x="3505773" y="6266587"/>
                <a:ext cx="18000" cy="156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D678A2A-6330-46A6-8F28-DE9E5EE379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1453" y="6262267"/>
                  <a:ext cx="2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14:cNvPr>
                <p14:cNvContentPartPr/>
                <p14:nvPr/>
              </p14:nvContentPartPr>
              <p14:xfrm>
                <a:off x="3386253" y="6243187"/>
                <a:ext cx="211320" cy="21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2759BC-D0D4-4D74-979B-27CECB1613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1933" y="6238867"/>
                  <a:ext cx="21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14:cNvPr>
                <p14:cNvContentPartPr/>
                <p14:nvPr/>
              </p14:nvContentPartPr>
              <p14:xfrm>
                <a:off x="3584253" y="6319867"/>
                <a:ext cx="66600" cy="95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FF00E82-D01D-4672-A214-F8B52B6A04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9933" y="6315547"/>
                  <a:ext cx="75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14:cNvPr>
                <p14:cNvContentPartPr/>
                <p14:nvPr/>
              </p14:nvContentPartPr>
              <p14:xfrm>
                <a:off x="3708093" y="6351187"/>
                <a:ext cx="145440" cy="38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39CBC23-9162-48FB-83C8-765DD1A651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3773" y="6346867"/>
                  <a:ext cx="15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14:cNvPr>
                <p14:cNvContentPartPr/>
                <p14:nvPr/>
              </p14:nvContentPartPr>
              <p14:xfrm>
                <a:off x="3866493" y="6336427"/>
                <a:ext cx="87120" cy="69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83E0B1-206A-4BD9-A1BE-ABE0476233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62173" y="6332107"/>
                  <a:ext cx="95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14:cNvPr>
                <p14:cNvContentPartPr/>
                <p14:nvPr/>
              </p14:nvContentPartPr>
              <p14:xfrm>
                <a:off x="3991773" y="6270907"/>
                <a:ext cx="101160" cy="181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C4A571-48EF-443E-AB19-2857E4405F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7453" y="6266587"/>
                  <a:ext cx="10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14:cNvPr>
                <p14:cNvContentPartPr/>
                <p14:nvPr/>
              </p14:nvContentPartPr>
              <p14:xfrm>
                <a:off x="4110573" y="6347947"/>
                <a:ext cx="252360" cy="32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647913-5A85-4B25-9D6F-445EB4D821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06253" y="6343627"/>
                  <a:ext cx="26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14:cNvPr>
                <p14:cNvContentPartPr/>
                <p14:nvPr/>
              </p14:nvContentPartPr>
              <p14:xfrm>
                <a:off x="4437453" y="6252187"/>
                <a:ext cx="321120" cy="137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6AF8F87-6948-4999-9906-502FADC92E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3133" y="6247867"/>
                  <a:ext cx="329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14:cNvPr>
                <p14:cNvContentPartPr/>
                <p14:nvPr/>
              </p14:nvContentPartPr>
              <p14:xfrm>
                <a:off x="4762533" y="6260107"/>
                <a:ext cx="15120" cy="29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0B84658-49E1-4E5E-8C8C-785122848C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8213" y="6255787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14:cNvPr>
                <p14:cNvContentPartPr/>
                <p14:nvPr/>
              </p14:nvContentPartPr>
              <p14:xfrm>
                <a:off x="4781613" y="6325267"/>
                <a:ext cx="223200" cy="44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82954D1-469D-4651-A5F8-6E4EFFEBD2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77293" y="6320947"/>
                  <a:ext cx="23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14:cNvPr>
                <p14:cNvContentPartPr/>
                <p14:nvPr/>
              </p14:nvContentPartPr>
              <p14:xfrm>
                <a:off x="5131173" y="6289627"/>
                <a:ext cx="86760" cy="75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9A0D827-DF74-4B1A-9444-D870170621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6853" y="6285307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14:cNvPr>
                <p14:cNvContentPartPr/>
                <p14:nvPr/>
              </p14:nvContentPartPr>
              <p14:xfrm>
                <a:off x="5247093" y="6257587"/>
                <a:ext cx="410400" cy="92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96FF08-722B-44EC-8BD5-0A21E9DAFD3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2773" y="6253267"/>
                  <a:ext cx="419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14:cNvPr>
              <p14:cNvContentPartPr/>
              <p14:nvPr/>
            </p14:nvContentPartPr>
            <p14:xfrm>
              <a:off x="7682853" y="549787"/>
              <a:ext cx="199080" cy="2509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C97121B-1A49-4292-A616-368A990B483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78533" y="545467"/>
                <a:ext cx="2077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14:cNvPr>
              <p14:cNvContentPartPr/>
              <p14:nvPr/>
            </p14:nvContentPartPr>
            <p14:xfrm>
              <a:off x="9359733" y="383467"/>
              <a:ext cx="355320" cy="356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A1C54AE-BD02-4C50-AEE7-9A4192CD4F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55413" y="379147"/>
                <a:ext cx="3639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55955C8F-C74F-4D02-B7C2-BAD5DA8C2346}"/>
              </a:ext>
            </a:extLst>
          </p:cNvPr>
          <p:cNvGrpSpPr/>
          <p:nvPr/>
        </p:nvGrpSpPr>
        <p:grpSpPr>
          <a:xfrm>
            <a:off x="9272253" y="26347"/>
            <a:ext cx="1102680" cy="268920"/>
            <a:chOff x="9272253" y="26347"/>
            <a:chExt cx="110268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14:cNvPr>
                <p14:cNvContentPartPr/>
                <p14:nvPr/>
              </p14:nvContentPartPr>
              <p14:xfrm>
                <a:off x="9531453" y="128587"/>
                <a:ext cx="16200" cy="126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F001E3A-4324-4232-92EA-FDF619FE4B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7133" y="124267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14:cNvPr>
                <p14:cNvContentPartPr/>
                <p14:nvPr/>
              </p14:nvContentPartPr>
              <p14:xfrm>
                <a:off x="9471333" y="220747"/>
                <a:ext cx="123840" cy="74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4053A4-5EE4-468B-AEC4-E28D0CA42F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7013" y="216427"/>
                  <a:ext cx="132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14:cNvPr>
                <p14:cNvContentPartPr/>
                <p14:nvPr/>
              </p14:nvContentPartPr>
              <p14:xfrm>
                <a:off x="9272253" y="26347"/>
                <a:ext cx="99720" cy="120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1FB4F2-D01A-41F2-A52A-1B812E0596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67933" y="22027"/>
                  <a:ext cx="10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14:cNvPr>
                <p14:cNvContentPartPr/>
                <p14:nvPr/>
              </p14:nvContentPartPr>
              <p14:xfrm>
                <a:off x="9369093" y="42547"/>
                <a:ext cx="86400" cy="87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94C182-BD17-4FE7-AF02-AD1E546207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4773" y="38227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14:cNvPr>
                <p14:cNvContentPartPr/>
                <p14:nvPr/>
              </p14:nvContentPartPr>
              <p14:xfrm>
                <a:off x="9497253" y="80347"/>
                <a:ext cx="149400" cy="128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4DB57D4-BD95-469C-BF94-151F3697A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2933" y="76027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14:cNvPr>
                <p14:cNvContentPartPr/>
                <p14:nvPr/>
              </p14:nvContentPartPr>
              <p14:xfrm>
                <a:off x="9699933" y="36427"/>
                <a:ext cx="132120" cy="220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E391F87-3FE8-4011-A16F-128F02524D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95613" y="32107"/>
                  <a:ext cx="140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14:cNvPr>
                <p14:cNvContentPartPr/>
                <p14:nvPr/>
              </p14:nvContentPartPr>
              <p14:xfrm>
                <a:off x="9913413" y="69187"/>
                <a:ext cx="176400" cy="77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021B44D-26EF-492E-B178-90A39FDB3C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09093" y="64867"/>
                  <a:ext cx="18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14:cNvPr>
                <p14:cNvContentPartPr/>
                <p14:nvPr/>
              </p14:nvContentPartPr>
              <p14:xfrm>
                <a:off x="10113213" y="30667"/>
                <a:ext cx="73440" cy="186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B85BFA-8F0B-42EA-B1A1-35BFE18253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08893" y="26347"/>
                  <a:ext cx="82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14:cNvPr>
                <p14:cNvContentPartPr/>
                <p14:nvPr/>
              </p14:nvContentPartPr>
              <p14:xfrm>
                <a:off x="10194213" y="92947"/>
                <a:ext cx="104400" cy="53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687420-0C50-4EAC-B8D2-DB5DA72945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89893" y="88627"/>
                  <a:ext cx="113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14:cNvPr>
                <p14:cNvContentPartPr/>
                <p14:nvPr/>
              </p14:nvContentPartPr>
              <p14:xfrm>
                <a:off x="10283853" y="27787"/>
                <a:ext cx="91080" cy="112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CFB6A3B-957C-40A0-A160-A81A5E5A4C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9533" y="23467"/>
                  <a:ext cx="997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14:cNvPr>
              <p14:cNvContentPartPr/>
              <p14:nvPr/>
            </p14:nvContentPartPr>
            <p14:xfrm>
              <a:off x="10696413" y="384547"/>
              <a:ext cx="345960" cy="26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51257D-7F3B-4DE0-90A5-0654BADDD0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92093" y="380227"/>
                <a:ext cx="3546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FE953B6-DCE0-4664-B894-CFD34CA7F32C}"/>
              </a:ext>
            </a:extLst>
          </p:cNvPr>
          <p:cNvGrpSpPr/>
          <p:nvPr/>
        </p:nvGrpSpPr>
        <p:grpSpPr>
          <a:xfrm>
            <a:off x="10771653" y="31747"/>
            <a:ext cx="1195920" cy="245160"/>
            <a:chOff x="10771653" y="31747"/>
            <a:chExt cx="119592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14:cNvPr>
                <p14:cNvContentPartPr/>
                <p14:nvPr/>
              </p14:nvContentPartPr>
              <p14:xfrm>
                <a:off x="10771653" y="31747"/>
                <a:ext cx="118800" cy="153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00B013B-F336-454E-B17B-3C808F8651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67333" y="27427"/>
                  <a:ext cx="12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14:cNvPr>
                <p14:cNvContentPartPr/>
                <p14:nvPr/>
              </p14:nvContentPartPr>
              <p14:xfrm>
                <a:off x="10886133" y="124627"/>
                <a:ext cx="165240" cy="60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61A4B2-AC7D-4983-A5B6-90C3861EA1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81813" y="120307"/>
                  <a:ext cx="17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14:cNvPr>
                <p14:cNvContentPartPr/>
                <p14:nvPr/>
              </p14:nvContentPartPr>
              <p14:xfrm>
                <a:off x="11075133" y="117787"/>
                <a:ext cx="92160" cy="149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877103-A2A4-4CCA-8409-40517D625E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70813" y="113467"/>
                  <a:ext cx="100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14:cNvPr>
                <p14:cNvContentPartPr/>
                <p14:nvPr/>
              </p14:nvContentPartPr>
              <p14:xfrm>
                <a:off x="10824213" y="47587"/>
                <a:ext cx="73800" cy="147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100C049-D4D4-49A8-8AC1-CE666A9335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19893" y="43267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14:cNvPr>
                <p14:cNvContentPartPr/>
                <p14:nvPr/>
              </p14:nvContentPartPr>
              <p14:xfrm>
                <a:off x="11286453" y="73507"/>
                <a:ext cx="121680" cy="203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7B8814E-E709-43AA-9CB4-0941647229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82133" y="69187"/>
                  <a:ext cx="13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14:cNvPr>
                <p14:cNvContentPartPr/>
                <p14:nvPr/>
              </p14:nvContentPartPr>
              <p14:xfrm>
                <a:off x="11476533" y="112027"/>
                <a:ext cx="156600" cy="38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DAFB772-DA3B-439B-8541-031FBF4C20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72213" y="107707"/>
                  <a:ext cx="16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14:cNvPr>
                <p14:cNvContentPartPr/>
                <p14:nvPr/>
              </p14:nvContentPartPr>
              <p14:xfrm>
                <a:off x="11593533" y="79267"/>
                <a:ext cx="37800" cy="10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2FEB7A-4032-4F13-981B-145CF32F06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89213" y="74947"/>
                  <a:ext cx="46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14:cNvPr>
                <p14:cNvContentPartPr/>
                <p14:nvPr/>
              </p14:nvContentPartPr>
              <p14:xfrm>
                <a:off x="11651493" y="104827"/>
                <a:ext cx="87120" cy="154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7DBFE66-9CB1-4BE8-B85C-35CD24517F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47173" y="100507"/>
                  <a:ext cx="9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14:cNvPr>
                <p14:cNvContentPartPr/>
                <p14:nvPr/>
              </p14:nvContentPartPr>
              <p14:xfrm>
                <a:off x="11780013" y="49387"/>
                <a:ext cx="187560" cy="105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8FB91E8-DF27-4D72-B3A7-98C64ACC84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75693" y="45067"/>
                  <a:ext cx="1962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14:cNvPr>
              <p14:cNvContentPartPr/>
              <p14:nvPr/>
            </p14:nvContentPartPr>
            <p14:xfrm>
              <a:off x="5729133" y="2016427"/>
              <a:ext cx="304200" cy="4316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6D1BB88-6831-452D-8FD0-2727C76E2C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24813" y="2012107"/>
                <a:ext cx="3128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14:cNvPr>
              <p14:cNvContentPartPr/>
              <p14:nvPr/>
            </p14:nvContentPartPr>
            <p14:xfrm>
              <a:off x="4378413" y="4653067"/>
              <a:ext cx="2943360" cy="136368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CA772ADF-7BE3-41CA-8E98-5BFD915BFA2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374093" y="4648747"/>
                <a:ext cx="2952000" cy="13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4E607E18-46C3-47E0-ACE6-00DA3C968812}"/>
              </a:ext>
            </a:extLst>
          </p:cNvPr>
          <p:cNvGrpSpPr/>
          <p:nvPr/>
        </p:nvGrpSpPr>
        <p:grpSpPr>
          <a:xfrm>
            <a:off x="243093" y="1686307"/>
            <a:ext cx="753840" cy="275760"/>
            <a:chOff x="243093" y="1686307"/>
            <a:chExt cx="75384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14:cNvPr>
                <p14:cNvContentPartPr/>
                <p14:nvPr/>
              </p14:nvContentPartPr>
              <p14:xfrm>
                <a:off x="243093" y="1730947"/>
                <a:ext cx="141840" cy="2311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E40680-47CD-4A85-9A9F-006E16DC92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8773" y="1726627"/>
                  <a:ext cx="15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14:cNvPr>
                <p14:cNvContentPartPr/>
                <p14:nvPr/>
              </p14:nvContentPartPr>
              <p14:xfrm>
                <a:off x="471333" y="1804387"/>
                <a:ext cx="140760" cy="12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65FD925-1F58-4C69-B798-E7C115CA0D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013" y="18000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14:cNvPr>
                <p14:cNvContentPartPr/>
                <p14:nvPr/>
              </p14:nvContentPartPr>
              <p14:xfrm>
                <a:off x="510933" y="1844707"/>
                <a:ext cx="97920" cy="295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5B605F2-B0E3-4157-98A1-30B2144D5F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613" y="1840387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14:cNvPr>
                <p14:cNvContentPartPr/>
                <p14:nvPr/>
              </p14:nvContentPartPr>
              <p14:xfrm>
                <a:off x="466293" y="1686307"/>
                <a:ext cx="120960" cy="1033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8699671-838C-4BEE-A447-673CBE2FD1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973" y="1681987"/>
                  <a:ext cx="12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14:cNvPr>
                <p14:cNvContentPartPr/>
                <p14:nvPr/>
              </p14:nvContentPartPr>
              <p14:xfrm>
                <a:off x="733773" y="1771267"/>
                <a:ext cx="114120" cy="820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C91B217-E381-480A-8701-43FF68CA4C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9453" y="1766947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14:cNvPr>
                <p14:cNvContentPartPr/>
                <p14:nvPr/>
              </p14:nvContentPartPr>
              <p14:xfrm>
                <a:off x="716853" y="1747507"/>
                <a:ext cx="154440" cy="1317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D4293D3-69DF-432A-BDA8-B934B1FB85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2533" y="1743187"/>
                  <a:ext cx="163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14:cNvPr>
                <p14:cNvContentPartPr/>
                <p14:nvPr/>
              </p14:nvContentPartPr>
              <p14:xfrm>
                <a:off x="900453" y="1837867"/>
                <a:ext cx="96480" cy="943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DED3593-B61D-499F-B40D-799175F1B5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6133" y="1833547"/>
                  <a:ext cx="1051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48488B49-4E30-4A0E-9821-02B3ACB9B9BE}"/>
              </a:ext>
            </a:extLst>
          </p:cNvPr>
          <p:cNvGrpSpPr/>
          <p:nvPr/>
        </p:nvGrpSpPr>
        <p:grpSpPr>
          <a:xfrm>
            <a:off x="190173" y="2074027"/>
            <a:ext cx="1588680" cy="1415520"/>
            <a:chOff x="190173" y="2074027"/>
            <a:chExt cx="1588680" cy="14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14:cNvPr>
                <p14:cNvContentPartPr/>
                <p14:nvPr/>
              </p14:nvContentPartPr>
              <p14:xfrm>
                <a:off x="190173" y="2188147"/>
                <a:ext cx="181080" cy="183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C24A981-71A7-4452-A6B9-AD3C1E3F934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5853" y="2183827"/>
                  <a:ext cx="18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14:cNvPr>
                <p14:cNvContentPartPr/>
                <p14:nvPr/>
              </p14:nvContentPartPr>
              <p14:xfrm>
                <a:off x="500493" y="2210107"/>
                <a:ext cx="107640" cy="23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47F970F-2938-46B0-BE46-3AD91452E2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173" y="2205787"/>
                  <a:ext cx="11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14:cNvPr>
                <p14:cNvContentPartPr/>
                <p14:nvPr/>
              </p14:nvContentPartPr>
              <p14:xfrm>
                <a:off x="499413" y="2261947"/>
                <a:ext cx="137880" cy="14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0B60A75-A637-4D8E-A2FB-D64DC8D1C6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093" y="2257627"/>
                  <a:ext cx="146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14:cNvPr>
                <p14:cNvContentPartPr/>
                <p14:nvPr/>
              </p14:nvContentPartPr>
              <p14:xfrm>
                <a:off x="485733" y="2074027"/>
                <a:ext cx="178200" cy="131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2A5B712-B2BE-451E-BE02-D9232AF66C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1413" y="2069707"/>
                  <a:ext cx="186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14:cNvPr>
                <p14:cNvContentPartPr/>
                <p14:nvPr/>
              </p14:nvContentPartPr>
              <p14:xfrm>
                <a:off x="778773" y="2167627"/>
                <a:ext cx="108360" cy="1220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117BE07-07F6-445E-88EF-AC5EBF3154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453" y="2163307"/>
                  <a:ext cx="11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14:cNvPr>
                <p14:cNvContentPartPr/>
                <p14:nvPr/>
              </p14:nvContentPartPr>
              <p14:xfrm>
                <a:off x="754653" y="2142787"/>
                <a:ext cx="151560" cy="1274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D0DA31C-AB16-4D49-A6EE-7EE7E1A822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0333" y="2138467"/>
                  <a:ext cx="16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14:cNvPr>
                <p14:cNvContentPartPr/>
                <p14:nvPr/>
              </p14:nvContentPartPr>
              <p14:xfrm>
                <a:off x="901533" y="2232067"/>
                <a:ext cx="111600" cy="1609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5D227A3-A228-4797-ADAF-29F55C7053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213" y="2227747"/>
                  <a:ext cx="120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14:cNvPr>
                <p14:cNvContentPartPr/>
                <p14:nvPr/>
              </p14:nvContentPartPr>
              <p14:xfrm>
                <a:off x="205293" y="2518627"/>
                <a:ext cx="137880" cy="1612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EA49AF2-BB4D-4497-A37C-99C2FFBA89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0973" y="2514307"/>
                  <a:ext cx="146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14:cNvPr>
                <p14:cNvContentPartPr/>
                <p14:nvPr/>
              </p14:nvContentPartPr>
              <p14:xfrm>
                <a:off x="434253" y="2522587"/>
                <a:ext cx="5400" cy="138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724737E-0D1A-4782-BA60-0621A59424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9933" y="2518267"/>
                  <a:ext cx="14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14:cNvPr>
                <p14:cNvContentPartPr/>
                <p14:nvPr/>
              </p14:nvContentPartPr>
              <p14:xfrm>
                <a:off x="363333" y="2493787"/>
                <a:ext cx="124560" cy="655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65FA7CB-7E39-461B-B703-5C947918F6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013" y="2489467"/>
                  <a:ext cx="133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14:cNvPr>
                <p14:cNvContentPartPr/>
                <p14:nvPr/>
              </p14:nvContentPartPr>
              <p14:xfrm>
                <a:off x="533613" y="2499547"/>
                <a:ext cx="134640" cy="1422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1CFEE8-E662-4FD3-9F57-1C7D9E8C18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293" y="2495227"/>
                  <a:ext cx="143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14:cNvPr>
                <p14:cNvContentPartPr/>
                <p14:nvPr/>
              </p14:nvContentPartPr>
              <p14:xfrm>
                <a:off x="796413" y="2557867"/>
                <a:ext cx="152640" cy="13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C869BE7-1B37-4474-8D39-16E1E51A3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093" y="2553547"/>
                  <a:ext cx="161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14:cNvPr>
                <p14:cNvContentPartPr/>
                <p14:nvPr/>
              </p14:nvContentPartPr>
              <p14:xfrm>
                <a:off x="798933" y="2605747"/>
                <a:ext cx="142560" cy="30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5F0EEF4-2B7C-4968-9889-647082CA22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4613" y="2601427"/>
                  <a:ext cx="15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14:cNvPr>
                <p14:cNvContentPartPr/>
                <p14:nvPr/>
              </p14:nvContentPartPr>
              <p14:xfrm>
                <a:off x="784533" y="2434387"/>
                <a:ext cx="162360" cy="838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99B56EA-3CD7-474C-80A1-BB0F7A800E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213" y="2430067"/>
                  <a:ext cx="17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14:cNvPr>
                <p14:cNvContentPartPr/>
                <p14:nvPr/>
              </p14:nvContentPartPr>
              <p14:xfrm>
                <a:off x="1090893" y="2501707"/>
                <a:ext cx="2160" cy="18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814B235-2DD7-4737-9ABF-CDE737A9EF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6573" y="2497387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14:cNvPr>
                <p14:cNvContentPartPr/>
                <p14:nvPr/>
              </p14:nvContentPartPr>
              <p14:xfrm>
                <a:off x="1089453" y="2420707"/>
                <a:ext cx="125640" cy="163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B6066C0-AE6F-470B-A917-B7BC6BFBB5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5133" y="2416387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14:cNvPr>
                <p14:cNvContentPartPr/>
                <p14:nvPr/>
              </p14:nvContentPartPr>
              <p14:xfrm>
                <a:off x="1279173" y="2399107"/>
                <a:ext cx="110880" cy="147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0D95746-3542-4746-8234-2742916AEB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74853" y="2394787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14:cNvPr>
                <p14:cNvContentPartPr/>
                <p14:nvPr/>
              </p14:nvContentPartPr>
              <p14:xfrm>
                <a:off x="1222653" y="2742187"/>
                <a:ext cx="10440" cy="163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DA2B6D1-683D-49B8-979C-ACA479EE60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8333" y="2737867"/>
                  <a:ext cx="1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14:cNvPr>
                <p14:cNvContentPartPr/>
                <p14:nvPr/>
              </p14:nvContentPartPr>
              <p14:xfrm>
                <a:off x="1129053" y="2644987"/>
                <a:ext cx="172440" cy="117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1C43F62-E726-44E4-9B15-F28CF6169A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4733" y="2640667"/>
                  <a:ext cx="18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14:cNvPr>
                <p14:cNvContentPartPr/>
                <p14:nvPr/>
              </p14:nvContentPartPr>
              <p14:xfrm>
                <a:off x="994053" y="2971507"/>
                <a:ext cx="156960" cy="118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9C4220C-17E4-4025-9257-2B0F6C9D0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9733" y="2967187"/>
                  <a:ext cx="16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14:cNvPr>
                <p14:cNvContentPartPr/>
                <p14:nvPr/>
              </p14:nvContentPartPr>
              <p14:xfrm>
                <a:off x="1151373" y="3011467"/>
                <a:ext cx="99360" cy="46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E68B286-CF1B-4A19-823F-D24EDDDA6B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47053" y="3007147"/>
                  <a:ext cx="10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14:cNvPr>
                <p14:cNvContentPartPr/>
                <p14:nvPr/>
              </p14:nvContentPartPr>
              <p14:xfrm>
                <a:off x="1265133" y="2991667"/>
                <a:ext cx="176400" cy="184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F93C77A-D0EB-4981-8040-C4429E10E9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60813" y="2987347"/>
                  <a:ext cx="185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14:cNvPr>
                <p14:cNvContentPartPr/>
                <p14:nvPr/>
              </p14:nvContentPartPr>
              <p14:xfrm>
                <a:off x="1425693" y="2931547"/>
                <a:ext cx="360" cy="3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67C7B27-FAC3-4CA2-8A2C-B6B42B54E9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21373" y="292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14:cNvPr>
                <p14:cNvContentPartPr/>
                <p14:nvPr/>
              </p14:nvContentPartPr>
              <p14:xfrm>
                <a:off x="1472133" y="2851627"/>
                <a:ext cx="198360" cy="187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EF6608C-84D8-41B4-815D-4FEEA33C41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67813" y="2847307"/>
                  <a:ext cx="20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14:cNvPr>
                <p14:cNvContentPartPr/>
                <p14:nvPr/>
              </p14:nvContentPartPr>
              <p14:xfrm>
                <a:off x="1068933" y="3263827"/>
                <a:ext cx="154800" cy="910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34C91C1-9CCF-4BA3-8DFC-B7F6BDEA08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4613" y="3259507"/>
                  <a:ext cx="16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14:cNvPr>
                <p14:cNvContentPartPr/>
                <p14:nvPr/>
              </p14:nvContentPartPr>
              <p14:xfrm>
                <a:off x="1245333" y="3189667"/>
                <a:ext cx="122400" cy="141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481F100-D474-4A7E-B376-C3D681C59F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41013" y="3185347"/>
                  <a:ext cx="131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14:cNvPr>
                <p14:cNvContentPartPr/>
                <p14:nvPr/>
              </p14:nvContentPartPr>
              <p14:xfrm>
                <a:off x="1388973" y="3128827"/>
                <a:ext cx="11880" cy="1778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08E1125-77A0-47EF-8298-E78E8016EE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84653" y="3124507"/>
                  <a:ext cx="2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14:cNvPr>
                <p14:cNvContentPartPr/>
                <p14:nvPr/>
              </p14:nvContentPartPr>
              <p14:xfrm>
                <a:off x="1453413" y="3226747"/>
                <a:ext cx="4680" cy="565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9DFC459-A236-44B2-BAD0-1E0971725D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49093" y="3222427"/>
                  <a:ext cx="13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14:cNvPr>
                <p14:cNvContentPartPr/>
                <p14:nvPr/>
              </p14:nvContentPartPr>
              <p14:xfrm>
                <a:off x="1522533" y="3108307"/>
                <a:ext cx="134640" cy="2725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7581742-5491-47E6-87F9-F01EE13A1E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18213" y="3103987"/>
                  <a:ext cx="143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14:cNvPr>
                <p14:cNvContentPartPr/>
                <p14:nvPr/>
              </p14:nvContentPartPr>
              <p14:xfrm>
                <a:off x="1006653" y="3331507"/>
                <a:ext cx="772200" cy="1580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A74C176-0A17-4116-BF4C-98A3987C58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333" y="3327187"/>
                  <a:ext cx="780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2B144C1D-4667-48B1-9AFF-5AB0EFCA8220}"/>
              </a:ext>
            </a:extLst>
          </p:cNvPr>
          <p:cNvGrpSpPr/>
          <p:nvPr/>
        </p:nvGrpSpPr>
        <p:grpSpPr>
          <a:xfrm>
            <a:off x="153813" y="3612667"/>
            <a:ext cx="1893240" cy="1339560"/>
            <a:chOff x="153813" y="3612667"/>
            <a:chExt cx="1893240" cy="13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14:cNvPr>
                <p14:cNvContentPartPr/>
                <p14:nvPr/>
              </p14:nvContentPartPr>
              <p14:xfrm>
                <a:off x="153813" y="3673507"/>
                <a:ext cx="125640" cy="141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3FB697A-629A-42AC-90BC-FC59B79B40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9493" y="3669187"/>
                  <a:ext cx="134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14:cNvPr>
                <p14:cNvContentPartPr/>
                <p14:nvPr/>
              </p14:nvContentPartPr>
              <p14:xfrm>
                <a:off x="293133" y="3612667"/>
                <a:ext cx="47880" cy="1605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552FFA0-EFB5-4BB7-BE59-B8B4A72A6C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813" y="3608347"/>
                  <a:ext cx="5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14:cNvPr>
                <p14:cNvContentPartPr/>
                <p14:nvPr/>
              </p14:nvContentPartPr>
              <p14:xfrm>
                <a:off x="357573" y="3704827"/>
                <a:ext cx="74520" cy="658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94F8443-A827-4DF2-ACE2-AE8120597D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253" y="3700507"/>
                  <a:ext cx="8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14:cNvPr>
                <p14:cNvContentPartPr/>
                <p14:nvPr/>
              </p14:nvContentPartPr>
              <p14:xfrm>
                <a:off x="474213" y="3694027"/>
                <a:ext cx="94680" cy="1832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0C2A627-0E64-4718-99CB-7A2DA8BA00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893" y="3689707"/>
                  <a:ext cx="103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14:cNvPr>
                <p14:cNvContentPartPr/>
                <p14:nvPr/>
              </p14:nvContentPartPr>
              <p14:xfrm>
                <a:off x="590493" y="3675667"/>
                <a:ext cx="133560" cy="80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B9E665E-23EC-429B-BD8B-C20F2C4AAF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6173" y="3671347"/>
                  <a:ext cx="14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14:cNvPr>
                <p14:cNvContentPartPr/>
                <p14:nvPr/>
              </p14:nvContentPartPr>
              <p14:xfrm>
                <a:off x="892173" y="3629227"/>
                <a:ext cx="223920" cy="2167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4A39545-EDA0-4E5C-9897-F9939A6A10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853" y="3624907"/>
                  <a:ext cx="23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14:cNvPr>
                <p14:cNvContentPartPr/>
                <p14:nvPr/>
              </p14:nvContentPartPr>
              <p14:xfrm>
                <a:off x="182973" y="4002187"/>
                <a:ext cx="161280" cy="817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5F30B65C-470B-4F97-96E9-FBFCD015C1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8653" y="3997867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14:cNvPr>
                <p14:cNvContentPartPr/>
                <p14:nvPr/>
              </p14:nvContentPartPr>
              <p14:xfrm>
                <a:off x="287013" y="3979147"/>
                <a:ext cx="35640" cy="17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F8A0287-5695-481A-B432-178AA54F39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2693" y="3974827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14:cNvPr>
                <p14:cNvContentPartPr/>
                <p14:nvPr/>
              </p14:nvContentPartPr>
              <p14:xfrm>
                <a:off x="373053" y="3957907"/>
                <a:ext cx="215640" cy="119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99F1389-061A-46CD-A38F-EA09326A8D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733" y="3953587"/>
                  <a:ext cx="224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14:cNvPr>
                <p14:cNvContentPartPr/>
                <p14:nvPr/>
              </p14:nvContentPartPr>
              <p14:xfrm>
                <a:off x="614613" y="3866467"/>
                <a:ext cx="439560" cy="2570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14DC22F-35B5-4300-8292-2CC707C6A0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0293" y="3862147"/>
                  <a:ext cx="44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14:cNvPr>
                <p14:cNvContentPartPr/>
                <p14:nvPr/>
              </p14:nvContentPartPr>
              <p14:xfrm>
                <a:off x="1062093" y="3935947"/>
                <a:ext cx="52200" cy="532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9578125-6A62-43F3-8874-E702C4E051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7773" y="3931627"/>
                  <a:ext cx="60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14:cNvPr>
                <p14:cNvContentPartPr/>
                <p14:nvPr/>
              </p14:nvContentPartPr>
              <p14:xfrm>
                <a:off x="1156053" y="3914347"/>
                <a:ext cx="85680" cy="60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09C70A3-670F-4BA8-9255-BE6459A69B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1733" y="3910027"/>
                  <a:ext cx="94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14:cNvPr>
                <p14:cNvContentPartPr/>
                <p14:nvPr/>
              </p14:nvContentPartPr>
              <p14:xfrm>
                <a:off x="1357653" y="3869707"/>
                <a:ext cx="374400" cy="975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37E69CA-8671-4C7C-94DF-FF27F1C468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53333" y="3865387"/>
                  <a:ext cx="38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14:cNvPr>
                <p14:cNvContentPartPr/>
                <p14:nvPr/>
              </p14:nvContentPartPr>
              <p14:xfrm>
                <a:off x="1768773" y="3661627"/>
                <a:ext cx="120240" cy="1544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A08D0624-E796-4F13-B050-22100455A1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64453" y="3657307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14:cNvPr>
                <p14:cNvContentPartPr/>
                <p14:nvPr/>
              </p14:nvContentPartPr>
              <p14:xfrm>
                <a:off x="1838253" y="3917947"/>
                <a:ext cx="30600" cy="8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68FEE41-D323-4C4A-9BAC-691520B97A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3933" y="3913627"/>
                  <a:ext cx="39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14:cNvPr>
                <p14:cNvContentPartPr/>
                <p14:nvPr/>
              </p14:nvContentPartPr>
              <p14:xfrm>
                <a:off x="293493" y="4227547"/>
                <a:ext cx="179280" cy="1533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98BDD38D-2D37-4B56-9925-B09FDDA4F8A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9173" y="4223227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14:cNvPr>
                <p14:cNvContentPartPr/>
                <p14:nvPr/>
              </p14:nvContentPartPr>
              <p14:xfrm>
                <a:off x="568173" y="4227187"/>
                <a:ext cx="7200" cy="1598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9151745-3A47-4702-81B5-FD98A56746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3853" y="4222507"/>
                  <a:ext cx="1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14:cNvPr>
                <p14:cNvContentPartPr/>
                <p14:nvPr/>
              </p14:nvContentPartPr>
              <p14:xfrm>
                <a:off x="475653" y="4203427"/>
                <a:ext cx="204120" cy="152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419D42B-63F5-452A-9752-4B435B370F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1333" y="4199107"/>
                  <a:ext cx="212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14:cNvPr>
                <p14:cNvContentPartPr/>
                <p14:nvPr/>
              </p14:nvContentPartPr>
              <p14:xfrm>
                <a:off x="718293" y="4168867"/>
                <a:ext cx="141840" cy="2325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DAFF65-E74C-47EC-8E7D-AEFB573EFC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3973" y="4164547"/>
                  <a:ext cx="150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14:cNvPr>
                <p14:cNvContentPartPr/>
                <p14:nvPr/>
              </p14:nvContentPartPr>
              <p14:xfrm>
                <a:off x="322293" y="4655587"/>
                <a:ext cx="200520" cy="100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F2DCB0E4-B661-4387-B594-8B58E6223C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7973" y="4651267"/>
                  <a:ext cx="209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14:cNvPr>
                <p14:cNvContentPartPr/>
                <p14:nvPr/>
              </p14:nvContentPartPr>
              <p14:xfrm>
                <a:off x="320133" y="4710667"/>
                <a:ext cx="253800" cy="13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7D1FEFB-7612-4831-BAD9-4B1454E4C2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813" y="4706347"/>
                  <a:ext cx="262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14:cNvPr>
                <p14:cNvContentPartPr/>
                <p14:nvPr/>
              </p14:nvContentPartPr>
              <p14:xfrm>
                <a:off x="723693" y="4423747"/>
                <a:ext cx="159120" cy="1879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44CB960-7F9C-42D7-9209-189539925F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9373" y="4419427"/>
                  <a:ext cx="167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14:cNvPr>
                <p14:cNvContentPartPr/>
                <p14:nvPr/>
              </p14:nvContentPartPr>
              <p14:xfrm>
                <a:off x="946533" y="4428787"/>
                <a:ext cx="147600" cy="1429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F9D90FE-4524-4D3D-8D08-57981C6E07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2213" y="4424467"/>
                  <a:ext cx="156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14:cNvPr>
                <p14:cNvContentPartPr/>
                <p14:nvPr/>
              </p14:nvContentPartPr>
              <p14:xfrm>
                <a:off x="1102773" y="4509427"/>
                <a:ext cx="102240" cy="964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46ED778-7519-4A86-AD83-36DE657FD7A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8453" y="4505107"/>
                  <a:ext cx="110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14:cNvPr>
                <p14:cNvContentPartPr/>
                <p14:nvPr/>
              </p14:nvContentPartPr>
              <p14:xfrm>
                <a:off x="1120413" y="4529227"/>
                <a:ext cx="70200" cy="586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37978CC-5359-4EA9-94A6-1E275FD01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16093" y="4524907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14:cNvPr>
                <p14:cNvContentPartPr/>
                <p14:nvPr/>
              </p14:nvContentPartPr>
              <p14:xfrm>
                <a:off x="1216893" y="4534627"/>
                <a:ext cx="76320" cy="1015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D870E60-21B8-48CC-8148-2B91AAA0F8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2573" y="4530307"/>
                  <a:ext cx="8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14:cNvPr>
                <p14:cNvContentPartPr/>
                <p14:nvPr/>
              </p14:nvContentPartPr>
              <p14:xfrm>
                <a:off x="700293" y="4645867"/>
                <a:ext cx="737640" cy="57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6559EA8-B3FA-4829-B902-1D7D33B799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5973" y="4641547"/>
                  <a:ext cx="74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14:cNvPr>
                <p14:cNvContentPartPr/>
                <p14:nvPr/>
              </p14:nvContentPartPr>
              <p14:xfrm>
                <a:off x="565653" y="4664227"/>
                <a:ext cx="79560" cy="302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E918D23-51B3-400F-BA9E-9D3A4D55F1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1333" y="4659907"/>
                  <a:ext cx="8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14:cNvPr>
                <p14:cNvContentPartPr/>
                <p14:nvPr/>
              </p14:nvContentPartPr>
              <p14:xfrm>
                <a:off x="741333" y="4721827"/>
                <a:ext cx="174240" cy="1947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27DB72-0C1B-4F6A-816A-9060E41980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013" y="4717507"/>
                  <a:ext cx="18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14:cNvPr>
                <p14:cNvContentPartPr/>
                <p14:nvPr/>
              </p14:nvContentPartPr>
              <p14:xfrm>
                <a:off x="988653" y="4747027"/>
                <a:ext cx="121680" cy="138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D0BCC96-EE40-42EE-A520-C939FD81E1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4333" y="4742707"/>
                  <a:ext cx="130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14:cNvPr>
                <p14:cNvContentPartPr/>
                <p14:nvPr/>
              </p14:nvContentPartPr>
              <p14:xfrm>
                <a:off x="1164693" y="4808587"/>
                <a:ext cx="79560" cy="1166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5277582-BE8E-4984-A1BC-C721A8EC6B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0373" y="4804267"/>
                  <a:ext cx="88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14:cNvPr>
                <p14:cNvContentPartPr/>
                <p14:nvPr/>
              </p14:nvContentPartPr>
              <p14:xfrm>
                <a:off x="1151373" y="4838827"/>
                <a:ext cx="109080" cy="626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D04AD6F-7F28-41D7-A783-20DE606139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7053" y="4834507"/>
                  <a:ext cx="11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14:cNvPr>
                <p14:cNvContentPartPr/>
                <p14:nvPr/>
              </p14:nvContentPartPr>
              <p14:xfrm>
                <a:off x="1282413" y="4856827"/>
                <a:ext cx="141840" cy="954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D11DB71-49FE-4E33-A030-C611571973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8093" y="4852507"/>
                  <a:ext cx="15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14:cNvPr>
                <p14:cNvContentPartPr/>
                <p14:nvPr/>
              </p14:nvContentPartPr>
              <p14:xfrm>
                <a:off x="1104573" y="4259947"/>
                <a:ext cx="159840" cy="770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AC3AD5C-71E7-4208-A21F-3F7F051CE2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0253" y="4255627"/>
                  <a:ext cx="168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14:cNvPr>
                <p14:cNvContentPartPr/>
                <p14:nvPr/>
              </p14:nvContentPartPr>
              <p14:xfrm>
                <a:off x="858693" y="4322227"/>
                <a:ext cx="404640" cy="806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F5274C85-4EB9-4B99-9D1E-507E4D5060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4373" y="4317907"/>
                  <a:ext cx="41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14:cNvPr>
                <p14:cNvContentPartPr/>
                <p14:nvPr/>
              </p14:nvContentPartPr>
              <p14:xfrm>
                <a:off x="1262253" y="4171027"/>
                <a:ext cx="120240" cy="134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1E1F9C2-D22F-442A-87B6-5E2761C2CD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57933" y="4166707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14:cNvPr>
                <p14:cNvContentPartPr/>
                <p14:nvPr/>
              </p14:nvContentPartPr>
              <p14:xfrm>
                <a:off x="1354413" y="4181467"/>
                <a:ext cx="284040" cy="1720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400CFC7-84B4-4721-9750-23879C8989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50093" y="4177147"/>
                  <a:ext cx="292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14:cNvPr>
                <p14:cNvContentPartPr/>
                <p14:nvPr/>
              </p14:nvContentPartPr>
              <p14:xfrm>
                <a:off x="1624053" y="4154827"/>
                <a:ext cx="22320" cy="147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8327400-5231-4CFE-8F8B-5DD6108B48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19733" y="4150507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14:cNvPr>
                <p14:cNvContentPartPr/>
                <p14:nvPr/>
              </p14:nvContentPartPr>
              <p14:xfrm>
                <a:off x="1668693" y="4063747"/>
                <a:ext cx="156960" cy="131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9C4AB03-96C0-4748-8309-2706B03C59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64373" y="4059427"/>
                  <a:ext cx="16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14:cNvPr>
                <p14:cNvContentPartPr/>
                <p14:nvPr/>
              </p14:nvContentPartPr>
              <p14:xfrm>
                <a:off x="1541973" y="4357507"/>
                <a:ext cx="109440" cy="770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BC7CDFA-A006-4F60-AF52-07C5635CBC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37653" y="4353187"/>
                  <a:ext cx="118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14:cNvPr>
                <p14:cNvContentPartPr/>
                <p14:nvPr/>
              </p14:nvContentPartPr>
              <p14:xfrm>
                <a:off x="1644213" y="4291627"/>
                <a:ext cx="96480" cy="1065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D174DE6-24C2-4722-B645-BA67FB2BEA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39893" y="4287307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14:cNvPr>
                <p14:cNvContentPartPr/>
                <p14:nvPr/>
              </p14:nvContentPartPr>
              <p14:xfrm>
                <a:off x="1775973" y="4266067"/>
                <a:ext cx="110880" cy="1065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EA41675-135F-46A6-9E04-E472AE18EF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71653" y="4261747"/>
                  <a:ext cx="119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14:cNvPr>
                <p14:cNvContentPartPr/>
                <p14:nvPr/>
              </p14:nvContentPartPr>
              <p14:xfrm>
                <a:off x="1905573" y="4221067"/>
                <a:ext cx="141480" cy="2131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4679EFE-B650-4FD0-82E1-B53FEF76E00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01253" y="4216747"/>
                  <a:ext cx="150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14:cNvPr>
              <p14:cNvContentPartPr/>
              <p14:nvPr/>
            </p14:nvContentPartPr>
            <p14:xfrm>
              <a:off x="7285053" y="988267"/>
              <a:ext cx="3360600" cy="2811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F975F8B7-EA2E-4A0F-BC42-24CA98DC99F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280733" y="983947"/>
                <a:ext cx="3369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14:cNvPr>
              <p14:cNvContentPartPr/>
              <p14:nvPr/>
            </p14:nvContentPartPr>
            <p14:xfrm>
              <a:off x="7014333" y="871267"/>
              <a:ext cx="362880" cy="2109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4D293E0-065A-4333-86EC-8C4DA637D67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10013" y="866947"/>
                <a:ext cx="371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14:cNvPr>
              <p14:cNvContentPartPr/>
              <p14:nvPr/>
            </p14:nvContentPartPr>
            <p14:xfrm>
              <a:off x="3964413" y="613147"/>
              <a:ext cx="160200" cy="1612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821EBA41-FFEB-449B-A489-03DCBD474D7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960093" y="608827"/>
                <a:ext cx="168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14:cNvPr>
              <p14:cNvContentPartPr/>
              <p14:nvPr/>
            </p14:nvContentPartPr>
            <p14:xfrm>
              <a:off x="4163493" y="621787"/>
              <a:ext cx="163080" cy="1868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8D122C6-43C0-4AFE-8C02-02861E422B6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159173" y="617467"/>
                <a:ext cx="171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14:cNvPr>
              <p14:cNvContentPartPr/>
              <p14:nvPr/>
            </p14:nvContentPartPr>
            <p14:xfrm>
              <a:off x="4542213" y="685867"/>
              <a:ext cx="167400" cy="39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7738328-C43D-4471-A503-9C4DBB11AFB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537893" y="681547"/>
                <a:ext cx="176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14:cNvPr>
              <p14:cNvContentPartPr/>
              <p14:nvPr/>
            </p14:nvContentPartPr>
            <p14:xfrm>
              <a:off x="4546893" y="743107"/>
              <a:ext cx="174600" cy="57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1983FBF-B284-4876-81CA-A31A58262CA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542573" y="738787"/>
                <a:ext cx="18324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14:cNvPr>
              <p14:cNvContentPartPr/>
              <p14:nvPr/>
            </p14:nvContentPartPr>
            <p14:xfrm>
              <a:off x="4865133" y="635467"/>
              <a:ext cx="1440" cy="46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A443914-22F7-4906-B9BF-D3B9CF8A6DD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60813" y="631147"/>
                <a:ext cx="100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14:cNvPr>
              <p14:cNvContentPartPr/>
              <p14:nvPr/>
            </p14:nvContentPartPr>
            <p14:xfrm>
              <a:off x="4767213" y="510907"/>
              <a:ext cx="173880" cy="1443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57DA5DCD-4584-498F-8664-30DD672075D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762893" y="506587"/>
                <a:ext cx="182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14:cNvPr>
              <p14:cNvContentPartPr/>
              <p14:nvPr/>
            </p14:nvContentPartPr>
            <p14:xfrm>
              <a:off x="4937133" y="495787"/>
              <a:ext cx="101880" cy="1792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C30EC554-CDF3-434E-BE38-5F8CF437F28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932813" y="491467"/>
                <a:ext cx="110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14:cNvPr>
              <p14:cNvContentPartPr/>
              <p14:nvPr/>
            </p14:nvContentPartPr>
            <p14:xfrm>
              <a:off x="4797813" y="692707"/>
              <a:ext cx="255960" cy="284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C65C16A-46AA-4084-ACA9-B983B9FFC38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93493" y="688387"/>
                <a:ext cx="2646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14:cNvPr>
              <p14:cNvContentPartPr/>
              <p14:nvPr/>
            </p14:nvContentPartPr>
            <p14:xfrm>
              <a:off x="4796013" y="739147"/>
              <a:ext cx="138600" cy="1170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942AC7DC-5421-4655-8766-DD6465A50AD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791693" y="734827"/>
                <a:ext cx="147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14:cNvPr>
              <p14:cNvContentPartPr/>
              <p14:nvPr/>
            </p14:nvContentPartPr>
            <p14:xfrm>
              <a:off x="4947573" y="755707"/>
              <a:ext cx="114840" cy="1166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6ABA490-2376-43C6-9E3D-27CE5CB71A1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943253" y="751387"/>
                <a:ext cx="1234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14:cNvPr>
              <p14:cNvContentPartPr/>
              <p14:nvPr/>
            </p14:nvContentPartPr>
            <p14:xfrm>
              <a:off x="5169333" y="592267"/>
              <a:ext cx="163440" cy="1548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E41453C-793A-43E9-B708-5A36E848D20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165013" y="587947"/>
                <a:ext cx="172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14:cNvPr>
              <p14:cNvContentPartPr/>
              <p14:nvPr/>
            </p14:nvContentPartPr>
            <p14:xfrm>
              <a:off x="5356893" y="592267"/>
              <a:ext cx="117720" cy="1278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544F56A-6DC2-4B6B-96A3-2A75BD21A3F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52573" y="587947"/>
                <a:ext cx="126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14:cNvPr>
              <p14:cNvContentPartPr/>
              <p14:nvPr/>
            </p14:nvContentPartPr>
            <p14:xfrm>
              <a:off x="5476053" y="659587"/>
              <a:ext cx="117720" cy="1555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D0431F5-EF83-47D1-9CC4-37126E46071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71733" y="655267"/>
                <a:ext cx="126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14:cNvPr>
              <p14:cNvContentPartPr/>
              <p14:nvPr/>
            </p14:nvContentPartPr>
            <p14:xfrm>
              <a:off x="3958653" y="1088707"/>
              <a:ext cx="137880" cy="2001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31A95C68-245D-4A8D-B337-FB7C7ACAED7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954333" y="1084387"/>
                <a:ext cx="146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14:cNvPr>
              <p14:cNvContentPartPr/>
              <p14:nvPr/>
            </p14:nvContentPartPr>
            <p14:xfrm>
              <a:off x="4170693" y="1102747"/>
              <a:ext cx="109440" cy="1429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CA09541-BA98-41CA-853B-06BD8199BE1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166373" y="1098427"/>
                <a:ext cx="118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14:cNvPr>
              <p14:cNvContentPartPr/>
              <p14:nvPr/>
            </p14:nvContentPartPr>
            <p14:xfrm>
              <a:off x="7993173" y="471307"/>
              <a:ext cx="143280" cy="3470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057E770-B4E7-458A-B960-7108BCA5466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988853" y="466987"/>
                <a:ext cx="151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14:cNvPr>
              <p14:cNvContentPartPr/>
              <p14:nvPr/>
            </p14:nvContentPartPr>
            <p14:xfrm>
              <a:off x="8171733" y="538627"/>
              <a:ext cx="131760" cy="2102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D02B13-A0BE-4417-8A84-F228FE85372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167413" y="534307"/>
                <a:ext cx="140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14:cNvPr>
              <p14:cNvContentPartPr/>
              <p14:nvPr/>
            </p14:nvContentPartPr>
            <p14:xfrm>
              <a:off x="8343813" y="676867"/>
              <a:ext cx="103320" cy="152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4877ACA-2B47-4A2B-9B7E-62F6385A3AB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339493" y="672547"/>
                <a:ext cx="1119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14:cNvPr>
              <p14:cNvContentPartPr/>
              <p14:nvPr/>
            </p14:nvContentPartPr>
            <p14:xfrm>
              <a:off x="8546493" y="481027"/>
              <a:ext cx="79920" cy="3844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0B43A4E-52FB-4010-BA0D-CAD78659F47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542173" y="476707"/>
                <a:ext cx="88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14:cNvPr>
              <p14:cNvContentPartPr/>
              <p14:nvPr/>
            </p14:nvContentPartPr>
            <p14:xfrm>
              <a:off x="8914773" y="688027"/>
              <a:ext cx="130320" cy="79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3BE5AE-7B01-494C-8597-B8CA2064E1B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910453" y="683707"/>
                <a:ext cx="1389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14:cNvPr>
              <p14:cNvContentPartPr/>
              <p14:nvPr/>
            </p14:nvContentPartPr>
            <p14:xfrm>
              <a:off x="9018093" y="631507"/>
              <a:ext cx="109800" cy="1332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ABFDF5C-4517-43E8-910A-4243E301541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013773" y="627187"/>
                <a:ext cx="118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14:cNvPr>
              <p14:cNvContentPartPr/>
              <p14:nvPr/>
            </p14:nvContentPartPr>
            <p14:xfrm>
              <a:off x="7798053" y="1557067"/>
              <a:ext cx="188640" cy="2275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3B5B413-AFF7-4CB4-88DC-B65B26CAE8E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93733" y="1552747"/>
                <a:ext cx="197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14:cNvPr>
              <p14:cNvContentPartPr/>
              <p14:nvPr/>
            </p14:nvContentPartPr>
            <p14:xfrm>
              <a:off x="8148693" y="1458787"/>
              <a:ext cx="121680" cy="3164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F53D326-D057-4BD9-A340-D0FC013B84E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144373" y="1454467"/>
                <a:ext cx="1303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14:cNvPr>
              <p14:cNvContentPartPr/>
              <p14:nvPr/>
            </p14:nvContentPartPr>
            <p14:xfrm>
              <a:off x="8322213" y="1496227"/>
              <a:ext cx="123840" cy="1900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7542180-D370-4C2C-B897-D7225C38B6A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317893" y="1491907"/>
                <a:ext cx="132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14:cNvPr>
              <p14:cNvContentPartPr/>
              <p14:nvPr/>
            </p14:nvContentPartPr>
            <p14:xfrm>
              <a:off x="8469453" y="1619707"/>
              <a:ext cx="104760" cy="1213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D949D88-864A-4362-8034-B6DE700E203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465133" y="1615387"/>
                <a:ext cx="113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14:cNvPr>
              <p14:cNvContentPartPr/>
              <p14:nvPr/>
            </p14:nvContentPartPr>
            <p14:xfrm>
              <a:off x="8581773" y="1419187"/>
              <a:ext cx="87840" cy="4132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1C9EDCF-B572-44FB-84EA-056C3906811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77453" y="1414867"/>
                <a:ext cx="96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14:cNvPr>
              <p14:cNvContentPartPr/>
              <p14:nvPr/>
            </p14:nvContentPartPr>
            <p14:xfrm>
              <a:off x="8836293" y="1599907"/>
              <a:ext cx="174600" cy="309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1BF8E55-69DC-4D1F-84B8-FA2FAEA4A77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831973" y="1595587"/>
                <a:ext cx="183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14:cNvPr>
              <p14:cNvContentPartPr/>
              <p14:nvPr/>
            </p14:nvContentPartPr>
            <p14:xfrm>
              <a:off x="8951853" y="1532227"/>
              <a:ext cx="96840" cy="2235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FD75926-4CBC-45B8-9A7A-B328ED0A4AF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47533" y="1527907"/>
                <a:ext cx="105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14:cNvPr>
              <p14:cNvContentPartPr/>
              <p14:nvPr/>
            </p14:nvContentPartPr>
            <p14:xfrm>
              <a:off x="10653573" y="509467"/>
              <a:ext cx="133920" cy="1476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EE6DF24-7E2A-4E4B-8CB2-01D94F7C513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649253" y="505147"/>
                <a:ext cx="142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14:cNvPr>
              <p14:cNvContentPartPr/>
              <p14:nvPr/>
            </p14:nvContentPartPr>
            <p14:xfrm>
              <a:off x="10852293" y="492187"/>
              <a:ext cx="127080" cy="1360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16742C2-D923-481F-BED1-2A798DAE4AE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847973" y="487867"/>
                <a:ext cx="13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14:cNvPr>
              <p14:cNvContentPartPr/>
              <p14:nvPr/>
            </p14:nvContentPartPr>
            <p14:xfrm>
              <a:off x="10985853" y="540787"/>
              <a:ext cx="118800" cy="1494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98E168E-CB6B-456D-9EF1-FB67F98C323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981533" y="536467"/>
                <a:ext cx="127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14:cNvPr>
              <p14:cNvContentPartPr/>
              <p14:nvPr/>
            </p14:nvContentPartPr>
            <p14:xfrm>
              <a:off x="9377733" y="517027"/>
              <a:ext cx="160200" cy="1864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2A9FD62D-145A-4A42-A548-B15AF74B388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73413" y="512707"/>
                <a:ext cx="16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14:cNvPr>
              <p14:cNvContentPartPr/>
              <p14:nvPr/>
            </p14:nvContentPartPr>
            <p14:xfrm>
              <a:off x="9663933" y="497227"/>
              <a:ext cx="164520" cy="248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09981C-23FB-49E6-8AAD-2583E983283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659613" y="492907"/>
                <a:ext cx="173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14:cNvPr>
              <p14:cNvContentPartPr/>
              <p14:nvPr/>
            </p14:nvContentPartPr>
            <p14:xfrm>
              <a:off x="9956613" y="582907"/>
              <a:ext cx="151920" cy="25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DF3DFB2-073F-45E2-A8D3-4B07C2C1C24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952293" y="578587"/>
                <a:ext cx="1605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14:cNvPr>
              <p14:cNvContentPartPr/>
              <p14:nvPr/>
            </p14:nvContentPartPr>
            <p14:xfrm>
              <a:off x="9961293" y="637987"/>
              <a:ext cx="139680" cy="118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A53653B-A363-48E2-AB0B-FDE4C0CF3E3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956973" y="633667"/>
                <a:ext cx="1483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14:cNvPr>
              <p14:cNvContentPartPr/>
              <p14:nvPr/>
            </p14:nvContentPartPr>
            <p14:xfrm>
              <a:off x="10256853" y="416947"/>
              <a:ext cx="114840" cy="146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1B96D9A-03F0-4D75-8F9A-9909DA5CD64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252533" y="412627"/>
                <a:ext cx="1234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14:cNvPr>
              <p14:cNvContentPartPr/>
              <p14:nvPr/>
            </p14:nvContentPartPr>
            <p14:xfrm>
              <a:off x="10438293" y="403627"/>
              <a:ext cx="360" cy="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A5167A4-9C18-4976-8748-B93483C0B49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33973" y="399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14:cNvPr>
              <p14:cNvContentPartPr/>
              <p14:nvPr/>
            </p14:nvContentPartPr>
            <p14:xfrm>
              <a:off x="10425333" y="419467"/>
              <a:ext cx="126720" cy="1630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8BD3936-28B4-4D2D-86CB-1F35FCE3D87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421013" y="415147"/>
                <a:ext cx="135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14:cNvPr>
              <p14:cNvContentPartPr/>
              <p14:nvPr/>
            </p14:nvContentPartPr>
            <p14:xfrm>
              <a:off x="10200333" y="612067"/>
              <a:ext cx="374040" cy="165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59166B2-E1F1-4079-8213-A173A7213C1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196013" y="607747"/>
                <a:ext cx="382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14:cNvPr>
              <p14:cNvContentPartPr/>
              <p14:nvPr/>
            </p14:nvContentPartPr>
            <p14:xfrm>
              <a:off x="10203933" y="669307"/>
              <a:ext cx="133920" cy="159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E908387-6ECF-453E-B3ED-A4AE6246427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199613" y="664987"/>
                <a:ext cx="142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14:cNvPr>
              <p14:cNvContentPartPr/>
              <p14:nvPr/>
            </p14:nvContentPartPr>
            <p14:xfrm>
              <a:off x="10377453" y="685147"/>
              <a:ext cx="119160" cy="136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34BCDED-05B2-45E7-A7A9-FC99C431DF0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373133" y="680827"/>
                <a:ext cx="1278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14:cNvPr>
              <p14:cNvContentPartPr/>
              <p14:nvPr/>
            </p14:nvContentPartPr>
            <p14:xfrm>
              <a:off x="10135533" y="886027"/>
              <a:ext cx="399240" cy="547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8CF2DC7-7003-4A70-B4D6-EE1506122C7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131213" y="881707"/>
                <a:ext cx="407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14:cNvPr>
              <p14:cNvContentPartPr/>
              <p14:nvPr/>
            </p14:nvContentPartPr>
            <p14:xfrm>
              <a:off x="10152093" y="1028587"/>
              <a:ext cx="144720" cy="932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862F730-D33E-4FC9-96E3-4785DE8AF1E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47773" y="1024267"/>
                <a:ext cx="153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14:cNvPr>
              <p14:cNvContentPartPr/>
              <p14:nvPr/>
            </p14:nvContentPartPr>
            <p14:xfrm>
              <a:off x="10292133" y="1060987"/>
              <a:ext cx="105480" cy="493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A28C219-2D6E-415E-BD74-1AB222591B3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87813" y="1056667"/>
                <a:ext cx="114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14:cNvPr>
              <p14:cNvContentPartPr/>
              <p14:nvPr/>
            </p14:nvContentPartPr>
            <p14:xfrm>
              <a:off x="10426053" y="1040107"/>
              <a:ext cx="213120" cy="1648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1245169-FA7F-4BCD-8111-373F166CF2E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421733" y="1035787"/>
                <a:ext cx="221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14:cNvPr>
              <p14:cNvContentPartPr/>
              <p14:nvPr/>
            </p14:nvContentPartPr>
            <p14:xfrm>
              <a:off x="10643853" y="1008067"/>
              <a:ext cx="360" cy="3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52BDBC7-D51F-49C4-9270-D0BB24C78B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639533" y="1003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14:cNvPr>
              <p14:cNvContentPartPr/>
              <p14:nvPr/>
            </p14:nvContentPartPr>
            <p14:xfrm>
              <a:off x="10645653" y="969547"/>
              <a:ext cx="146880" cy="1098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DE6D63F-C838-4384-8797-2FFA6214AAA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641333" y="965227"/>
                <a:ext cx="155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14:cNvPr>
              <p14:cNvContentPartPr/>
              <p14:nvPr/>
            </p14:nvContentPartPr>
            <p14:xfrm>
              <a:off x="10873173" y="1017067"/>
              <a:ext cx="84240" cy="137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8D48745-BFE8-41AC-A713-44823BD63D50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68853" y="1012747"/>
                <a:ext cx="92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14:cNvPr>
              <p14:cNvContentPartPr/>
              <p14:nvPr/>
            </p14:nvContentPartPr>
            <p14:xfrm>
              <a:off x="10979013" y="1015627"/>
              <a:ext cx="57960" cy="622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7267BF7D-5C66-4A73-9621-58B9D46D38E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74693" y="1011307"/>
                <a:ext cx="66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14:cNvPr>
              <p14:cNvContentPartPr/>
              <p14:nvPr/>
            </p14:nvContentPartPr>
            <p14:xfrm>
              <a:off x="11061093" y="1005907"/>
              <a:ext cx="42840" cy="594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34845A0-B9E8-4E37-AA39-254447EF913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56773" y="1001587"/>
                <a:ext cx="51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14:cNvPr>
              <p14:cNvContentPartPr/>
              <p14:nvPr/>
            </p14:nvContentPartPr>
            <p14:xfrm>
              <a:off x="11112933" y="945067"/>
              <a:ext cx="110880" cy="1245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C1D16C2-78E6-466A-BC13-A2FA1145B2B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108613" y="940747"/>
                <a:ext cx="119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14:cNvPr>
              <p14:cNvContentPartPr/>
              <p14:nvPr/>
            </p14:nvContentPartPr>
            <p14:xfrm>
              <a:off x="11254413" y="1001227"/>
              <a:ext cx="101160" cy="698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DDB2741-B285-4073-BB58-AB11B69BB71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250093" y="996907"/>
                <a:ext cx="109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14:cNvPr>
              <p14:cNvContentPartPr/>
              <p14:nvPr/>
            </p14:nvContentPartPr>
            <p14:xfrm>
              <a:off x="11363493" y="930307"/>
              <a:ext cx="79920" cy="1162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FA4DB106-037B-4743-B8EB-597C9F33C92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359173" y="925987"/>
                <a:ext cx="88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14:cNvPr>
              <p14:cNvContentPartPr/>
              <p14:nvPr/>
            </p14:nvContentPartPr>
            <p14:xfrm>
              <a:off x="11421093" y="1014547"/>
              <a:ext cx="32040" cy="306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96E22F3-64E9-427D-B67B-E3B825EF9E2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1416773" y="1010227"/>
                <a:ext cx="40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14:cNvPr>
              <p14:cNvContentPartPr/>
              <p14:nvPr/>
            </p14:nvContentPartPr>
            <p14:xfrm>
              <a:off x="11375373" y="967027"/>
              <a:ext cx="104040" cy="777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D84782C-2CD6-4B9A-8B08-6D5C54702F5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371053" y="962707"/>
                <a:ext cx="112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14:cNvPr>
              <p14:cNvContentPartPr/>
              <p14:nvPr/>
            </p14:nvContentPartPr>
            <p14:xfrm>
              <a:off x="11486613" y="921307"/>
              <a:ext cx="13320" cy="1306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7D62CD9-4033-404A-AEB1-355B2870CBE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482293" y="916987"/>
                <a:ext cx="21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14:cNvPr>
              <p14:cNvContentPartPr/>
              <p14:nvPr/>
            </p14:nvContentPartPr>
            <p14:xfrm>
              <a:off x="11451693" y="975667"/>
              <a:ext cx="61920" cy="144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45FA065-E017-4DEC-810A-8C85FB0CF0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447373" y="971347"/>
                <a:ext cx="70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14:cNvPr>
              <p14:cNvContentPartPr/>
              <p14:nvPr/>
            </p14:nvContentPartPr>
            <p14:xfrm>
              <a:off x="11564373" y="942547"/>
              <a:ext cx="149760" cy="23436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6C7A86C-002E-4E46-9432-3D1A714C9C9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560053" y="938227"/>
                <a:ext cx="158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14:cNvPr>
              <p14:cNvContentPartPr/>
              <p14:nvPr/>
            </p14:nvContentPartPr>
            <p14:xfrm>
              <a:off x="11749773" y="934987"/>
              <a:ext cx="69840" cy="130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48F3EA7-DE5E-45AE-903F-FA48735BD1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745453" y="930667"/>
                <a:ext cx="78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14:cNvPr>
              <p14:cNvContentPartPr/>
              <p14:nvPr/>
            </p14:nvContentPartPr>
            <p14:xfrm>
              <a:off x="11806653" y="999427"/>
              <a:ext cx="58680" cy="612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3625345-4716-4228-BD6A-E5A3574850F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802333" y="995107"/>
                <a:ext cx="67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14:cNvPr>
              <p14:cNvContentPartPr/>
              <p14:nvPr/>
            </p14:nvContentPartPr>
            <p14:xfrm>
              <a:off x="11857773" y="949027"/>
              <a:ext cx="60120" cy="1062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0B86094-4002-4CFD-BD60-DEE578315BC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853453" y="944707"/>
                <a:ext cx="68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14:cNvPr>
              <p14:cNvContentPartPr/>
              <p14:nvPr/>
            </p14:nvContentPartPr>
            <p14:xfrm>
              <a:off x="11961813" y="1009507"/>
              <a:ext cx="360" cy="3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B4D3677-64C3-4D97-AF37-FB19F83D060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957493" y="1005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14:cNvPr>
              <p14:cNvContentPartPr/>
              <p14:nvPr/>
            </p14:nvContentPartPr>
            <p14:xfrm>
              <a:off x="11905293" y="970267"/>
              <a:ext cx="216000" cy="838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35A0CEE-A313-4B65-B30A-B073E2B5099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900973" y="965947"/>
                <a:ext cx="224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14:cNvPr>
              <p14:cNvContentPartPr/>
              <p14:nvPr/>
            </p14:nvContentPartPr>
            <p14:xfrm>
              <a:off x="9315093" y="1494067"/>
              <a:ext cx="144720" cy="1803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D179BF3-AC39-43C2-A6A6-353D26A0E5A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310773" y="1489747"/>
                <a:ext cx="153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14:cNvPr>
              <p14:cNvContentPartPr/>
              <p14:nvPr/>
            </p14:nvContentPartPr>
            <p14:xfrm>
              <a:off x="9529293" y="1483987"/>
              <a:ext cx="105480" cy="1735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440D01F-F3EA-441F-9935-F8A3C2E7E465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524973" y="1479667"/>
                <a:ext cx="11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14:cNvPr>
              <p14:cNvContentPartPr/>
              <p14:nvPr/>
            </p14:nvContentPartPr>
            <p14:xfrm>
              <a:off x="9812253" y="1564987"/>
              <a:ext cx="142920" cy="126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E3B8BD-E82F-4EAF-BB21-26543C6CD1F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807933" y="1560667"/>
                <a:ext cx="151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14:cNvPr>
              <p14:cNvContentPartPr/>
              <p14:nvPr/>
            </p14:nvContentPartPr>
            <p14:xfrm>
              <a:off x="9825213" y="1626907"/>
              <a:ext cx="160560" cy="2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1238825-3943-4FC5-80F6-1D012EDA92C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820893" y="1622587"/>
                <a:ext cx="169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14:cNvPr>
              <p14:cNvContentPartPr/>
              <p14:nvPr/>
            </p14:nvContentPartPr>
            <p14:xfrm>
              <a:off x="10057053" y="1378867"/>
              <a:ext cx="160920" cy="1580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990D983-955D-479F-96BD-010EA61CFF4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052733" y="1374547"/>
                <a:ext cx="169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14:cNvPr>
              <p14:cNvContentPartPr/>
              <p14:nvPr/>
            </p14:nvContentPartPr>
            <p14:xfrm>
              <a:off x="10287093" y="1356907"/>
              <a:ext cx="110880" cy="1497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A30CA0A-EA9A-46EA-9B46-393E885B8E5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282773" y="1352587"/>
                <a:ext cx="119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14:cNvPr>
              <p14:cNvContentPartPr/>
              <p14:nvPr/>
            </p14:nvContentPartPr>
            <p14:xfrm>
              <a:off x="10044453" y="1548067"/>
              <a:ext cx="430200" cy="536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60078B4-F406-4CFE-B26A-2D777418372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040133" y="1543747"/>
                <a:ext cx="438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14:cNvPr>
              <p14:cNvContentPartPr/>
              <p14:nvPr/>
            </p14:nvContentPartPr>
            <p14:xfrm>
              <a:off x="10027533" y="1643827"/>
              <a:ext cx="134640" cy="1627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E05277E-1A61-4650-BD20-59C24BA8B89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023213" y="1639507"/>
                <a:ext cx="143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14:cNvPr>
              <p14:cNvContentPartPr/>
              <p14:nvPr/>
            </p14:nvContentPartPr>
            <p14:xfrm>
              <a:off x="10257213" y="1648867"/>
              <a:ext cx="156960" cy="1627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A955492-3EA7-495A-B41F-56EE31F2B56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252893" y="1644547"/>
                <a:ext cx="16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14:cNvPr>
              <p14:cNvContentPartPr/>
              <p14:nvPr/>
            </p14:nvContentPartPr>
            <p14:xfrm>
              <a:off x="10635573" y="1428547"/>
              <a:ext cx="160200" cy="1962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E5F90E5-AAD8-41CB-B947-CCC49B7E42D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631253" y="1424227"/>
                <a:ext cx="168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14:cNvPr>
              <p14:cNvContentPartPr/>
              <p14:nvPr/>
            </p14:nvContentPartPr>
            <p14:xfrm>
              <a:off x="10883973" y="1419187"/>
              <a:ext cx="131760" cy="1796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72E8E29-3E81-451E-B2FA-EB95F1C79957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879653" y="1414867"/>
                <a:ext cx="140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14:cNvPr>
              <p14:cNvContentPartPr/>
              <p14:nvPr/>
            </p14:nvContentPartPr>
            <p14:xfrm>
              <a:off x="11048133" y="1516387"/>
              <a:ext cx="104760" cy="1447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A60EAE2-76BD-40A4-9224-641DA5EB2C1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043813" y="1512067"/>
                <a:ext cx="113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14:cNvPr>
              <p14:cNvContentPartPr/>
              <p14:nvPr/>
            </p14:nvContentPartPr>
            <p14:xfrm>
              <a:off x="11269533" y="683347"/>
              <a:ext cx="209520" cy="673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9698E67-8D59-4792-85CA-7ADA05A288B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265213" y="679027"/>
                <a:ext cx="218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14:cNvPr>
              <p14:cNvContentPartPr/>
              <p14:nvPr/>
            </p14:nvContentPartPr>
            <p14:xfrm>
              <a:off x="11277093" y="1280227"/>
              <a:ext cx="200880" cy="1202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94C83047-7369-4CD1-A39F-5E2EBF7A07F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272773" y="1275907"/>
                <a:ext cx="209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14:cNvPr>
              <p14:cNvContentPartPr/>
              <p14:nvPr/>
            </p14:nvContentPartPr>
            <p14:xfrm>
              <a:off x="11182413" y="577147"/>
              <a:ext cx="211320" cy="1803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D928005-175D-4DB8-A0FA-E1D01FB32D7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178093" y="572827"/>
                <a:ext cx="219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14:cNvPr>
              <p14:cNvContentPartPr/>
              <p14:nvPr/>
            </p14:nvContentPartPr>
            <p14:xfrm>
              <a:off x="7944573" y="2060707"/>
              <a:ext cx="22680" cy="1044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F6B25DE-8DE8-4D49-9DF1-B350DE258B6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940253" y="2056387"/>
                <a:ext cx="313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14:cNvPr>
              <p14:cNvContentPartPr/>
              <p14:nvPr/>
            </p14:nvContentPartPr>
            <p14:xfrm>
              <a:off x="7837653" y="2003827"/>
              <a:ext cx="202680" cy="21240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61B3C5E3-CC1D-42F3-A45B-387D72325A6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33333" y="1999507"/>
                <a:ext cx="211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14:cNvPr>
              <p14:cNvContentPartPr/>
              <p14:nvPr/>
            </p14:nvContentPartPr>
            <p14:xfrm>
              <a:off x="8058333" y="2011027"/>
              <a:ext cx="222840" cy="1627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92AE018-50E2-48C3-AE33-457B06482EC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8054013" y="2006707"/>
                <a:ext cx="231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14:cNvPr>
              <p14:cNvContentPartPr/>
              <p14:nvPr/>
            </p14:nvContentPartPr>
            <p14:xfrm>
              <a:off x="8376573" y="2052067"/>
              <a:ext cx="390240" cy="1234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66A8EEB-7FB9-4975-9199-55C9838C751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372253" y="2047747"/>
                <a:ext cx="398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14:cNvPr>
              <p14:cNvContentPartPr/>
              <p14:nvPr/>
            </p14:nvContentPartPr>
            <p14:xfrm>
              <a:off x="8947893" y="1998067"/>
              <a:ext cx="129600" cy="1432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9A8690D-CB26-43D3-8300-1CFC9FD23D3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943573" y="1993747"/>
                <a:ext cx="138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14:cNvPr>
              <p14:cNvContentPartPr/>
              <p14:nvPr/>
            </p14:nvContentPartPr>
            <p14:xfrm>
              <a:off x="9133293" y="1931107"/>
              <a:ext cx="29160" cy="1980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08CBCEA-F7FB-44F9-845B-DE8EB2F60BF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128973" y="1926787"/>
                <a:ext cx="37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14:cNvPr>
              <p14:cNvContentPartPr/>
              <p14:nvPr/>
            </p14:nvContentPartPr>
            <p14:xfrm>
              <a:off x="9155253" y="2019307"/>
              <a:ext cx="78120" cy="111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9DE458CE-9C0F-4775-A792-ECCFA12B178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150933" y="2014987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14:cNvPr>
              <p14:cNvContentPartPr/>
              <p14:nvPr/>
            </p14:nvContentPartPr>
            <p14:xfrm>
              <a:off x="9276213" y="2044147"/>
              <a:ext cx="35640" cy="536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06C647A0-291E-47B2-9487-320F8D55B11F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271893" y="2039827"/>
                <a:ext cx="44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14:cNvPr>
              <p14:cNvContentPartPr/>
              <p14:nvPr/>
            </p14:nvContentPartPr>
            <p14:xfrm>
              <a:off x="9500493" y="2054947"/>
              <a:ext cx="118440" cy="72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E91AE2F-B05A-43DF-AA36-7DFC1377230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9496173" y="2050627"/>
                <a:ext cx="127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14:cNvPr>
              <p14:cNvContentPartPr/>
              <p14:nvPr/>
            </p14:nvContentPartPr>
            <p14:xfrm>
              <a:off x="9526773" y="1928947"/>
              <a:ext cx="147600" cy="2037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846FA256-BEF5-416A-A2DF-F217D47C60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9522453" y="1924627"/>
                <a:ext cx="156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14:cNvPr>
              <p14:cNvContentPartPr/>
              <p14:nvPr/>
            </p14:nvContentPartPr>
            <p14:xfrm>
              <a:off x="9619653" y="2056387"/>
              <a:ext cx="161280" cy="421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FC8E3B2-867A-457E-AFEA-EDFE38B40E6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9615333" y="2052067"/>
                <a:ext cx="169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14:cNvPr>
              <p14:cNvContentPartPr/>
              <p14:nvPr/>
            </p14:nvContentPartPr>
            <p14:xfrm>
              <a:off x="9796053" y="2038027"/>
              <a:ext cx="300960" cy="68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CCA002C-AE3D-4C1C-B893-F8E4B80FF82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791733" y="2033707"/>
                <a:ext cx="309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14:cNvPr>
              <p14:cNvContentPartPr/>
              <p14:nvPr/>
            </p14:nvContentPartPr>
            <p14:xfrm>
              <a:off x="10334613" y="1932187"/>
              <a:ext cx="203040" cy="1706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05630505-3919-4892-8D76-1EFDBCA3510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330293" y="1927867"/>
                <a:ext cx="211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14:cNvPr>
              <p14:cNvContentPartPr/>
              <p14:nvPr/>
            </p14:nvContentPartPr>
            <p14:xfrm>
              <a:off x="10588413" y="1918867"/>
              <a:ext cx="243720" cy="1476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B90927A-764F-4CBD-B5E7-03AD06D1D09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584093" y="1914547"/>
                <a:ext cx="252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14:cNvPr>
              <p14:cNvContentPartPr/>
              <p14:nvPr/>
            </p14:nvContentPartPr>
            <p14:xfrm>
              <a:off x="8190453" y="2445907"/>
              <a:ext cx="187920" cy="2152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4D3C450-8A92-43C9-8949-A7F724DFEB9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86133" y="2441587"/>
                <a:ext cx="196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14:cNvPr>
              <p14:cNvContentPartPr/>
              <p14:nvPr/>
            </p14:nvContentPartPr>
            <p14:xfrm>
              <a:off x="8082813" y="2371387"/>
              <a:ext cx="337320" cy="302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CDC2E0D-F350-4628-A138-1DA5651B9AA5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078493" y="2367067"/>
                <a:ext cx="345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14:cNvPr>
              <p14:cNvContentPartPr/>
              <p14:nvPr/>
            </p14:nvContentPartPr>
            <p14:xfrm>
              <a:off x="8575653" y="2547067"/>
              <a:ext cx="199080" cy="104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0B9BD26-E786-4BFC-8D8E-C50E62A195C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571333" y="2542747"/>
                <a:ext cx="2077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14:cNvPr>
              <p14:cNvContentPartPr/>
              <p14:nvPr/>
            </p14:nvContentPartPr>
            <p14:xfrm>
              <a:off x="8592933" y="2592787"/>
              <a:ext cx="191520" cy="12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E573B722-3B89-4D2C-96F7-E8E0BE1814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8588613" y="2588467"/>
                <a:ext cx="200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14:cNvPr>
              <p14:cNvContentPartPr/>
              <p14:nvPr/>
            </p14:nvContentPartPr>
            <p14:xfrm>
              <a:off x="8956173" y="2465347"/>
              <a:ext cx="205920" cy="1771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AA5A0BA-E8FC-44D1-8819-35E7FE19060C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951853" y="2461027"/>
                <a:ext cx="214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14:cNvPr>
              <p14:cNvContentPartPr/>
              <p14:nvPr/>
            </p14:nvContentPartPr>
            <p14:xfrm>
              <a:off x="9236253" y="2555707"/>
              <a:ext cx="119520" cy="1717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6B38462-7E9F-4450-BA4E-BFC5DBCE424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231933" y="2551387"/>
                <a:ext cx="1281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14:cNvPr>
              <p14:cNvContentPartPr/>
              <p14:nvPr/>
            </p14:nvContentPartPr>
            <p14:xfrm>
              <a:off x="9545133" y="2501347"/>
              <a:ext cx="11160" cy="1220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2155242-D5C9-4CC6-8F82-53D8A01A405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9540813" y="2497027"/>
                <a:ext cx="19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14:cNvPr>
              <p14:cNvContentPartPr/>
              <p14:nvPr/>
            </p14:nvContentPartPr>
            <p14:xfrm>
              <a:off x="9474933" y="2555347"/>
              <a:ext cx="164160" cy="162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AEF3F4C-B77E-4180-B1D0-FA397D78B35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9470613" y="2551027"/>
                <a:ext cx="172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14:cNvPr>
              <p14:cNvContentPartPr/>
              <p14:nvPr/>
            </p14:nvContentPartPr>
            <p14:xfrm>
              <a:off x="9759693" y="2403067"/>
              <a:ext cx="158040" cy="206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067C726-C4AB-4FD1-AFC7-C3AF06FBE52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9755373" y="2398747"/>
                <a:ext cx="166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14:cNvPr>
              <p14:cNvContentPartPr/>
              <p14:nvPr/>
            </p14:nvContentPartPr>
            <p14:xfrm>
              <a:off x="9988293" y="2540587"/>
              <a:ext cx="130320" cy="1159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B384D81-6D68-465D-872F-5CA6CF4D6D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9983973" y="2536267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14:cNvPr>
              <p14:cNvContentPartPr/>
              <p14:nvPr/>
            </p14:nvContentPartPr>
            <p14:xfrm>
              <a:off x="7909653" y="2955667"/>
              <a:ext cx="163800" cy="2138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1832B69-3C5D-4740-A825-31644E072B06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905333" y="2951347"/>
                <a:ext cx="172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14:cNvPr>
              <p14:cNvContentPartPr/>
              <p14:nvPr/>
            </p14:nvContentPartPr>
            <p14:xfrm>
              <a:off x="8160933" y="2989507"/>
              <a:ext cx="162720" cy="1652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C86B18C-3D95-475B-B05F-5555D36E544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156613" y="2985187"/>
                <a:ext cx="171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14:cNvPr>
              <p14:cNvContentPartPr/>
              <p14:nvPr/>
            </p14:nvContentPartPr>
            <p14:xfrm>
              <a:off x="8128893" y="2941267"/>
              <a:ext cx="225000" cy="144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B3E5D7-C1DF-4F8E-A34E-C8A423853F5E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124573" y="2936947"/>
                <a:ext cx="233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14:cNvPr>
              <p14:cNvContentPartPr/>
              <p14:nvPr/>
            </p14:nvContentPartPr>
            <p14:xfrm>
              <a:off x="8619573" y="3032347"/>
              <a:ext cx="167400" cy="2952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4130C6-EF03-451D-943C-3529E0314E9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615253" y="3028027"/>
                <a:ext cx="1760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14:cNvPr>
              <p14:cNvContentPartPr/>
              <p14:nvPr/>
            </p14:nvContentPartPr>
            <p14:xfrm>
              <a:off x="8609853" y="3082387"/>
              <a:ext cx="174240" cy="72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B74CCF1B-234A-40E2-A65C-CBD8BD8AA51D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605533" y="3078067"/>
                <a:ext cx="1828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14:cNvPr>
              <p14:cNvContentPartPr/>
              <p14:nvPr/>
            </p14:nvContentPartPr>
            <p14:xfrm>
              <a:off x="8446773" y="2793667"/>
              <a:ext cx="37440" cy="1288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ECE5D72-87CF-430F-B668-91647E2ADF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442453" y="2789347"/>
                <a:ext cx="460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14:cNvPr>
              <p14:cNvContentPartPr/>
              <p14:nvPr/>
            </p14:nvContentPartPr>
            <p14:xfrm>
              <a:off x="8417973" y="2810227"/>
              <a:ext cx="67320" cy="1162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AF1E34F-1ADC-4AF9-A1C3-F81D3C4D1946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13653" y="2805907"/>
                <a:ext cx="75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14:cNvPr>
              <p14:cNvContentPartPr/>
              <p14:nvPr/>
            </p14:nvContentPartPr>
            <p14:xfrm>
              <a:off x="8491053" y="2846587"/>
              <a:ext cx="118080" cy="504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9A48CFD8-2B64-4662-B4E0-66BEEE3900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486733" y="2842267"/>
                <a:ext cx="126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14:cNvPr>
              <p14:cNvContentPartPr/>
              <p14:nvPr/>
            </p14:nvContentPartPr>
            <p14:xfrm>
              <a:off x="8587173" y="2800507"/>
              <a:ext cx="23400" cy="115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85833432-645A-42D1-844C-976B56173A6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582853" y="2796187"/>
                <a:ext cx="320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14:cNvPr>
              <p14:cNvContentPartPr/>
              <p14:nvPr/>
            </p14:nvContentPartPr>
            <p14:xfrm>
              <a:off x="8644413" y="2831467"/>
              <a:ext cx="66960" cy="7560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E304E02D-AEE6-4B98-8CB0-B37B72B1506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40093" y="2827147"/>
                <a:ext cx="75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14:cNvPr>
              <p14:cNvContentPartPr/>
              <p14:nvPr/>
            </p14:nvContentPartPr>
            <p14:xfrm>
              <a:off x="8723613" y="2798347"/>
              <a:ext cx="196920" cy="1094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FDF4892-836C-4257-B8FE-8B1C4590ECA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719293" y="2794027"/>
                <a:ext cx="205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14:cNvPr>
              <p14:cNvContentPartPr/>
              <p14:nvPr/>
            </p14:nvContentPartPr>
            <p14:xfrm>
              <a:off x="8792013" y="2750107"/>
              <a:ext cx="131400" cy="28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592689-B205-468B-8F12-125A037C4B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787693" y="2745787"/>
                <a:ext cx="140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14:cNvPr>
              <p14:cNvContentPartPr/>
              <p14:nvPr/>
            </p14:nvContentPartPr>
            <p14:xfrm>
              <a:off x="8950773" y="2817427"/>
              <a:ext cx="115560" cy="28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E5578B8-BF65-402A-A468-06D494A66FF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8946453" y="2813107"/>
                <a:ext cx="1242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14:cNvPr>
              <p14:cNvContentPartPr/>
              <p14:nvPr/>
            </p14:nvContentPartPr>
            <p14:xfrm>
              <a:off x="8971293" y="2848747"/>
              <a:ext cx="121680" cy="147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AA1903E-3AAA-4701-AF05-4F33AD8D732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8966973" y="2844427"/>
                <a:ext cx="130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14:cNvPr>
              <p14:cNvContentPartPr/>
              <p14:nvPr/>
            </p14:nvContentPartPr>
            <p14:xfrm>
              <a:off x="9105213" y="2802667"/>
              <a:ext cx="63720" cy="72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5235C24-980E-4456-9B50-FB8864BE405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100893" y="2798347"/>
                <a:ext cx="72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14:cNvPr>
              <p14:cNvContentPartPr/>
              <p14:nvPr/>
            </p14:nvContentPartPr>
            <p14:xfrm>
              <a:off x="9198813" y="2827147"/>
              <a:ext cx="98280" cy="259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7E5C5A3-B8E3-4455-A2AA-5539504F465C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194493" y="2822827"/>
                <a:ext cx="106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14:cNvPr>
              <p14:cNvContentPartPr/>
              <p14:nvPr/>
            </p14:nvContentPartPr>
            <p14:xfrm>
              <a:off x="9301053" y="2798347"/>
              <a:ext cx="68400" cy="727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B632667-723E-4482-940E-EC70CA38EBD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296733" y="2794027"/>
                <a:ext cx="77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14:cNvPr>
              <p14:cNvContentPartPr/>
              <p14:nvPr/>
            </p14:nvContentPartPr>
            <p14:xfrm>
              <a:off x="9371973" y="2769547"/>
              <a:ext cx="77400" cy="939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F369A35-7652-4124-853A-2FF0A41E159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367653" y="2765227"/>
                <a:ext cx="86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14:cNvPr>
              <p14:cNvContentPartPr/>
              <p14:nvPr/>
            </p14:nvContentPartPr>
            <p14:xfrm>
              <a:off x="9221493" y="2959627"/>
              <a:ext cx="210240" cy="1828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6AF2F8A-F008-4591-B612-21A8CA4D1C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9217173" y="2955307"/>
                <a:ext cx="218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14:cNvPr>
              <p14:cNvContentPartPr/>
              <p14:nvPr/>
            </p14:nvContentPartPr>
            <p14:xfrm>
              <a:off x="9567813" y="3038827"/>
              <a:ext cx="198000" cy="136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1463FD4-C9E5-43B4-9D50-19580C4ECBF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63493" y="3034507"/>
                <a:ext cx="2066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14:cNvPr>
              <p14:cNvContentPartPr/>
              <p14:nvPr/>
            </p14:nvContentPartPr>
            <p14:xfrm>
              <a:off x="9595893" y="3073027"/>
              <a:ext cx="173880" cy="194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331A2C8-3B6B-440D-8250-A48632062CB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591573" y="3068707"/>
                <a:ext cx="182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14:cNvPr>
              <p14:cNvContentPartPr/>
              <p14:nvPr/>
            </p14:nvContentPartPr>
            <p14:xfrm>
              <a:off x="9885693" y="2918587"/>
              <a:ext cx="145080" cy="1699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0FF3D57C-C08C-4F0B-898E-510E75A1C95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881373" y="2914267"/>
                <a:ext cx="153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14:cNvPr>
              <p14:cNvContentPartPr/>
              <p14:nvPr/>
            </p14:nvContentPartPr>
            <p14:xfrm>
              <a:off x="10097013" y="2917147"/>
              <a:ext cx="94320" cy="1447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F5D8ACB-C311-4147-A996-E053D46F8CD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092693" y="2912827"/>
                <a:ext cx="102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14:cNvPr>
              <p14:cNvContentPartPr/>
              <p14:nvPr/>
            </p14:nvContentPartPr>
            <p14:xfrm>
              <a:off x="10240653" y="2995987"/>
              <a:ext cx="107640" cy="1108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E04AEE6-2FFE-4CCF-A250-483B363539D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236333" y="2991667"/>
                <a:ext cx="116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14:cNvPr>
              <p14:cNvContentPartPr/>
              <p14:nvPr/>
            </p14:nvContentPartPr>
            <p14:xfrm>
              <a:off x="10476093" y="2969707"/>
              <a:ext cx="163440" cy="169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DB9C254-03D7-4B39-924F-F2C96874E63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471773" y="2965387"/>
                <a:ext cx="172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14:cNvPr>
              <p14:cNvContentPartPr/>
              <p14:nvPr/>
            </p14:nvContentPartPr>
            <p14:xfrm>
              <a:off x="10456293" y="3028387"/>
              <a:ext cx="68040" cy="151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ED60ED05-75E4-4FE4-A920-011FA27EDB58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451973" y="3024067"/>
                <a:ext cx="7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14:cNvPr>
              <p14:cNvContentPartPr/>
              <p14:nvPr/>
            </p14:nvContentPartPr>
            <p14:xfrm>
              <a:off x="10460253" y="3001387"/>
              <a:ext cx="360" cy="3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0C5A5C5-732C-4C8A-81F7-42CA0BF5FDA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55933" y="2997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14:cNvPr>
              <p14:cNvContentPartPr/>
              <p14:nvPr/>
            </p14:nvContentPartPr>
            <p14:xfrm>
              <a:off x="10542693" y="2913547"/>
              <a:ext cx="25200" cy="1501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3B57139-CB50-4FEF-9C2E-D9B842053DE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0538373" y="2909227"/>
                <a:ext cx="33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14:cNvPr>
              <p14:cNvContentPartPr/>
              <p14:nvPr/>
            </p14:nvContentPartPr>
            <p14:xfrm>
              <a:off x="10753653" y="2839747"/>
              <a:ext cx="187560" cy="1908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7F5A4388-F556-4C00-85B8-E1453C169F3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749333" y="2835427"/>
                <a:ext cx="196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14:cNvPr>
              <p14:cNvContentPartPr/>
              <p14:nvPr/>
            </p14:nvContentPartPr>
            <p14:xfrm>
              <a:off x="11006373" y="2853787"/>
              <a:ext cx="128160" cy="1774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D5868DF-7B30-4AB9-82A0-D1487F7A5E36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1002053" y="2849467"/>
                <a:ext cx="136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14:cNvPr>
              <p14:cNvContentPartPr/>
              <p14:nvPr/>
            </p14:nvContentPartPr>
            <p14:xfrm>
              <a:off x="11180253" y="2939827"/>
              <a:ext cx="144000" cy="1335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91C7CC0-270A-4DBE-AC35-49061447666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1175933" y="2935507"/>
                <a:ext cx="152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14:cNvPr>
              <p14:cNvContentPartPr/>
              <p14:nvPr/>
            </p14:nvContentPartPr>
            <p14:xfrm>
              <a:off x="9627213" y="3346987"/>
              <a:ext cx="212760" cy="147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C6AFB83-D150-49A5-A738-C27E77C3CEF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622893" y="3342667"/>
                <a:ext cx="221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14:cNvPr>
              <p14:cNvContentPartPr/>
              <p14:nvPr/>
            </p14:nvContentPartPr>
            <p14:xfrm>
              <a:off x="9636573" y="3403507"/>
              <a:ext cx="220680" cy="216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1CE9798-5F75-4D24-B0AF-09A5897A811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632253" y="3399187"/>
                <a:ext cx="229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14:cNvPr>
              <p14:cNvContentPartPr/>
              <p14:nvPr/>
            </p14:nvContentPartPr>
            <p14:xfrm>
              <a:off x="9833853" y="3295867"/>
              <a:ext cx="167400" cy="235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5ACA9A2-9EE0-4A5B-A381-6A169907085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829533" y="3291547"/>
                <a:ext cx="176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14:cNvPr>
              <p14:cNvContentPartPr/>
              <p14:nvPr/>
            </p14:nvContentPartPr>
            <p14:xfrm>
              <a:off x="10150653" y="3273907"/>
              <a:ext cx="129240" cy="1350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37D246D-8663-40AE-983B-E2D8560B8F7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46333" y="3269587"/>
                <a:ext cx="137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14:cNvPr>
              <p14:cNvContentPartPr/>
              <p14:nvPr/>
            </p14:nvContentPartPr>
            <p14:xfrm>
              <a:off x="10343973" y="3231427"/>
              <a:ext cx="100440" cy="1832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AFE0F77-2507-4BE5-8C26-6F591486479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339653" y="3227107"/>
                <a:ext cx="109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14:cNvPr>
              <p14:cNvContentPartPr/>
              <p14:nvPr/>
            </p14:nvContentPartPr>
            <p14:xfrm>
              <a:off x="10484373" y="3344107"/>
              <a:ext cx="92520" cy="1141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421496CB-6F9C-4AA5-AD15-4C842F53760A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0053" y="3339787"/>
                <a:ext cx="101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14:cNvPr>
              <p14:cNvContentPartPr/>
              <p14:nvPr/>
            </p14:nvContentPartPr>
            <p14:xfrm>
              <a:off x="10659693" y="3294427"/>
              <a:ext cx="113040" cy="11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49262BDC-A21B-4936-A5D4-1583E18686AA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5373" y="3290107"/>
                <a:ext cx="1216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14:cNvPr>
              <p14:cNvContentPartPr/>
              <p14:nvPr/>
            </p14:nvContentPartPr>
            <p14:xfrm>
              <a:off x="10668693" y="3331867"/>
              <a:ext cx="107640" cy="90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4ACEE47-C2FE-4B7E-8EAF-8FDE0796AFBE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64373" y="3327547"/>
                <a:ext cx="116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14:cNvPr>
              <p14:cNvContentPartPr/>
              <p14:nvPr/>
            </p14:nvContentPartPr>
            <p14:xfrm>
              <a:off x="10900533" y="3291187"/>
              <a:ext cx="127440" cy="1692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D5D006E-5A78-4413-BADA-B136EB6F625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896213" y="3286867"/>
                <a:ext cx="136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14:cNvPr>
              <p14:cNvContentPartPr/>
              <p14:nvPr/>
            </p14:nvContentPartPr>
            <p14:xfrm>
              <a:off x="11124453" y="3202627"/>
              <a:ext cx="144720" cy="1270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A6B41DCD-3845-4604-84E8-6CA793DFE3F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120133" y="3198307"/>
                <a:ext cx="153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14:cNvPr>
              <p14:cNvContentPartPr/>
              <p14:nvPr/>
            </p14:nvContentPartPr>
            <p14:xfrm>
              <a:off x="11327133" y="3164467"/>
              <a:ext cx="132480" cy="1512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B9B50C4-E3CE-43A6-8778-B3D0478C360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322813" y="3160147"/>
                <a:ext cx="1411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14:cNvPr>
              <p14:cNvContentPartPr/>
              <p14:nvPr/>
            </p14:nvContentPartPr>
            <p14:xfrm>
              <a:off x="11484453" y="3255547"/>
              <a:ext cx="106200" cy="1620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10B6F5E-CD25-4B46-94DC-60220997255E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480133" y="3251227"/>
                <a:ext cx="1148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14:cNvPr>
              <p14:cNvContentPartPr/>
              <p14:nvPr/>
            </p14:nvContentPartPr>
            <p14:xfrm>
              <a:off x="10141653" y="3499267"/>
              <a:ext cx="1544760" cy="1072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B3585C0-351B-48D7-A9C9-97BCE4DFE1CE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137333" y="3494947"/>
                <a:ext cx="1553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14:cNvPr>
              <p14:cNvContentPartPr/>
              <p14:nvPr/>
            </p14:nvContentPartPr>
            <p14:xfrm>
              <a:off x="11412093" y="527467"/>
              <a:ext cx="500760" cy="28764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19A6734-C009-43F1-ADA9-3F5EA6E544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07773" y="523147"/>
                <a:ext cx="509400" cy="28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14:cNvPr>
              <p14:cNvContentPartPr/>
              <p14:nvPr/>
            </p14:nvContentPartPr>
            <p14:xfrm>
              <a:off x="11305893" y="464467"/>
              <a:ext cx="228960" cy="1407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F446F3E1-4139-445B-8B70-04893809F862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01573" y="460147"/>
                <a:ext cx="2376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14:cNvPr>
              <p14:cNvContentPartPr/>
              <p14:nvPr/>
            </p14:nvContentPartPr>
            <p14:xfrm>
              <a:off x="11273853" y="1555627"/>
              <a:ext cx="457920" cy="16718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0888EF5-35C9-4393-A09D-469B04EC0AE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69533" y="1551307"/>
                <a:ext cx="46656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14:cNvPr>
              <p14:cNvContentPartPr/>
              <p14:nvPr/>
            </p14:nvContentPartPr>
            <p14:xfrm>
              <a:off x="11162253" y="1471387"/>
              <a:ext cx="299160" cy="1915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98F6A53-53F1-4967-85ED-35EC54A8509C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157933" y="1467067"/>
                <a:ext cx="307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14:cNvPr>
              <p14:cNvContentPartPr/>
              <p14:nvPr/>
            </p14:nvContentPartPr>
            <p14:xfrm>
              <a:off x="9949053" y="3034507"/>
              <a:ext cx="1802160" cy="5997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F95670E-AC0F-40A6-B9EC-F042699B238F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9944733" y="3030187"/>
                <a:ext cx="181080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14:cNvPr>
              <p14:cNvContentPartPr/>
              <p14:nvPr/>
            </p14:nvContentPartPr>
            <p14:xfrm>
              <a:off x="4485693" y="1147387"/>
              <a:ext cx="132480" cy="187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63E0919-3289-4FB0-91ED-D21F65521F1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481373" y="1143067"/>
                <a:ext cx="14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14:cNvPr>
              <p14:cNvContentPartPr/>
              <p14:nvPr/>
            </p14:nvContentPartPr>
            <p14:xfrm>
              <a:off x="4494333" y="1201747"/>
              <a:ext cx="128160" cy="25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05D8D32-936D-4069-942A-ADC1E39CF8E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490013" y="1197427"/>
                <a:ext cx="1368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14:cNvPr>
              <p14:cNvContentPartPr/>
              <p14:nvPr/>
            </p14:nvContentPartPr>
            <p14:xfrm>
              <a:off x="4732293" y="1004827"/>
              <a:ext cx="156960" cy="12060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B4B461B-8F6F-45CA-ABD3-9967463FE1D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4727973" y="1000507"/>
                <a:ext cx="165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14:cNvPr>
              <p14:cNvContentPartPr/>
              <p14:nvPr/>
            </p14:nvContentPartPr>
            <p14:xfrm>
              <a:off x="4924893" y="994027"/>
              <a:ext cx="82800" cy="1144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DC83430-99C2-46A5-83D8-08E4025F7AE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4920573" y="989707"/>
                <a:ext cx="91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14:cNvPr>
              <p14:cNvContentPartPr/>
              <p14:nvPr/>
            </p14:nvContentPartPr>
            <p14:xfrm>
              <a:off x="4724373" y="1142347"/>
              <a:ext cx="326520" cy="525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8B0F68B-928C-4A72-A8B2-D5154348E013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4720053" y="1138027"/>
                <a:ext cx="335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14:cNvPr>
              <p14:cNvContentPartPr/>
              <p14:nvPr/>
            </p14:nvContentPartPr>
            <p14:xfrm>
              <a:off x="4748493" y="1186987"/>
              <a:ext cx="137160" cy="1558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2525365B-F6BF-4A2B-A3EC-7138F67D5D65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744173" y="1182667"/>
                <a:ext cx="145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14:cNvPr>
              <p14:cNvContentPartPr/>
              <p14:nvPr/>
            </p14:nvContentPartPr>
            <p14:xfrm>
              <a:off x="4924173" y="1213627"/>
              <a:ext cx="128520" cy="1162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2A6B40AC-E366-41AB-B484-6C0693E4FF4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919853" y="1209307"/>
                <a:ext cx="137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14:cNvPr>
              <p14:cNvContentPartPr/>
              <p14:nvPr/>
            </p14:nvContentPartPr>
            <p14:xfrm>
              <a:off x="5195253" y="1024267"/>
              <a:ext cx="61560" cy="2012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30586CE-56AB-4DC8-A7E4-64ABD0CD0135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190933" y="1019947"/>
                <a:ext cx="70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14:cNvPr>
              <p14:cNvContentPartPr/>
              <p14:nvPr/>
            </p14:nvContentPartPr>
            <p14:xfrm>
              <a:off x="5267613" y="1124707"/>
              <a:ext cx="111960" cy="93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0892F28-87AD-46D8-85ED-0E00DED1159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263293" y="1120387"/>
                <a:ext cx="120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14:cNvPr>
              <p14:cNvContentPartPr/>
              <p14:nvPr/>
            </p14:nvContentPartPr>
            <p14:xfrm>
              <a:off x="5460933" y="1004827"/>
              <a:ext cx="111600" cy="1486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BAEA1CB-8C24-4B0B-86EC-583191DDC4E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456613" y="1000507"/>
                <a:ext cx="1202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14:cNvPr>
              <p14:cNvContentPartPr/>
              <p14:nvPr/>
            </p14:nvContentPartPr>
            <p14:xfrm>
              <a:off x="5609253" y="1008067"/>
              <a:ext cx="96840" cy="1497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B6551727-C1F2-49AF-B74F-FC964228CC05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604933" y="1003747"/>
                <a:ext cx="105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14:cNvPr>
              <p14:cNvContentPartPr/>
              <p14:nvPr/>
            </p14:nvContentPartPr>
            <p14:xfrm>
              <a:off x="5716533" y="1094827"/>
              <a:ext cx="138960" cy="1152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B3F0F55-0834-4C14-B2FF-4C5C6E80B93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712213" y="1090507"/>
                <a:ext cx="147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14:cNvPr>
              <p14:cNvContentPartPr/>
              <p14:nvPr/>
            </p14:nvContentPartPr>
            <p14:xfrm>
              <a:off x="5863773" y="950467"/>
              <a:ext cx="99000" cy="3384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E1E1873-9D35-49AA-A14A-E41EEB21467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859453" y="946147"/>
                <a:ext cx="107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14:cNvPr>
              <p14:cNvContentPartPr/>
              <p14:nvPr/>
            </p14:nvContentPartPr>
            <p14:xfrm>
              <a:off x="6111813" y="1082947"/>
              <a:ext cx="4572360" cy="293292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C1BDF321-80C1-49FF-B9CA-9F028475B7B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107493" y="1078627"/>
                <a:ext cx="4581000" cy="29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14:cNvPr>
              <p14:cNvContentPartPr/>
              <p14:nvPr/>
            </p14:nvContentPartPr>
            <p14:xfrm>
              <a:off x="5960253" y="1024987"/>
              <a:ext cx="372600" cy="2052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E975A703-EA16-472B-B9D0-FD2EAE176942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5955933" y="1020667"/>
                <a:ext cx="3812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14:cNvPr>
              <p14:cNvContentPartPr/>
              <p14:nvPr/>
            </p14:nvContentPartPr>
            <p14:xfrm>
              <a:off x="3662733" y="797827"/>
              <a:ext cx="189360" cy="3862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C8434E-8CB8-4C58-8B42-3441D7650AE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658413" y="793507"/>
                <a:ext cx="1980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14:cNvPr>
              <p14:cNvContentPartPr/>
              <p14:nvPr/>
            </p14:nvContentPartPr>
            <p14:xfrm>
              <a:off x="3515853" y="945787"/>
              <a:ext cx="19800" cy="252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49CB737-2AC9-4A21-9FD0-77E32692915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511533" y="94146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14:cNvPr>
              <p14:cNvContentPartPr/>
              <p14:nvPr/>
            </p14:nvContentPartPr>
            <p14:xfrm>
              <a:off x="3503973" y="1046947"/>
              <a:ext cx="25200" cy="277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3FE0136E-4A30-48EF-89DD-6ECD8F602101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499653" y="1042627"/>
                <a:ext cx="338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14:cNvPr>
              <p14:cNvContentPartPr/>
              <p14:nvPr/>
            </p14:nvContentPartPr>
            <p14:xfrm>
              <a:off x="4004013" y="1632307"/>
              <a:ext cx="151920" cy="2113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CFD8DC96-242C-4C86-B9BF-EF353BE2DAB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999693" y="1627987"/>
                <a:ext cx="1605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14:cNvPr>
              <p14:cNvContentPartPr/>
              <p14:nvPr/>
            </p14:nvContentPartPr>
            <p14:xfrm>
              <a:off x="4249533" y="1659307"/>
              <a:ext cx="141120" cy="20016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0D942D33-1468-47B9-AA2F-29CC7DDF6A6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245213" y="1654987"/>
                <a:ext cx="1497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14:cNvPr>
              <p14:cNvContentPartPr/>
              <p14:nvPr/>
            </p14:nvContentPartPr>
            <p14:xfrm>
              <a:off x="3905373" y="1925707"/>
              <a:ext cx="591480" cy="522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1C828DB-C37E-4ACA-B585-8590EEA96D8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01053" y="1921387"/>
                <a:ext cx="600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14:cNvPr>
              <p14:cNvContentPartPr/>
              <p14:nvPr/>
            </p14:nvContentPartPr>
            <p14:xfrm>
              <a:off x="4019853" y="2008867"/>
              <a:ext cx="141480" cy="21456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E58E81B1-AAF4-46A3-B1E3-C26EC9247DFA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015533" y="2004547"/>
                <a:ext cx="150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14:cNvPr>
              <p14:cNvContentPartPr/>
              <p14:nvPr/>
            </p14:nvContentPartPr>
            <p14:xfrm>
              <a:off x="4264293" y="2026867"/>
              <a:ext cx="138240" cy="17208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3707A4C-2824-4057-962F-C2CB4EBFBCC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259973" y="2022547"/>
                <a:ext cx="146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14:cNvPr>
              <p14:cNvContentPartPr/>
              <p14:nvPr/>
            </p14:nvContentPartPr>
            <p14:xfrm>
              <a:off x="4622493" y="1909507"/>
              <a:ext cx="210600" cy="1584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C51D291-3461-461C-BC7E-5C340B53E950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618173" y="1905187"/>
                <a:ext cx="219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14:cNvPr>
              <p14:cNvContentPartPr/>
              <p14:nvPr/>
            </p14:nvContentPartPr>
            <p14:xfrm>
              <a:off x="4663173" y="1961707"/>
              <a:ext cx="187560" cy="97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694876EC-1782-4408-B4E8-A722EA436D9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658853" y="1957387"/>
                <a:ext cx="1962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14:cNvPr>
              <p14:cNvContentPartPr/>
              <p14:nvPr/>
            </p14:nvContentPartPr>
            <p14:xfrm>
              <a:off x="5039733" y="1549867"/>
              <a:ext cx="162000" cy="1580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C1E0EFA-A94E-43BE-B381-9532F0171DC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035413" y="1545547"/>
                <a:ext cx="170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14:cNvPr>
              <p14:cNvContentPartPr/>
              <p14:nvPr/>
            </p14:nvContentPartPr>
            <p14:xfrm>
              <a:off x="5233773" y="1531507"/>
              <a:ext cx="127080" cy="18072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C2E7FB52-EA71-4FD7-81F3-EB2B3AF63347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229453" y="1527187"/>
                <a:ext cx="1357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14:cNvPr>
              <p14:cNvContentPartPr/>
              <p14:nvPr/>
            </p14:nvContentPartPr>
            <p14:xfrm>
              <a:off x="5010933" y="1719067"/>
              <a:ext cx="345600" cy="3996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D76A5A1-A7A5-4A6C-8074-255F87E8BCBB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006613" y="1714747"/>
                <a:ext cx="354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14:cNvPr>
              <p14:cNvContentPartPr/>
              <p14:nvPr/>
            </p14:nvContentPartPr>
            <p14:xfrm>
              <a:off x="5080773" y="1773427"/>
              <a:ext cx="124560" cy="946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BB5527D0-0340-47E2-9D58-CCBA44EF8494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076453" y="1769107"/>
                <a:ext cx="133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14:cNvPr>
              <p14:cNvContentPartPr/>
              <p14:nvPr/>
            </p14:nvContentPartPr>
            <p14:xfrm>
              <a:off x="5253573" y="1759387"/>
              <a:ext cx="118440" cy="982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963B7ECB-AC63-42E5-B94C-BF83DD6E2E1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249253" y="1755067"/>
                <a:ext cx="127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14:cNvPr>
              <p14:cNvContentPartPr/>
              <p14:nvPr/>
            </p14:nvContentPartPr>
            <p14:xfrm>
              <a:off x="4986093" y="1891507"/>
              <a:ext cx="487080" cy="522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B8200A46-29DD-4AFA-B9E8-CB5A02DF37FE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4981773" y="1887187"/>
                <a:ext cx="495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14:cNvPr>
              <p14:cNvContentPartPr/>
              <p14:nvPr/>
            </p14:nvContentPartPr>
            <p14:xfrm>
              <a:off x="5109573" y="2015707"/>
              <a:ext cx="111240" cy="1350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3CA7E6E4-B21D-4021-B62A-E6DEFC4BE1E1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5105253" y="2011387"/>
                <a:ext cx="119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14:cNvPr>
              <p14:cNvContentPartPr/>
              <p14:nvPr/>
            </p14:nvContentPartPr>
            <p14:xfrm>
              <a:off x="5286333" y="2002027"/>
              <a:ext cx="84600" cy="1119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9B9F45B8-BA50-4A42-A2AD-FF0A1063828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282013" y="1997707"/>
                <a:ext cx="93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14:cNvPr>
              <p14:cNvContentPartPr/>
              <p14:nvPr/>
            </p14:nvContentPartPr>
            <p14:xfrm>
              <a:off x="5102373" y="2151427"/>
              <a:ext cx="329760" cy="5292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79431BE-7046-4DDF-8EC8-2EAA2B42FD6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098053" y="2147107"/>
                <a:ext cx="338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14:cNvPr>
              <p14:cNvContentPartPr/>
              <p14:nvPr/>
            </p14:nvContentPartPr>
            <p14:xfrm>
              <a:off x="5136573" y="2225227"/>
              <a:ext cx="139320" cy="13284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641E2ED-D9CB-40B1-8D12-117E798A06BE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132253" y="2220907"/>
                <a:ext cx="147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14:cNvPr>
              <p14:cNvContentPartPr/>
              <p14:nvPr/>
            </p14:nvContentPartPr>
            <p14:xfrm>
              <a:off x="5320173" y="2238907"/>
              <a:ext cx="126360" cy="1339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72AABA6-A768-46B0-9F09-79A950F6C31F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315853" y="2234587"/>
                <a:ext cx="135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14:cNvPr>
              <p14:cNvContentPartPr/>
              <p14:nvPr/>
            </p14:nvContentPartPr>
            <p14:xfrm>
              <a:off x="5639493" y="1937227"/>
              <a:ext cx="57960" cy="226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F3EF97E-933F-428B-99A2-7DD0E22AB0AD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635173" y="1932907"/>
                <a:ext cx="66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14:cNvPr>
              <p14:cNvContentPartPr/>
              <p14:nvPr/>
            </p14:nvContentPartPr>
            <p14:xfrm>
              <a:off x="5843973" y="1706107"/>
              <a:ext cx="133200" cy="1623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84D59C1-E2C7-497B-A556-07DC8C2ACF1F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5839653" y="1701787"/>
                <a:ext cx="14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14:cNvPr>
              <p14:cNvContentPartPr/>
              <p14:nvPr/>
            </p14:nvContentPartPr>
            <p14:xfrm>
              <a:off x="6033333" y="1674067"/>
              <a:ext cx="75240" cy="1735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4C246C06-2887-4623-A697-1FBAB207F62B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029013" y="1669747"/>
                <a:ext cx="83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14:cNvPr>
              <p14:cNvContentPartPr/>
              <p14:nvPr/>
            </p14:nvContentPartPr>
            <p14:xfrm>
              <a:off x="6137733" y="1765867"/>
              <a:ext cx="117360" cy="11772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CC4C80FD-A38D-4FC6-BC2C-68F5ED2D0AB1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133413" y="1761547"/>
                <a:ext cx="126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14:cNvPr>
              <p14:cNvContentPartPr/>
              <p14:nvPr/>
            </p14:nvContentPartPr>
            <p14:xfrm>
              <a:off x="5792493" y="1921027"/>
              <a:ext cx="498600" cy="680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D367627-C95E-4152-ADFA-6688764445C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5788173" y="1916707"/>
                <a:ext cx="507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14:cNvPr>
              <p14:cNvContentPartPr/>
              <p14:nvPr/>
            </p14:nvContentPartPr>
            <p14:xfrm>
              <a:off x="5753253" y="2061427"/>
              <a:ext cx="97560" cy="21024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8CC834E2-82D3-4E79-BD3B-E5176E17BCD5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748933" y="2057107"/>
                <a:ext cx="106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14:cNvPr>
              <p14:cNvContentPartPr/>
              <p14:nvPr/>
            </p14:nvContentPartPr>
            <p14:xfrm>
              <a:off x="5855133" y="2198587"/>
              <a:ext cx="85680" cy="46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9C452CE-1FFE-48C8-8D76-9F22C3E58C2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850813" y="2194267"/>
                <a:ext cx="94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14:cNvPr>
              <p14:cNvContentPartPr/>
              <p14:nvPr/>
            </p14:nvContentPartPr>
            <p14:xfrm>
              <a:off x="5972853" y="2076187"/>
              <a:ext cx="121680" cy="1569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C12491E-717D-48BB-A165-5E901A657CB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968533" y="2071867"/>
                <a:ext cx="130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14:cNvPr>
              <p14:cNvContentPartPr/>
              <p14:nvPr/>
            </p14:nvContentPartPr>
            <p14:xfrm>
              <a:off x="6131253" y="2068987"/>
              <a:ext cx="128520" cy="1515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C6346814-6EF4-4DD4-BD82-A0AB3BC0E619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126933" y="2064667"/>
                <a:ext cx="137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14:cNvPr>
              <p14:cNvContentPartPr/>
              <p14:nvPr/>
            </p14:nvContentPartPr>
            <p14:xfrm>
              <a:off x="6232773" y="2189947"/>
              <a:ext cx="95400" cy="1119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D66BD51-3207-4137-BADE-1FF86834C3D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228453" y="2185627"/>
                <a:ext cx="104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14:cNvPr>
              <p14:cNvContentPartPr/>
              <p14:nvPr/>
            </p14:nvContentPartPr>
            <p14:xfrm>
              <a:off x="6273453" y="2037307"/>
              <a:ext cx="145800" cy="30600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72272D86-79F3-496F-9461-87FEEE03626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269133" y="2032987"/>
                <a:ext cx="15444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14:cNvPr>
              <p14:cNvContentPartPr/>
              <p14:nvPr/>
            </p14:nvContentPartPr>
            <p14:xfrm>
              <a:off x="5871693" y="1944787"/>
              <a:ext cx="454680" cy="4755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A626F08-11E3-4218-95A3-ABB1C359206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867373" y="1940467"/>
                <a:ext cx="46332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14:cNvPr>
              <p14:cNvContentPartPr/>
              <p14:nvPr/>
            </p14:nvContentPartPr>
            <p14:xfrm>
              <a:off x="5759373" y="1625827"/>
              <a:ext cx="483120" cy="3895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29674DC5-3F7D-4941-AE0E-FC1531BAB17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755053" y="1621507"/>
                <a:ext cx="4917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14:cNvPr>
              <p14:cNvContentPartPr/>
              <p14:nvPr/>
            </p14:nvContentPartPr>
            <p14:xfrm>
              <a:off x="1815213" y="1244227"/>
              <a:ext cx="5393520" cy="330984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D3E79BD-FFE1-4F49-8E13-90EEF21C677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810893" y="1239907"/>
                <a:ext cx="5402160" cy="33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7" name="Gruppieren 506">
            <a:extLst>
              <a:ext uri="{FF2B5EF4-FFF2-40B4-BE49-F238E27FC236}">
                <a16:creationId xmlns:a16="http://schemas.microsoft.com/office/drawing/2014/main" id="{8419E0B0-AB73-496F-8DB9-4F6723A07EA4}"/>
              </a:ext>
            </a:extLst>
          </p:cNvPr>
          <p:cNvGrpSpPr/>
          <p:nvPr/>
        </p:nvGrpSpPr>
        <p:grpSpPr>
          <a:xfrm>
            <a:off x="1439013" y="2399467"/>
            <a:ext cx="1208880" cy="379800"/>
            <a:chOff x="1439013" y="2399467"/>
            <a:chExt cx="120888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14:cNvPr>
                <p14:cNvContentPartPr/>
                <p14:nvPr/>
              </p14:nvContentPartPr>
              <p14:xfrm>
                <a:off x="1669773" y="2474707"/>
                <a:ext cx="978120" cy="3045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C67FC919-4FB9-466A-A8E9-6D83CFD0776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665453" y="2470387"/>
                  <a:ext cx="986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14:cNvPr>
                <p14:cNvContentPartPr/>
                <p14:nvPr/>
              </p14:nvContentPartPr>
              <p14:xfrm>
                <a:off x="1439013" y="2399467"/>
                <a:ext cx="530640" cy="2728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25E65394-0AD6-4090-9F43-B55EB9BDA33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434693" y="2395147"/>
                  <a:ext cx="53928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E2DD6E75-EC1B-4441-AC06-2A68E98A4BB4}"/>
              </a:ext>
            </a:extLst>
          </p:cNvPr>
          <p:cNvGrpSpPr/>
          <p:nvPr/>
        </p:nvGrpSpPr>
        <p:grpSpPr>
          <a:xfrm>
            <a:off x="4219293" y="2508907"/>
            <a:ext cx="3444480" cy="3591720"/>
            <a:chOff x="4219293" y="2508907"/>
            <a:chExt cx="3444480" cy="35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14:cNvPr>
                <p14:cNvContentPartPr/>
                <p14:nvPr/>
              </p14:nvContentPartPr>
              <p14:xfrm>
                <a:off x="4219293" y="2676307"/>
                <a:ext cx="129240" cy="210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52F3359-21F1-484A-A0BA-969D24B3778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214973" y="2671987"/>
                  <a:ext cx="13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14:cNvPr>
                <p14:cNvContentPartPr/>
                <p14:nvPr/>
              </p14:nvContentPartPr>
              <p14:xfrm>
                <a:off x="4455813" y="2642107"/>
                <a:ext cx="167040" cy="207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237AD80-CD72-489A-B881-683E8B56F67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451493" y="2637787"/>
                  <a:ext cx="175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14:cNvPr>
                <p14:cNvContentPartPr/>
                <p14:nvPr/>
              </p14:nvContentPartPr>
              <p14:xfrm>
                <a:off x="4232613" y="2944507"/>
                <a:ext cx="464040" cy="518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42D26EA-8325-4F37-8071-BC7CDD9D455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228293" y="2940187"/>
                  <a:ext cx="47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14:cNvPr>
                <p14:cNvContentPartPr/>
                <p14:nvPr/>
              </p14:nvContentPartPr>
              <p14:xfrm>
                <a:off x="4265733" y="3041347"/>
                <a:ext cx="129960" cy="1706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61151E-4DD0-4913-894E-3797DAD9F6D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261413" y="3037027"/>
                  <a:ext cx="13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14:cNvPr>
                <p14:cNvContentPartPr/>
                <p14:nvPr/>
              </p14:nvContentPartPr>
              <p14:xfrm>
                <a:off x="4490373" y="3028387"/>
                <a:ext cx="118080" cy="1544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6242536-8941-46FD-A711-DFF03404B42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486053" y="3024067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14:cNvPr>
                <p14:cNvContentPartPr/>
                <p14:nvPr/>
              </p14:nvContentPartPr>
              <p14:xfrm>
                <a:off x="4848933" y="2898427"/>
                <a:ext cx="203040" cy="126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7DE58AD-E504-4735-A6C2-E131CE8C8B8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844613" y="2894107"/>
                  <a:ext cx="21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14:cNvPr>
                <p14:cNvContentPartPr/>
                <p14:nvPr/>
              </p14:nvContentPartPr>
              <p14:xfrm>
                <a:off x="4896813" y="2941267"/>
                <a:ext cx="177120" cy="219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46CF0F-3EAA-44BE-80B6-589774EA085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892493" y="2936947"/>
                  <a:ext cx="185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14:cNvPr>
                <p14:cNvContentPartPr/>
                <p14:nvPr/>
              </p14:nvContentPartPr>
              <p14:xfrm>
                <a:off x="5205693" y="2891227"/>
                <a:ext cx="130680" cy="3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90539D2-26DE-4CE9-9B66-E8128113B07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201373" y="2886907"/>
                  <a:ext cx="139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14:cNvPr>
                <p14:cNvContentPartPr/>
                <p14:nvPr/>
              </p14:nvContentPartPr>
              <p14:xfrm>
                <a:off x="5515653" y="2535187"/>
                <a:ext cx="170280" cy="151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CCE06F8-856F-454A-918A-252EE9CEE01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511333" y="2530867"/>
                  <a:ext cx="17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14:cNvPr>
                <p14:cNvContentPartPr/>
                <p14:nvPr/>
              </p14:nvContentPartPr>
              <p14:xfrm>
                <a:off x="5733453" y="2508907"/>
                <a:ext cx="114120" cy="183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27DFBA7-336F-41E7-B90E-A062EF19B19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729133" y="2504587"/>
                  <a:ext cx="122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14:cNvPr>
                <p14:cNvContentPartPr/>
                <p14:nvPr/>
              </p14:nvContentPartPr>
              <p14:xfrm>
                <a:off x="5463093" y="2693227"/>
                <a:ext cx="460800" cy="745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A319ED1-33A9-4D0D-A9A6-B25D2DB83DE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458773" y="2688907"/>
                  <a:ext cx="46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14:cNvPr>
                <p14:cNvContentPartPr/>
                <p14:nvPr/>
              </p14:nvContentPartPr>
              <p14:xfrm>
                <a:off x="5567853" y="2734267"/>
                <a:ext cx="108720" cy="1047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A124099-7A23-4208-9F51-A5FCEDC2DF5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63533" y="2729947"/>
                  <a:ext cx="117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14:cNvPr>
                <p14:cNvContentPartPr/>
                <p14:nvPr/>
              </p14:nvContentPartPr>
              <p14:xfrm>
                <a:off x="5742093" y="2726707"/>
                <a:ext cx="104400" cy="835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EE94C07-1DD2-40B2-81A7-13CF8B4FF52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737773" y="2722387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14:cNvPr>
                <p14:cNvContentPartPr/>
                <p14:nvPr/>
              </p14:nvContentPartPr>
              <p14:xfrm>
                <a:off x="5489013" y="2795467"/>
                <a:ext cx="659520" cy="106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5D7A680-A3D7-4F64-8907-3A52C6CD07D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484693" y="2791147"/>
                  <a:ext cx="66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14:cNvPr>
                <p14:cNvContentPartPr/>
                <p14:nvPr/>
              </p14:nvContentPartPr>
              <p14:xfrm>
                <a:off x="5641293" y="2877547"/>
                <a:ext cx="144000" cy="177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A1B6043-DDF4-47D4-8970-42D72882AC6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636973" y="2873227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14:cNvPr>
                <p14:cNvContentPartPr/>
                <p14:nvPr/>
              </p14:nvContentPartPr>
              <p14:xfrm>
                <a:off x="5882853" y="2878267"/>
                <a:ext cx="84600" cy="117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302A659-7A44-4D9F-AB90-66D54A5156F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878533" y="2873947"/>
                  <a:ext cx="93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14:cNvPr>
                <p14:cNvContentPartPr/>
                <p14:nvPr/>
              </p14:nvContentPartPr>
              <p14:xfrm>
                <a:off x="5629413" y="3026947"/>
                <a:ext cx="441360" cy="74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4A685B2-BD8A-4E30-B55E-CA6F5CA4CD8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625093" y="3022627"/>
                  <a:ext cx="45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14:cNvPr>
                <p14:cNvContentPartPr/>
                <p14:nvPr/>
              </p14:nvContentPartPr>
              <p14:xfrm>
                <a:off x="5653893" y="3133147"/>
                <a:ext cx="159840" cy="172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6A2F5CD-D942-4AC3-B314-CFA1D17D709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649573" y="3128827"/>
                  <a:ext cx="168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14:cNvPr>
                <p14:cNvContentPartPr/>
                <p14:nvPr/>
              </p14:nvContentPartPr>
              <p14:xfrm>
                <a:off x="5888613" y="3128107"/>
                <a:ext cx="132840" cy="1429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181208B-0F0F-4D6E-B38D-1B3853DEE8B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884293" y="3123787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14:cNvPr>
                <p14:cNvContentPartPr/>
                <p14:nvPr/>
              </p14:nvContentPartPr>
              <p14:xfrm>
                <a:off x="6265173" y="2826067"/>
                <a:ext cx="108720" cy="12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77E2A7F-2200-45FF-AD08-CEE849313FB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260853" y="2821747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14:cNvPr>
                <p14:cNvContentPartPr/>
                <p14:nvPr/>
              </p14:nvContentPartPr>
              <p14:xfrm>
                <a:off x="6245373" y="2866747"/>
                <a:ext cx="132120" cy="241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852FE6-A948-426F-875E-50B810792CD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41053" y="2862427"/>
                  <a:ext cx="140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14:cNvPr>
                <p14:cNvContentPartPr/>
                <p14:nvPr/>
              </p14:nvContentPartPr>
              <p14:xfrm>
                <a:off x="6396933" y="2825707"/>
                <a:ext cx="105120" cy="122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497CAD0-D7C0-492F-B644-A5FD45E3A86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92613" y="2821387"/>
                  <a:ext cx="11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14:cNvPr>
                <p14:cNvContentPartPr/>
                <p14:nvPr/>
              </p14:nvContentPartPr>
              <p14:xfrm>
                <a:off x="6594213" y="2589547"/>
                <a:ext cx="94320" cy="1364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15F811E-3842-45CE-B0C9-FEBEBA71331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589893" y="2585227"/>
                  <a:ext cx="102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14:cNvPr>
                <p14:cNvContentPartPr/>
                <p14:nvPr/>
              </p14:nvContentPartPr>
              <p14:xfrm>
                <a:off x="6746133" y="2565067"/>
                <a:ext cx="15480" cy="135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8817733-D2FF-4F18-B610-A7E25FF3347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741813" y="2560747"/>
                  <a:ext cx="2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14:cNvPr>
                <p14:cNvContentPartPr/>
                <p14:nvPr/>
              </p14:nvContentPartPr>
              <p14:xfrm>
                <a:off x="6684933" y="2543467"/>
                <a:ext cx="136080" cy="842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1F2C223-1610-4C0E-A8DA-07E99033F54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680613" y="2539147"/>
                  <a:ext cx="144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14:cNvPr>
                <p14:cNvContentPartPr/>
                <p14:nvPr/>
              </p14:nvContentPartPr>
              <p14:xfrm>
                <a:off x="6812733" y="2545627"/>
                <a:ext cx="102600" cy="177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221A492-2F00-4CE4-BDE1-18B06A98471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8413" y="2541307"/>
                  <a:ext cx="111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14:cNvPr>
                <p14:cNvContentPartPr/>
                <p14:nvPr/>
              </p14:nvContentPartPr>
              <p14:xfrm>
                <a:off x="6913893" y="2633467"/>
                <a:ext cx="118080" cy="96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5AD440E-F460-43D1-AD8A-1281D79C7FC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909573" y="2629147"/>
                  <a:ext cx="12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14:cNvPr>
                <p14:cNvContentPartPr/>
                <p14:nvPr/>
              </p14:nvContentPartPr>
              <p14:xfrm>
                <a:off x="6521133" y="2770627"/>
                <a:ext cx="619920" cy="100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DA09641-C043-4F55-82BE-AF69521559E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16813" y="2766307"/>
                  <a:ext cx="62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14:cNvPr>
                <p14:cNvContentPartPr/>
                <p14:nvPr/>
              </p14:nvContentPartPr>
              <p14:xfrm>
                <a:off x="6636693" y="2914627"/>
                <a:ext cx="113040" cy="166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8D40DD0-C904-4249-9C99-B8D49CF3783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632373" y="2910307"/>
                  <a:ext cx="121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14:cNvPr>
                <p14:cNvContentPartPr/>
                <p14:nvPr/>
              </p14:nvContentPartPr>
              <p14:xfrm>
                <a:off x="6802293" y="2923627"/>
                <a:ext cx="30600" cy="133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E74BE92-EFEE-42A7-AE1E-6FF2E92B99F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797973" y="2919307"/>
                  <a:ext cx="3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14:cNvPr>
                <p14:cNvContentPartPr/>
                <p14:nvPr/>
              </p14:nvContentPartPr>
              <p14:xfrm>
                <a:off x="6740013" y="2899867"/>
                <a:ext cx="124920" cy="69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739F582-7820-49D1-ADC5-99A680841B4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735693" y="2895547"/>
                  <a:ext cx="13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14:cNvPr>
                <p14:cNvContentPartPr/>
                <p14:nvPr/>
              </p14:nvContentPartPr>
              <p14:xfrm>
                <a:off x="6877173" y="2891227"/>
                <a:ext cx="97920" cy="1584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58FBFEA-6A0A-4D98-A645-725DB68A483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872853" y="2886907"/>
                  <a:ext cx="106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14:cNvPr>
                <p14:cNvContentPartPr/>
                <p14:nvPr/>
              </p14:nvContentPartPr>
              <p14:xfrm>
                <a:off x="7002813" y="2979067"/>
                <a:ext cx="88560" cy="137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AFE5BB5-6D2F-4E38-BBE3-864672C5226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998493" y="2974747"/>
                  <a:ext cx="97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14:cNvPr>
                <p14:cNvContentPartPr/>
                <p14:nvPr/>
              </p14:nvContentPartPr>
              <p14:xfrm>
                <a:off x="7253733" y="2990587"/>
                <a:ext cx="410040" cy="19479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A214561-1E47-41DE-B885-C388B883284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249413" y="2986267"/>
                  <a:ext cx="418680" cy="19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14:cNvPr>
                <p14:cNvContentPartPr/>
                <p14:nvPr/>
              </p14:nvContentPartPr>
              <p14:xfrm>
                <a:off x="7181013" y="4747027"/>
                <a:ext cx="304920" cy="2145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F57FBDA-8675-488B-AC23-D964520DF29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176693" y="4742707"/>
                  <a:ext cx="31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14:cNvPr>
                <p14:cNvContentPartPr/>
                <p14:nvPr/>
              </p14:nvContentPartPr>
              <p14:xfrm>
                <a:off x="5952693" y="2577667"/>
                <a:ext cx="116280" cy="1108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590BBB5-B5B6-4E7C-9491-5E1954690C2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48373" y="2573347"/>
                  <a:ext cx="12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14:cNvPr>
                <p14:cNvContentPartPr/>
                <p14:nvPr/>
              </p14:nvContentPartPr>
              <p14:xfrm>
                <a:off x="6098493" y="2522947"/>
                <a:ext cx="63720" cy="93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9822DFB-9C31-4A8F-B49F-9D5BC802C9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094173" y="2518627"/>
                  <a:ext cx="72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14:cNvPr>
                <p14:cNvContentPartPr/>
                <p14:nvPr/>
              </p14:nvContentPartPr>
              <p14:xfrm>
                <a:off x="6075813" y="2986267"/>
                <a:ext cx="70920" cy="108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BD68574-506B-4B26-9CB9-D00EBAACB55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071493" y="2981947"/>
                  <a:ext cx="79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14:cNvPr>
                <p14:cNvContentPartPr/>
                <p14:nvPr/>
              </p14:nvContentPartPr>
              <p14:xfrm>
                <a:off x="6174453" y="3015787"/>
                <a:ext cx="72720" cy="63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55EEDE9-69B8-4A9B-91C5-33947933E7C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170133" y="3011467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14:cNvPr>
                <p14:cNvContentPartPr/>
                <p14:nvPr/>
              </p14:nvContentPartPr>
              <p14:xfrm>
                <a:off x="5091213" y="2703307"/>
                <a:ext cx="336600" cy="413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BB3834-4070-4045-AAAC-E0898FAD3FC6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86893" y="2698987"/>
                  <a:ext cx="345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14:cNvPr>
                <p14:cNvContentPartPr/>
                <p14:nvPr/>
              </p14:nvContentPartPr>
              <p14:xfrm>
                <a:off x="7195773" y="2592787"/>
                <a:ext cx="213120" cy="214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769F668-9B28-4BD8-8B8E-E1A3C66A94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191453" y="2588467"/>
                  <a:ext cx="22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14:cNvPr>
                <p14:cNvContentPartPr/>
                <p14:nvPr/>
              </p14:nvContentPartPr>
              <p14:xfrm>
                <a:off x="7450293" y="2569747"/>
                <a:ext cx="187560" cy="208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FECAF2-6F76-4837-A358-ABC615090CA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445973" y="2565427"/>
                  <a:ext cx="196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14:cNvPr>
                <p14:cNvContentPartPr/>
                <p14:nvPr/>
              </p14:nvContentPartPr>
              <p14:xfrm>
                <a:off x="4232973" y="4676467"/>
                <a:ext cx="2816280" cy="14241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19087D5-5435-4EF2-A770-B1EFE1B1C2A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228653" y="4672147"/>
                  <a:ext cx="2824920" cy="143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14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 err="1">
                <a:solidFill>
                  <a:sysClr val="windowText" lastClr="000000"/>
                </a:solidFill>
              </a:rPr>
              <a:t>Labour</a:t>
            </a:r>
            <a:r>
              <a:rPr lang="en-US" sz="2631" dirty="0">
                <a:solidFill>
                  <a:sysClr val="windowText" lastClr="000000"/>
                </a:solidFill>
              </a:rPr>
              <a:t> market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A800690-216E-4FFE-B74A-3F480F160225}"/>
              </a:ext>
            </a:extLst>
          </p:cNvPr>
          <p:cNvCxnSpPr/>
          <p:nvPr/>
        </p:nvCxnSpPr>
        <p:spPr>
          <a:xfrm flipV="1">
            <a:off x="1369875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6C83955-1540-4E27-938D-3A5266E03546}"/>
              </a:ext>
            </a:extLst>
          </p:cNvPr>
          <p:cNvCxnSpPr>
            <a:cxnSpLocks/>
          </p:cNvCxnSpPr>
          <p:nvPr/>
        </p:nvCxnSpPr>
        <p:spPr>
          <a:xfrm>
            <a:off x="1369875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8A76E19-92E1-477C-81AF-342D4C547969}"/>
              </a:ext>
            </a:extLst>
          </p:cNvPr>
          <p:cNvSpPr txBox="1"/>
          <p:nvPr/>
        </p:nvSpPr>
        <p:spPr>
          <a:xfrm flipH="1">
            <a:off x="0" y="1074632"/>
            <a:ext cx="149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570F9B-F66B-4DBF-9573-1CBC8359498B}"/>
              </a:ext>
            </a:extLst>
          </p:cNvPr>
          <p:cNvSpPr txBox="1"/>
          <p:nvPr/>
        </p:nvSpPr>
        <p:spPr>
          <a:xfrm flipH="1">
            <a:off x="648244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4ABFA5-E952-485F-ABFE-68893EA6C222}"/>
              </a:ext>
            </a:extLst>
          </p:cNvPr>
          <p:cNvCxnSpPr/>
          <p:nvPr/>
        </p:nvCxnSpPr>
        <p:spPr>
          <a:xfrm flipV="1">
            <a:off x="6338427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D3C6D04-596F-409E-A806-A6EB2F10FC83}"/>
              </a:ext>
            </a:extLst>
          </p:cNvPr>
          <p:cNvCxnSpPr>
            <a:cxnSpLocks/>
          </p:cNvCxnSpPr>
          <p:nvPr/>
        </p:nvCxnSpPr>
        <p:spPr>
          <a:xfrm flipH="1">
            <a:off x="1081843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2D111B7-0529-4780-B1DE-7D2B4473D683}"/>
              </a:ext>
            </a:extLst>
          </p:cNvPr>
          <p:cNvSpPr txBox="1"/>
          <p:nvPr/>
        </p:nvSpPr>
        <p:spPr>
          <a:xfrm flipH="1">
            <a:off x="6410437" y="980728"/>
            <a:ext cx="136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MPL,</a:t>
            </a:r>
          </a:p>
          <a:p>
            <a:r>
              <a:rPr lang="de-DE" dirty="0"/>
              <a:t>wage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CDF5C6-01AA-492C-B4B1-0B523A8A0746}"/>
              </a:ext>
            </a:extLst>
          </p:cNvPr>
          <p:cNvSpPr txBox="1"/>
          <p:nvPr/>
        </p:nvSpPr>
        <p:spPr>
          <a:xfrm flipH="1">
            <a:off x="994825" y="4516293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/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Due to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mobility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labour</a:t>
                </a:r>
                <a:r>
                  <a:rPr lang="de-DE" sz="1600" dirty="0"/>
                  <a:t>, </a:t>
                </a:r>
                <a:r>
                  <a:rPr lang="de-DE" sz="1600" dirty="0" err="1"/>
                  <a:t>wages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have</a:t>
                </a:r>
                <a:r>
                  <a:rPr lang="de-DE" sz="1600" dirty="0"/>
                  <a:t> to </a:t>
                </a:r>
                <a:r>
                  <a:rPr lang="de-DE" sz="1600" dirty="0" err="1"/>
                  <a:t>coincide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both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sectors</a:t>
                </a:r>
                <a:r>
                  <a:rPr lang="de-DE" sz="1600" dirty="0"/>
                  <a:t>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𝑑𝑀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de-DE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MP</m:t>
                        </m:r>
                        <m:r>
                          <m:rPr>
                            <m:nor/>
                          </m:rPr>
                          <a:rPr lang="de-DE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de-DE" sz="16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P</m:t>
                        </m:r>
                        <m:r>
                          <m:rPr>
                            <m:nor/>
                          </m:rPr>
                          <a:rPr lang="de-DE" sz="1600" baseline="-25000" dirty="0"/>
                          <m:t>G</m:t>
                        </m:r>
                      </m:den>
                    </m:f>
                  </m:oMath>
                </a14:m>
                <a:r>
                  <a:rPr lang="de-DE" sz="1600" dirty="0">
                    <a:ea typeface="Cambria Math" panose="02040503050406030204" pitchFamily="18" charset="0"/>
                  </a:rPr>
                  <a:t>		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slope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of</a:t>
                </a:r>
                <a:r>
                  <a:rPr lang="de-DE" sz="1600" b="1" dirty="0">
                    <a:ea typeface="Cambria Math" panose="02040503050406030204" pitchFamily="18" charset="0"/>
                  </a:rPr>
                  <a:t> TC = negative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price</a:t>
                </a:r>
                <a:r>
                  <a:rPr lang="de-DE" sz="1600" b="1" dirty="0">
                    <a:ea typeface="Cambria Math" panose="02040503050406030204" pitchFamily="18" charset="0"/>
                  </a:rPr>
                  <a:t> </a:t>
                </a:r>
                <a:r>
                  <a:rPr lang="de-DE" sz="1600" b="1" dirty="0" err="1">
                    <a:ea typeface="Cambria Math" panose="02040503050406030204" pitchFamily="18" charset="0"/>
                  </a:rPr>
                  <a:t>ratio</a:t>
                </a:r>
                <a:endParaRPr lang="de-DE" sz="16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68D14-F4AF-43C2-8DBB-1BE1CA6BF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26794"/>
                <a:ext cx="8644270" cy="731995"/>
              </a:xfrm>
              <a:prstGeom prst="rect">
                <a:avLst/>
              </a:prstGeom>
              <a:blipFill>
                <a:blip r:embed="rId3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2745F81-A155-4C41-B4C1-372A8019F13F}"/>
              </a:ext>
            </a:extLst>
          </p:cNvPr>
          <p:cNvSpPr/>
          <p:nvPr/>
        </p:nvSpPr>
        <p:spPr>
          <a:xfrm>
            <a:off x="273007" y="729514"/>
            <a:ext cx="107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MPL</a:t>
            </a:r>
            <a:r>
              <a:rPr lang="de-DE" baseline="-25000" dirty="0"/>
              <a:t>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ECAC22-0C77-4874-A0FB-D41FC3E0F1AD}"/>
              </a:ext>
            </a:extLst>
          </p:cNvPr>
          <p:cNvSpPr/>
          <p:nvPr/>
        </p:nvSpPr>
        <p:spPr>
          <a:xfrm>
            <a:off x="6503414" y="7053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*MPL</a:t>
            </a:r>
            <a:r>
              <a:rPr lang="de-DE" baseline="-25000" dirty="0"/>
              <a:t>M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BD40D49-C50C-4AC4-B9AE-BEF864829A09}"/>
              </a:ext>
            </a:extLst>
          </p:cNvPr>
          <p:cNvCxnSpPr>
            <a:cxnSpLocks/>
          </p:cNvCxnSpPr>
          <p:nvPr/>
        </p:nvCxnSpPr>
        <p:spPr>
          <a:xfrm flipH="1">
            <a:off x="1369875" y="47971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21E1939-F060-4849-90BD-D5B9B91DD1EA}"/>
              </a:ext>
            </a:extLst>
          </p:cNvPr>
          <p:cNvCxnSpPr>
            <a:cxnSpLocks/>
          </p:cNvCxnSpPr>
          <p:nvPr/>
        </p:nvCxnSpPr>
        <p:spPr>
          <a:xfrm flipH="1">
            <a:off x="4106179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8259D62C-F502-4EA8-B9CA-751335475120}"/>
              </a:ext>
            </a:extLst>
          </p:cNvPr>
          <p:cNvCxnSpPr/>
          <p:nvPr/>
        </p:nvCxnSpPr>
        <p:spPr>
          <a:xfrm>
            <a:off x="6338427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DB5A31C-83B4-4108-8C3C-0A53058AF4D9}"/>
              </a:ext>
            </a:extLst>
          </p:cNvPr>
          <p:cNvCxnSpPr/>
          <p:nvPr/>
        </p:nvCxnSpPr>
        <p:spPr>
          <a:xfrm>
            <a:off x="1369875" y="46531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/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6C3B3F4-820A-4D5D-A3FE-6DB13DCD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5" y="4643844"/>
                <a:ext cx="4170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3392479B-7984-48F5-84E5-83A6F8203EE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14:cNvPr>
              <p14:cNvContentPartPr/>
              <p14:nvPr/>
            </p14:nvContentPartPr>
            <p14:xfrm>
              <a:off x="746373" y="1005907"/>
              <a:ext cx="505440" cy="53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AE15ABD-D549-49AC-B6B8-F6B7DF8C3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053" y="1001587"/>
                <a:ext cx="514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14:cNvPr>
              <p14:cNvContentPartPr/>
              <p14:nvPr/>
            </p14:nvContentPartPr>
            <p14:xfrm>
              <a:off x="292413" y="1090507"/>
              <a:ext cx="358200" cy="684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9659EB97-0E05-4B59-9787-BEA007B4D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93" y="1086187"/>
                <a:ext cx="366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14:cNvPr>
              <p14:cNvContentPartPr/>
              <p14:nvPr/>
            </p14:nvContentPartPr>
            <p14:xfrm>
              <a:off x="1504893" y="898987"/>
              <a:ext cx="4270680" cy="32562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C8A9F54-0B25-405F-980A-CEBC35CBF2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0573" y="894667"/>
                <a:ext cx="4279320" cy="32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14:cNvPr>
              <p14:cNvContentPartPr/>
              <p14:nvPr/>
            </p14:nvContentPartPr>
            <p14:xfrm>
              <a:off x="6319533" y="4658827"/>
              <a:ext cx="83520" cy="2844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2DC85F3-F112-4036-88F6-06A4F393EF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213" y="4654507"/>
                <a:ext cx="92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14:cNvPr>
              <p14:cNvContentPartPr/>
              <p14:nvPr/>
            </p14:nvContentPartPr>
            <p14:xfrm>
              <a:off x="5744253" y="4136827"/>
              <a:ext cx="601200" cy="518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9F920A-F786-41AD-8241-6644B430CA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9933" y="4132507"/>
                <a:ext cx="609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14:cNvPr>
              <p14:cNvContentPartPr/>
              <p14:nvPr/>
            </p14:nvContentPartPr>
            <p14:xfrm>
              <a:off x="5094453" y="4519147"/>
              <a:ext cx="30600" cy="106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FF94A37-57CE-48A6-A9E7-74942DB48A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0133" y="4514827"/>
                <a:ext cx="39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14:cNvPr>
              <p14:cNvContentPartPr/>
              <p14:nvPr/>
            </p14:nvContentPartPr>
            <p14:xfrm>
              <a:off x="5140173" y="4608787"/>
              <a:ext cx="1176480" cy="349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363DE9F-6B9B-4AE5-9137-B4A92B1EB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5853" y="4604467"/>
                <a:ext cx="118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14:cNvPr>
              <p14:cNvContentPartPr/>
              <p14:nvPr/>
            </p14:nvContentPartPr>
            <p14:xfrm>
              <a:off x="6542373" y="1022467"/>
              <a:ext cx="336600" cy="363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B632B57-A78B-4C3B-BEC1-F79328A112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38053" y="1017787"/>
                <a:ext cx="345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14:cNvPr>
              <p14:cNvContentPartPr/>
              <p14:nvPr/>
            </p14:nvContentPartPr>
            <p14:xfrm>
              <a:off x="1517853" y="965227"/>
              <a:ext cx="4653000" cy="29491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448E7AE-BE24-40A5-895D-04A9712FC1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13533" y="960907"/>
                <a:ext cx="4661640" cy="29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14:cNvPr>
              <p14:cNvContentPartPr/>
              <p14:nvPr/>
            </p14:nvContentPartPr>
            <p14:xfrm>
              <a:off x="345693" y="1038667"/>
              <a:ext cx="899640" cy="9468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5A62D79C-6080-4718-8020-C612A219EB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1373" y="1034347"/>
                <a:ext cx="908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14:cNvPr>
              <p14:cNvContentPartPr/>
              <p14:nvPr/>
            </p14:nvContentPartPr>
            <p14:xfrm>
              <a:off x="9881013" y="1283827"/>
              <a:ext cx="148680" cy="86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D6B8379-534E-489D-9297-E4BA65F20B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76693" y="1279507"/>
                <a:ext cx="157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14:cNvPr>
              <p14:cNvContentPartPr/>
              <p14:nvPr/>
            </p14:nvContentPartPr>
            <p14:xfrm>
              <a:off x="10101693" y="1231267"/>
              <a:ext cx="141120" cy="979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77D7F0D-730F-4E59-B794-855619C132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97373" y="1226947"/>
                <a:ext cx="149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14:cNvPr>
              <p14:cNvContentPartPr/>
              <p14:nvPr/>
            </p14:nvContentPartPr>
            <p14:xfrm>
              <a:off x="10210413" y="1305067"/>
              <a:ext cx="72360" cy="957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262C5B2E-2EC5-4312-8C45-E34ABC9186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06093" y="1300747"/>
                <a:ext cx="81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14:cNvPr>
              <p14:cNvContentPartPr/>
              <p14:nvPr/>
            </p14:nvContentPartPr>
            <p14:xfrm>
              <a:off x="10937973" y="1003027"/>
              <a:ext cx="162720" cy="147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681D13D-5D5D-46DA-BEBB-1FFC35437B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33653" y="998707"/>
                <a:ext cx="171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14:cNvPr>
              <p14:cNvContentPartPr/>
              <p14:nvPr/>
            </p14:nvContentPartPr>
            <p14:xfrm>
              <a:off x="8217813" y="1502707"/>
              <a:ext cx="281520" cy="900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DD546A38-53DA-4AE0-B98C-7F01CD2A0B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13493" y="1498387"/>
                <a:ext cx="2901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14:cNvPr>
              <p14:cNvContentPartPr/>
              <p14:nvPr/>
            </p14:nvContentPartPr>
            <p14:xfrm>
              <a:off x="8955813" y="1482547"/>
              <a:ext cx="976680" cy="651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DB528B18-3CD9-4473-B6A6-F1C0FD9C9EC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51493" y="1478227"/>
                <a:ext cx="985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14:cNvPr>
              <p14:cNvContentPartPr/>
              <p14:nvPr/>
            </p14:nvContentPartPr>
            <p14:xfrm>
              <a:off x="9124653" y="226147"/>
              <a:ext cx="2096640" cy="752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C98AAB3-60C1-4983-95DA-AB599C986F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20333" y="221827"/>
                <a:ext cx="2105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14:cNvPr>
              <p14:cNvContentPartPr/>
              <p14:nvPr/>
            </p14:nvContentPartPr>
            <p14:xfrm>
              <a:off x="9989013" y="971347"/>
              <a:ext cx="597240" cy="5904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D785ED5C-9208-4ABE-9281-45311CBC70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84693" y="967027"/>
                <a:ext cx="6058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14:cNvPr>
              <p14:cNvContentPartPr/>
              <p14:nvPr/>
            </p14:nvContentPartPr>
            <p14:xfrm>
              <a:off x="1468173" y="849307"/>
              <a:ext cx="925920" cy="11736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278F9560-36CE-4ADA-8373-CC79BD469E9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63853" y="844987"/>
                <a:ext cx="934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14:cNvPr>
              <p14:cNvContentPartPr/>
              <p14:nvPr/>
            </p14:nvContentPartPr>
            <p14:xfrm>
              <a:off x="10750773" y="2571907"/>
              <a:ext cx="535320" cy="536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FAA489E-04B5-493A-8E16-735DC2E5CF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46453" y="2567587"/>
                <a:ext cx="543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14:cNvPr>
              <p14:cNvContentPartPr/>
              <p14:nvPr/>
            </p14:nvContentPartPr>
            <p14:xfrm>
              <a:off x="7948893" y="3869347"/>
              <a:ext cx="688320" cy="75456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A402DEA7-B374-4B62-9377-8F31A9B170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44573" y="3865027"/>
                <a:ext cx="69696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14:cNvPr>
              <p14:cNvContentPartPr/>
              <p14:nvPr/>
            </p14:nvContentPartPr>
            <p14:xfrm>
              <a:off x="6584133" y="1034707"/>
              <a:ext cx="337680" cy="25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257E580-42F0-44CE-9248-5DF99BC3C2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79813" y="1030387"/>
                <a:ext cx="346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14:cNvPr>
              <p14:cNvContentPartPr/>
              <p14:nvPr/>
            </p14:nvContentPartPr>
            <p14:xfrm>
              <a:off x="277293" y="1067467"/>
              <a:ext cx="412920" cy="60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8414EEC-78CF-48A9-97DD-0EF20C0FD44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2973" y="1063147"/>
                <a:ext cx="421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14:cNvPr>
              <p14:cNvContentPartPr/>
              <p14:nvPr/>
            </p14:nvContentPartPr>
            <p14:xfrm>
              <a:off x="122853" y="1417747"/>
              <a:ext cx="949320" cy="77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3905D94-F866-4DB5-BEEB-509F09B596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533" y="1413427"/>
                <a:ext cx="957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14:cNvPr>
              <p14:cNvContentPartPr/>
              <p14:nvPr/>
            </p14:nvContentPartPr>
            <p14:xfrm>
              <a:off x="278013" y="1403707"/>
              <a:ext cx="933840" cy="568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BFC5CEE-7BD1-46FD-81B0-5C5CA92BB1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3693" y="1399387"/>
                <a:ext cx="942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14:cNvPr>
              <p14:cNvContentPartPr/>
              <p14:nvPr/>
            </p14:nvContentPartPr>
            <p14:xfrm>
              <a:off x="776973" y="1405507"/>
              <a:ext cx="367560" cy="24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F9AC2042-8523-48C4-AA3C-284D09316A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2653" y="1401187"/>
                <a:ext cx="376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14:cNvPr>
              <p14:cNvContentPartPr/>
              <p14:nvPr/>
            </p14:nvContentPartPr>
            <p14:xfrm>
              <a:off x="3338013" y="3341227"/>
              <a:ext cx="6840" cy="972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A0ADB91-8F61-494D-B0FD-BFD3C263678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33693" y="3336907"/>
                <a:ext cx="15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14:cNvPr>
              <p14:cNvContentPartPr/>
              <p14:nvPr/>
            </p14:nvContentPartPr>
            <p14:xfrm>
              <a:off x="3343413" y="3575947"/>
              <a:ext cx="19800" cy="1198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56BC702-42B4-4DEE-9786-0F717A2A2A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39093" y="3571627"/>
                <a:ext cx="28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14:cNvPr>
              <p14:cNvContentPartPr/>
              <p14:nvPr/>
            </p14:nvContentPartPr>
            <p14:xfrm>
              <a:off x="5777013" y="4917307"/>
              <a:ext cx="111960" cy="388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633E479-BED6-4121-8D2D-DCFE3DC6BF9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72693" y="4912987"/>
                <a:ext cx="120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14:cNvPr>
              <p14:cNvContentPartPr/>
              <p14:nvPr/>
            </p14:nvContentPartPr>
            <p14:xfrm>
              <a:off x="1496973" y="4769707"/>
              <a:ext cx="4538880" cy="1468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F7CA0BE-854C-4BB6-8859-6334769B48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92653" y="4765387"/>
                <a:ext cx="4547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14:cNvPr>
              <p14:cNvContentPartPr/>
              <p14:nvPr/>
            </p14:nvContentPartPr>
            <p14:xfrm>
              <a:off x="1424973" y="4732267"/>
              <a:ext cx="250560" cy="1234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5B1EC42-4639-488A-A32B-B48DEBE171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20653" y="4727947"/>
                <a:ext cx="259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14:cNvPr>
              <p14:cNvContentPartPr/>
              <p14:nvPr/>
            </p14:nvContentPartPr>
            <p14:xfrm>
              <a:off x="955533" y="4574227"/>
              <a:ext cx="470520" cy="3628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C703083-003F-4593-A0BF-FDE06BD02CF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1213" y="4569907"/>
                <a:ext cx="4791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14:cNvPr>
              <p14:cNvContentPartPr/>
              <p14:nvPr/>
            </p14:nvContentPartPr>
            <p14:xfrm>
              <a:off x="3296973" y="3796987"/>
              <a:ext cx="60480" cy="4651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A69CE48-8309-4FAB-8B1B-C7D8912482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2653" y="3792667"/>
                <a:ext cx="691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14:cNvPr>
              <p14:cNvContentPartPr/>
              <p14:nvPr/>
            </p14:nvContentPartPr>
            <p14:xfrm>
              <a:off x="3279333" y="4338787"/>
              <a:ext cx="10800" cy="835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A37F6A2-8D29-4856-AEA5-8A35BF93CD5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75013" y="4334467"/>
                <a:ext cx="194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14:cNvPr>
              <p14:cNvContentPartPr/>
              <p14:nvPr/>
            </p14:nvContentPartPr>
            <p14:xfrm>
              <a:off x="3269253" y="4428067"/>
              <a:ext cx="25200" cy="874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AB7D47E-6697-4965-9453-C8E3B74F66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64933" y="4423747"/>
                <a:ext cx="33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14:cNvPr>
              <p14:cNvContentPartPr/>
              <p14:nvPr/>
            </p14:nvContentPartPr>
            <p14:xfrm>
              <a:off x="3278973" y="4555507"/>
              <a:ext cx="6120" cy="453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9829BC2-12AB-47A5-AC45-153C6B081C0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274653" y="4551187"/>
                <a:ext cx="14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14:cNvPr>
              <p14:cNvContentPartPr/>
              <p14:nvPr/>
            </p14:nvContentPartPr>
            <p14:xfrm>
              <a:off x="3315693" y="4676827"/>
              <a:ext cx="594360" cy="1195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28E8A9F-4D7E-4B10-B4E0-E9452A37CC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373" y="4672507"/>
                <a:ext cx="60300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14:cNvPr>
              <p14:cNvContentPartPr/>
              <p14:nvPr/>
            </p14:nvContentPartPr>
            <p14:xfrm>
              <a:off x="3232533" y="4630027"/>
              <a:ext cx="226440" cy="19764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074F48CE-939A-4CC5-8D3D-02F2E0D09AA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28213" y="4625707"/>
                <a:ext cx="2350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14:cNvPr>
              <p14:cNvContentPartPr/>
              <p14:nvPr/>
            </p14:nvContentPartPr>
            <p14:xfrm>
              <a:off x="3357453" y="4322947"/>
              <a:ext cx="1294920" cy="1825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89247C0-1CD3-4327-AA22-84CEA3C27FA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53133" y="4318627"/>
                <a:ext cx="1303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14:cNvPr>
              <p14:cNvContentPartPr/>
              <p14:nvPr/>
            </p14:nvContentPartPr>
            <p14:xfrm>
              <a:off x="4694853" y="4280827"/>
              <a:ext cx="1441080" cy="2926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25FAE4A-ED29-46A4-AF8E-B507B5FDE94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90533" y="4276507"/>
                <a:ext cx="14497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14:cNvPr>
              <p14:cNvContentPartPr/>
              <p14:nvPr/>
            </p14:nvContentPartPr>
            <p14:xfrm>
              <a:off x="4527453" y="4102267"/>
              <a:ext cx="119880" cy="1202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EE06D35-C3AA-4292-BBFE-275062CAED0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23133" y="4097947"/>
                <a:ext cx="128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14:cNvPr>
              <p14:cNvContentPartPr/>
              <p14:nvPr/>
            </p14:nvContentPartPr>
            <p14:xfrm>
              <a:off x="4671453" y="4183987"/>
              <a:ext cx="117000" cy="1087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343D568-FA94-4F6C-BD1C-E1C2687B960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67133" y="4179667"/>
                <a:ext cx="125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14:cNvPr>
              <p14:cNvContentPartPr/>
              <p14:nvPr/>
            </p14:nvContentPartPr>
            <p14:xfrm>
              <a:off x="4619973" y="3980587"/>
              <a:ext cx="135000" cy="1216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E976367-875F-4F56-AAB5-043C2783BB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15653" y="3976267"/>
                <a:ext cx="143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14:cNvPr>
              <p14:cNvContentPartPr/>
              <p14:nvPr/>
            </p14:nvContentPartPr>
            <p14:xfrm>
              <a:off x="1414893" y="4419787"/>
              <a:ext cx="947520" cy="954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70C1350-EC4F-4151-BB23-77F7DCB5907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410573" y="4415467"/>
                <a:ext cx="956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14:cNvPr>
              <p14:cNvContentPartPr/>
              <p14:nvPr/>
            </p14:nvContentPartPr>
            <p14:xfrm>
              <a:off x="2415333" y="4448227"/>
              <a:ext cx="753840" cy="590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3A5D300-AE56-484D-B03B-59305B5C3F1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11013" y="4443907"/>
                <a:ext cx="762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14:cNvPr>
              <p14:cNvContentPartPr/>
              <p14:nvPr/>
            </p14:nvContentPartPr>
            <p14:xfrm>
              <a:off x="2155773" y="4212787"/>
              <a:ext cx="146160" cy="1234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9B3B804-846C-4A51-AF79-8899C2E2DC6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151453" y="4208467"/>
                <a:ext cx="15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14:cNvPr>
              <p14:cNvContentPartPr/>
              <p14:nvPr/>
            </p14:nvContentPartPr>
            <p14:xfrm>
              <a:off x="2341173" y="4339867"/>
              <a:ext cx="360" cy="3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4FE893E-55CF-4E01-B391-12DFCEE8943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36853" y="4335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14:cNvPr>
              <p14:cNvContentPartPr/>
              <p14:nvPr/>
            </p14:nvContentPartPr>
            <p14:xfrm>
              <a:off x="2369613" y="4256347"/>
              <a:ext cx="118800" cy="1411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C7686BA-43D3-48D8-BD08-E7857417C38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65293" y="4252027"/>
                <a:ext cx="127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14:cNvPr>
              <p14:cNvContentPartPr/>
              <p14:nvPr/>
            </p14:nvContentPartPr>
            <p14:xfrm>
              <a:off x="2279973" y="4111987"/>
              <a:ext cx="145800" cy="1036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B729AC6-0432-42A3-B5A9-FAD7FC90F5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75653" y="4107667"/>
                <a:ext cx="154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14:cNvPr>
              <p14:cNvContentPartPr/>
              <p14:nvPr/>
            </p14:nvContentPartPr>
            <p14:xfrm>
              <a:off x="901533" y="169267"/>
              <a:ext cx="120600" cy="2091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7963625-9BAF-436A-A074-CA89302920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7213" y="164947"/>
                <a:ext cx="129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14:cNvPr>
              <p14:cNvContentPartPr/>
              <p14:nvPr/>
            </p14:nvContentPartPr>
            <p14:xfrm>
              <a:off x="1083333" y="175747"/>
              <a:ext cx="51120" cy="1245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B6CBF2B-3554-4598-9FE7-AAD40A4BBB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79013" y="171427"/>
                <a:ext cx="59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14:cNvPr>
              <p14:cNvContentPartPr/>
              <p14:nvPr/>
            </p14:nvContentPartPr>
            <p14:xfrm>
              <a:off x="1169013" y="234787"/>
              <a:ext cx="146520" cy="9540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15B441A-444F-498C-BA03-CB3EF7E04BA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64693" y="230467"/>
                <a:ext cx="155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14:cNvPr>
              <p14:cNvContentPartPr/>
              <p14:nvPr/>
            </p14:nvContentPartPr>
            <p14:xfrm>
              <a:off x="1283493" y="181507"/>
              <a:ext cx="96840" cy="14400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4763B34-FF28-47FF-81D6-67F04FE4F7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279173" y="177187"/>
                <a:ext cx="105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14:cNvPr>
              <p14:cNvContentPartPr/>
              <p14:nvPr/>
            </p14:nvContentPartPr>
            <p14:xfrm>
              <a:off x="1505613" y="193387"/>
              <a:ext cx="134280" cy="828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BB1AA37A-6DC5-4A3C-A9B9-950B77923AC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501293" y="189067"/>
                <a:ext cx="142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14:cNvPr>
              <p14:cNvContentPartPr/>
              <p14:nvPr/>
            </p14:nvContentPartPr>
            <p14:xfrm>
              <a:off x="1500213" y="240907"/>
              <a:ext cx="160200" cy="241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D83D8C73-E59D-4E2B-99C8-C29B0BAEC92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95893" y="236587"/>
                <a:ext cx="168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14:cNvPr>
              <p14:cNvContentPartPr/>
              <p14:nvPr/>
            </p14:nvContentPartPr>
            <p14:xfrm>
              <a:off x="1712613" y="131827"/>
              <a:ext cx="111600" cy="1335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8B9C8CB5-C3EB-4E75-A1DA-1552A6AABA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08293" y="127507"/>
                <a:ext cx="120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14:cNvPr>
              <p14:cNvContentPartPr/>
              <p14:nvPr/>
            </p14:nvContentPartPr>
            <p14:xfrm>
              <a:off x="1909893" y="175747"/>
              <a:ext cx="30600" cy="68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32A620BE-515B-428A-B7F2-DEC7B6ADF58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05573" y="171427"/>
                <a:ext cx="392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14:cNvPr>
              <p14:cNvContentPartPr/>
              <p14:nvPr/>
            </p14:nvContentPartPr>
            <p14:xfrm>
              <a:off x="1982253" y="123187"/>
              <a:ext cx="155520" cy="13896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C3D1517-ECD9-4E90-8264-2FCFD93A25A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977933" y="118867"/>
                <a:ext cx="164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14:cNvPr>
              <p14:cNvContentPartPr/>
              <p14:nvPr/>
            </p14:nvContentPartPr>
            <p14:xfrm>
              <a:off x="2377173" y="107707"/>
              <a:ext cx="122400" cy="1854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ABAE585-8BEE-4064-A0D3-068570A472C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72853" y="103387"/>
                <a:ext cx="131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14:cNvPr>
              <p14:cNvContentPartPr/>
              <p14:nvPr/>
            </p14:nvContentPartPr>
            <p14:xfrm>
              <a:off x="2505693" y="37507"/>
              <a:ext cx="38160" cy="11592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AE05E6A1-E68F-4A62-9219-51DEE5D612B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501373" y="33187"/>
                <a:ext cx="46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14:cNvPr>
              <p14:cNvContentPartPr/>
              <p14:nvPr/>
            </p14:nvContentPartPr>
            <p14:xfrm>
              <a:off x="2675253" y="137947"/>
              <a:ext cx="149040" cy="165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D15BC846-E074-4D9F-9116-00592481AC1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670933" y="133627"/>
                <a:ext cx="157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14:cNvPr>
              <p14:cNvContentPartPr/>
              <p14:nvPr/>
            </p14:nvContentPartPr>
            <p14:xfrm>
              <a:off x="2687133" y="187267"/>
              <a:ext cx="133920" cy="79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6C5487C-C218-4DCD-B4B6-1F07D9472E1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682813" y="182947"/>
                <a:ext cx="1425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14:cNvPr>
              <p14:cNvContentPartPr/>
              <p14:nvPr/>
            </p14:nvContentPartPr>
            <p14:xfrm>
              <a:off x="3045333" y="91147"/>
              <a:ext cx="137880" cy="1645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41794464-C9D0-40BD-890C-37957ADCC7C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041013" y="86827"/>
                <a:ext cx="1465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14:cNvPr>
              <p14:cNvContentPartPr/>
              <p14:nvPr/>
            </p14:nvContentPartPr>
            <p14:xfrm>
              <a:off x="3455373" y="34987"/>
              <a:ext cx="125640" cy="2134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8DF041C1-2C19-419A-878E-86B4D02D344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51053" y="30667"/>
                <a:ext cx="134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14:cNvPr>
              <p14:cNvContentPartPr/>
              <p14:nvPr/>
            </p14:nvContentPartPr>
            <p14:xfrm>
              <a:off x="3612693" y="34627"/>
              <a:ext cx="75240" cy="1814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749A6C94-837C-430A-9D04-FB72CA00F08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08373" y="30307"/>
                <a:ext cx="83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14:cNvPr>
              <p14:cNvContentPartPr/>
              <p14:nvPr/>
            </p14:nvContentPartPr>
            <p14:xfrm>
              <a:off x="3703773" y="51187"/>
              <a:ext cx="53280" cy="13536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6AF0FF1-E2EF-420C-8169-9E0E5B784DB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99453" y="46867"/>
                <a:ext cx="61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14:cNvPr>
              <p14:cNvContentPartPr/>
              <p14:nvPr/>
            </p14:nvContentPartPr>
            <p14:xfrm>
              <a:off x="3779733" y="152347"/>
              <a:ext cx="77400" cy="1054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30E25F9-5524-44DD-B6A9-678D6028270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75413" y="148027"/>
                <a:ext cx="86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14:cNvPr>
              <p14:cNvContentPartPr/>
              <p14:nvPr/>
            </p14:nvContentPartPr>
            <p14:xfrm>
              <a:off x="3970173" y="92947"/>
              <a:ext cx="127800" cy="230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B90DA86-D885-460E-B325-06C5732255C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65853" y="88627"/>
                <a:ext cx="136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14:cNvPr>
              <p14:cNvContentPartPr/>
              <p14:nvPr/>
            </p14:nvContentPartPr>
            <p14:xfrm>
              <a:off x="3988173" y="153067"/>
              <a:ext cx="125280" cy="54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B3AD3AA8-3A08-4F5E-8187-524A4CD8AAF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983853" y="148747"/>
                <a:ext cx="1339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14:cNvPr>
              <p14:cNvContentPartPr/>
              <p14:nvPr/>
            </p14:nvContentPartPr>
            <p14:xfrm>
              <a:off x="4190853" y="83947"/>
              <a:ext cx="184320" cy="972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33B08D2-886A-46F5-BA5E-5E03AE98B7A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186533" y="79627"/>
                <a:ext cx="192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14:cNvPr>
              <p14:cNvContentPartPr/>
              <p14:nvPr/>
            </p14:nvContentPartPr>
            <p14:xfrm>
              <a:off x="3875853" y="11587"/>
              <a:ext cx="59040" cy="20952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2F8ED07F-6942-4EEB-9CDD-4956CE99867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71533" y="7267"/>
                <a:ext cx="676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14:cNvPr>
              <p14:cNvContentPartPr/>
              <p14:nvPr/>
            </p14:nvContentPartPr>
            <p14:xfrm>
              <a:off x="4428813" y="174307"/>
              <a:ext cx="360" cy="3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FD9CBB2-9692-45F2-8A47-14F922EC6C6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24493" y="1699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14:cNvPr>
              <p14:cNvContentPartPr/>
              <p14:nvPr/>
            </p14:nvContentPartPr>
            <p14:xfrm>
              <a:off x="4517013" y="49027"/>
              <a:ext cx="101160" cy="12780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614A19B4-2343-4138-888C-042688529DC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12693" y="44707"/>
                <a:ext cx="109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14:cNvPr>
              <p14:cNvContentPartPr/>
              <p14:nvPr/>
            </p14:nvContentPartPr>
            <p14:xfrm>
              <a:off x="4595493" y="146587"/>
              <a:ext cx="133920" cy="1112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B6E54003-EFA0-4E53-8644-F2D5BEAF347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91173" y="142267"/>
                <a:ext cx="142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14:cNvPr>
              <p14:cNvContentPartPr/>
              <p14:nvPr/>
            </p14:nvContentPartPr>
            <p14:xfrm>
              <a:off x="1774893" y="328387"/>
              <a:ext cx="2547000" cy="3276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D4260B-6B23-414A-925E-12C2E091AA1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70573" y="324067"/>
                <a:ext cx="2555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14:cNvPr>
              <p14:cNvContentPartPr/>
              <p14:nvPr/>
            </p14:nvContentPartPr>
            <p14:xfrm>
              <a:off x="1766253" y="254587"/>
              <a:ext cx="106560" cy="10188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388A563-38A6-46A5-BE08-C138278AAAC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61933" y="250267"/>
                <a:ext cx="11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14:cNvPr>
              <p14:cNvContentPartPr/>
              <p14:nvPr/>
            </p14:nvContentPartPr>
            <p14:xfrm>
              <a:off x="4317573" y="258187"/>
              <a:ext cx="7200" cy="12060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983FE4A-51C4-40CC-B005-DAAB75BA0EE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13253" y="253867"/>
                <a:ext cx="15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14:cNvPr>
              <p14:cNvContentPartPr/>
              <p14:nvPr/>
            </p14:nvContentPartPr>
            <p14:xfrm>
              <a:off x="2013213" y="312187"/>
              <a:ext cx="2606040" cy="21888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5D9638A8-13DB-4AEE-B9DD-2C999803811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008893" y="307867"/>
                <a:ext cx="2614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14:cNvPr>
              <p14:cNvContentPartPr/>
              <p14:nvPr/>
            </p14:nvContentPartPr>
            <p14:xfrm>
              <a:off x="2022213" y="259987"/>
              <a:ext cx="92520" cy="15768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CDA3B048-B56F-420B-9F2D-F771B459F47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017893" y="255667"/>
                <a:ext cx="101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14:cNvPr>
              <p14:cNvContentPartPr/>
              <p14:nvPr/>
            </p14:nvContentPartPr>
            <p14:xfrm>
              <a:off x="5064573" y="19867"/>
              <a:ext cx="96120" cy="2278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98117932-D76D-430A-BD30-F83FAAF7000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0253" y="15547"/>
                <a:ext cx="104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14:cNvPr>
              <p14:cNvContentPartPr/>
              <p14:nvPr/>
            </p14:nvContentPartPr>
            <p14:xfrm>
              <a:off x="5015973" y="5467"/>
              <a:ext cx="190080" cy="1753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BE6C5F1-EC46-455F-8BED-94F919CF57E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11653" y="1147"/>
                <a:ext cx="198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14:cNvPr>
              <p14:cNvContentPartPr/>
              <p14:nvPr/>
            </p14:nvContentPartPr>
            <p14:xfrm>
              <a:off x="5275893" y="148747"/>
              <a:ext cx="147960" cy="248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5BBA847-1126-4093-A495-0B356D1B21A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271573" y="144427"/>
                <a:ext cx="156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14:cNvPr>
              <p14:cNvContentPartPr/>
              <p14:nvPr/>
            </p14:nvContentPartPr>
            <p14:xfrm>
              <a:off x="5289573" y="200947"/>
              <a:ext cx="132480" cy="208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385F793B-003F-49C7-BA53-B8D4A70A730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5253" y="196627"/>
                <a:ext cx="141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14:cNvPr>
              <p14:cNvContentPartPr/>
              <p14:nvPr/>
            </p14:nvContentPartPr>
            <p14:xfrm>
              <a:off x="5513133" y="106627"/>
              <a:ext cx="202680" cy="11124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01CE172-7CDE-4737-B618-FA3184589F7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508813" y="102307"/>
                <a:ext cx="211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14:cNvPr>
              <p14:cNvContentPartPr/>
              <p14:nvPr/>
            </p14:nvContentPartPr>
            <p14:xfrm>
              <a:off x="11091693" y="1714747"/>
              <a:ext cx="219960" cy="1321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03926AB6-54D6-408C-B565-4FA14F6023F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1087373" y="1710427"/>
                <a:ext cx="228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14:cNvPr>
              <p14:cNvContentPartPr/>
              <p14:nvPr/>
            </p14:nvContentPartPr>
            <p14:xfrm>
              <a:off x="7977693" y="117427"/>
              <a:ext cx="340200" cy="84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509DB1-AB0E-414A-B65C-1A84DA0F6E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73373" y="113107"/>
                <a:ext cx="348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14:cNvPr>
              <p14:cNvContentPartPr/>
              <p14:nvPr/>
            </p14:nvContentPartPr>
            <p14:xfrm>
              <a:off x="8490693" y="50827"/>
              <a:ext cx="93600" cy="147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23A2C58-4D41-4D1D-AAD5-F0A567FA8F0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86373" y="46507"/>
                <a:ext cx="102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14:cNvPr>
              <p14:cNvContentPartPr/>
              <p14:nvPr/>
            </p14:nvContentPartPr>
            <p14:xfrm>
              <a:off x="8580333" y="110587"/>
              <a:ext cx="133560" cy="75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A2F948F-4612-4409-8488-E52F4BDCEFA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576013" y="106267"/>
                <a:ext cx="142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14:cNvPr>
              <p14:cNvContentPartPr/>
              <p14:nvPr/>
            </p14:nvContentPartPr>
            <p14:xfrm>
              <a:off x="8717493" y="51907"/>
              <a:ext cx="93240" cy="133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4753A6A-24BA-4854-BBF6-E64D61BAF4A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13173" y="47587"/>
                <a:ext cx="101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14:cNvPr>
              <p14:cNvContentPartPr/>
              <p14:nvPr/>
            </p14:nvContentPartPr>
            <p14:xfrm>
              <a:off x="8841333" y="127147"/>
              <a:ext cx="78840" cy="53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CD028FA-5CED-4ECC-B23A-9ACAE6C9EFE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37013" y="122827"/>
                <a:ext cx="87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14:cNvPr>
              <p14:cNvContentPartPr/>
              <p14:nvPr/>
            </p14:nvContentPartPr>
            <p14:xfrm>
              <a:off x="9105213" y="106627"/>
              <a:ext cx="87840" cy="207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2BF85F0-2C03-47C4-8A4F-08314FE8419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00893" y="102307"/>
                <a:ext cx="9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14:cNvPr>
              <p14:cNvContentPartPr/>
              <p14:nvPr/>
            </p14:nvContentPartPr>
            <p14:xfrm>
              <a:off x="9246333" y="106267"/>
              <a:ext cx="118440" cy="756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AA84614-D7E9-447A-8FB8-FF46B4DA7A8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242013" y="101947"/>
                <a:ext cx="127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14:cNvPr>
              <p14:cNvContentPartPr/>
              <p14:nvPr/>
            </p14:nvContentPartPr>
            <p14:xfrm>
              <a:off x="9332013" y="63787"/>
              <a:ext cx="139680" cy="1108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6173573-FE19-450D-9409-4FCECC29E6C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27693" y="59467"/>
                <a:ext cx="148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14:cNvPr>
              <p14:cNvContentPartPr/>
              <p14:nvPr/>
            </p14:nvContentPartPr>
            <p14:xfrm>
              <a:off x="9482133" y="99067"/>
              <a:ext cx="110520" cy="84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C21820D-1D38-467B-988A-058A7CE4457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77813" y="94747"/>
                <a:ext cx="119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14:cNvPr>
              <p14:cNvContentPartPr/>
              <p14:nvPr/>
            </p14:nvContentPartPr>
            <p14:xfrm>
              <a:off x="9640893" y="92227"/>
              <a:ext cx="114480" cy="1072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1C15FE-CF82-43A6-B935-82AC548101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636573" y="87907"/>
                <a:ext cx="123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14:cNvPr>
              <p14:cNvContentPartPr/>
              <p14:nvPr/>
            </p14:nvContentPartPr>
            <p14:xfrm>
              <a:off x="9917373" y="106267"/>
              <a:ext cx="163440" cy="101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7FECD80-0F07-422A-AFF9-A547BAE846F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913053" y="101947"/>
                <a:ext cx="1720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14:cNvPr>
              <p14:cNvContentPartPr/>
              <p14:nvPr/>
            </p14:nvContentPartPr>
            <p14:xfrm>
              <a:off x="10073253" y="109147"/>
              <a:ext cx="76320" cy="97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F7C8637-FF69-42C1-98FB-F507A28A45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68933" y="104827"/>
                <a:ext cx="8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14:cNvPr>
              <p14:cNvContentPartPr/>
              <p14:nvPr/>
            </p14:nvContentPartPr>
            <p14:xfrm>
              <a:off x="10285653" y="90427"/>
              <a:ext cx="97200" cy="227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2977BFA-041A-44FA-88F0-AAA59515FBC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281333" y="86107"/>
                <a:ext cx="1058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14:cNvPr>
              <p14:cNvContentPartPr/>
              <p14:nvPr/>
            </p14:nvContentPartPr>
            <p14:xfrm>
              <a:off x="10439013" y="117067"/>
              <a:ext cx="38520" cy="66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396E973-DA93-4A65-A563-67C9670109E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434693" y="112747"/>
                <a:ext cx="47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14:cNvPr>
              <p14:cNvContentPartPr/>
              <p14:nvPr/>
            </p14:nvContentPartPr>
            <p14:xfrm>
              <a:off x="10530093" y="91507"/>
              <a:ext cx="245880" cy="910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935EB58-5DE4-49E3-BD4F-919577B9470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525773" y="87187"/>
                <a:ext cx="254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14:cNvPr>
              <p14:cNvContentPartPr/>
              <p14:nvPr/>
            </p14:nvContentPartPr>
            <p14:xfrm>
              <a:off x="10589133" y="39307"/>
              <a:ext cx="20880" cy="64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D54C95C-3694-49AC-8F71-F00593622BD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84813" y="34987"/>
                <a:ext cx="29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14:cNvPr>
              <p14:cNvContentPartPr/>
              <p14:nvPr/>
            </p14:nvContentPartPr>
            <p14:xfrm>
              <a:off x="10908453" y="46147"/>
              <a:ext cx="150480" cy="1418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B2C6392-5EDE-4A12-8313-5429E3F6E16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904133" y="41827"/>
                <a:ext cx="159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14:cNvPr>
              <p14:cNvContentPartPr/>
              <p14:nvPr/>
            </p14:nvContentPartPr>
            <p14:xfrm>
              <a:off x="11060733" y="101227"/>
              <a:ext cx="97560" cy="601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F4EFFDD-D2C0-49C4-AD63-302C4F3A1E2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056413" y="96907"/>
                <a:ext cx="1062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14:cNvPr>
              <p14:cNvContentPartPr/>
              <p14:nvPr/>
            </p14:nvContentPartPr>
            <p14:xfrm>
              <a:off x="10935453" y="60187"/>
              <a:ext cx="308160" cy="134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64D5AEC-4200-47F2-9137-B97BBB20F3B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31133" y="55867"/>
                <a:ext cx="316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14:cNvPr>
              <p14:cNvContentPartPr/>
              <p14:nvPr/>
            </p14:nvContentPartPr>
            <p14:xfrm>
              <a:off x="11264133" y="98347"/>
              <a:ext cx="133920" cy="97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EAB725B-1621-4F2D-A061-8870FFB8408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259813" y="94027"/>
                <a:ext cx="1425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14:cNvPr>
              <p14:cNvContentPartPr/>
              <p14:nvPr/>
            </p14:nvContentPartPr>
            <p14:xfrm>
              <a:off x="11478333" y="42547"/>
              <a:ext cx="131040" cy="140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60206F-82B5-4F95-A5B0-D89C539E3D3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74013" y="38227"/>
                <a:ext cx="139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14:cNvPr>
              <p14:cNvContentPartPr/>
              <p14:nvPr/>
            </p14:nvContentPartPr>
            <p14:xfrm>
              <a:off x="11610093" y="107707"/>
              <a:ext cx="96480" cy="846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AD6E220-BBD6-491D-A710-BAF7F419634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605773" y="103387"/>
                <a:ext cx="1051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14:cNvPr>
              <p14:cNvContentPartPr/>
              <p14:nvPr/>
            </p14:nvContentPartPr>
            <p14:xfrm>
              <a:off x="8109813" y="306427"/>
              <a:ext cx="218520" cy="2476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9AFD-2330-498D-AD93-89B872D8AE1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05493" y="302107"/>
                <a:ext cx="2271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14:cNvPr>
              <p14:cNvContentPartPr/>
              <p14:nvPr/>
            </p14:nvContentPartPr>
            <p14:xfrm>
              <a:off x="8335893" y="316867"/>
              <a:ext cx="110160" cy="111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CC00DEB-BED9-4E1F-A793-B9E27C44203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331573" y="312547"/>
                <a:ext cx="118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14:cNvPr>
              <p14:cNvContentPartPr/>
              <p14:nvPr/>
            </p14:nvContentPartPr>
            <p14:xfrm>
              <a:off x="8471253" y="380587"/>
              <a:ext cx="82440" cy="183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8A66FAE-B65B-4FB5-9D68-DCD204FC85B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66933" y="376267"/>
                <a:ext cx="91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14:cNvPr>
              <p14:cNvContentPartPr/>
              <p14:nvPr/>
            </p14:nvContentPartPr>
            <p14:xfrm>
              <a:off x="8725773" y="389587"/>
              <a:ext cx="104400" cy="67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F274320-9F46-40A7-A685-B371FB71A3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721453" y="385267"/>
                <a:ext cx="1130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14:cNvPr>
              <p14:cNvContentPartPr/>
              <p14:nvPr/>
            </p14:nvContentPartPr>
            <p14:xfrm>
              <a:off x="8855733" y="396427"/>
              <a:ext cx="288360" cy="37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4028D6F-4EC8-4F2F-80CC-2AD034FAE45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51413" y="392107"/>
                <a:ext cx="297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14:cNvPr>
              <p14:cNvContentPartPr/>
              <p14:nvPr/>
            </p14:nvContentPartPr>
            <p14:xfrm>
              <a:off x="9158133" y="402907"/>
              <a:ext cx="115920" cy="1630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793A219-49FC-400E-863A-4868AD8F120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153813" y="398587"/>
                <a:ext cx="124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14:cNvPr>
              <p14:cNvContentPartPr/>
              <p14:nvPr/>
            </p14:nvContentPartPr>
            <p14:xfrm>
              <a:off x="9310773" y="374107"/>
              <a:ext cx="96480" cy="745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312E8F-ADE1-45F2-835D-AD476085D34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06453" y="369787"/>
                <a:ext cx="105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14:cNvPr>
              <p14:cNvContentPartPr/>
              <p14:nvPr/>
            </p14:nvContentPartPr>
            <p14:xfrm>
              <a:off x="9444333" y="278707"/>
              <a:ext cx="156240" cy="1670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7182AF3-170F-48BE-B06B-D68F02FA3DA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440013" y="274387"/>
                <a:ext cx="164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14:cNvPr>
              <p14:cNvContentPartPr/>
              <p14:nvPr/>
            </p14:nvContentPartPr>
            <p14:xfrm>
              <a:off x="9538653" y="274747"/>
              <a:ext cx="9360" cy="277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F7C17CB-F9BD-474E-8665-98950D9B8C6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34333" y="270427"/>
                <a:ext cx="18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14:cNvPr>
              <p14:cNvContentPartPr/>
              <p14:nvPr/>
            </p14:nvContentPartPr>
            <p14:xfrm>
              <a:off x="9578253" y="321187"/>
              <a:ext cx="247680" cy="1112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5A0A06C-7E3B-423D-83F2-81CB40CE13D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573933" y="316867"/>
                <a:ext cx="256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14:cNvPr>
              <p14:cNvContentPartPr/>
              <p14:nvPr/>
            </p14:nvContentPartPr>
            <p14:xfrm>
              <a:off x="10044093" y="338107"/>
              <a:ext cx="226080" cy="111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397792C-1F24-4F74-B8F4-E7637CDF192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039773" y="333787"/>
                <a:ext cx="2347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14:cNvPr>
              <p14:cNvContentPartPr/>
              <p14:nvPr/>
            </p14:nvContentPartPr>
            <p14:xfrm>
              <a:off x="10330293" y="367267"/>
              <a:ext cx="153000" cy="69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700C7D-39CD-4109-B345-97E2FBC1FC2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325973" y="362947"/>
                <a:ext cx="16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14:cNvPr>
              <p14:cNvContentPartPr/>
              <p14:nvPr/>
            </p14:nvContentPartPr>
            <p14:xfrm>
              <a:off x="10520373" y="276187"/>
              <a:ext cx="67320" cy="135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3A9719B-71D3-46E8-919E-9423E5F1B42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516053" y="271867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14:cNvPr>
              <p14:cNvContentPartPr/>
              <p14:nvPr/>
            </p14:nvContentPartPr>
            <p14:xfrm>
              <a:off x="10574373" y="408667"/>
              <a:ext cx="59040" cy="75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AE02FF8-00D2-4EED-9742-416443795A9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570053" y="404347"/>
                <a:ext cx="67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14:cNvPr>
              <p14:cNvContentPartPr/>
              <p14:nvPr/>
            </p14:nvContentPartPr>
            <p14:xfrm>
              <a:off x="10646013" y="276187"/>
              <a:ext cx="136800" cy="141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4E2128D-862B-4C83-BEE5-410016F7952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641693" y="271867"/>
                <a:ext cx="1454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14:cNvPr>
              <p14:cNvContentPartPr/>
              <p14:nvPr/>
            </p14:nvContentPartPr>
            <p14:xfrm>
              <a:off x="10825293" y="344227"/>
              <a:ext cx="88920" cy="637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E279F83-E305-4412-BDDC-18736B0C252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820973" y="339907"/>
                <a:ext cx="975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14:cNvPr>
              <p14:cNvContentPartPr/>
              <p14:nvPr/>
            </p14:nvContentPartPr>
            <p14:xfrm>
              <a:off x="10967853" y="226147"/>
              <a:ext cx="16200" cy="1843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90D4033-AAD5-459F-86D5-35DE89C1C16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963533" y="221827"/>
                <a:ext cx="24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14:cNvPr>
              <p14:cNvContentPartPr/>
              <p14:nvPr/>
            </p14:nvContentPartPr>
            <p14:xfrm>
              <a:off x="11173773" y="322627"/>
              <a:ext cx="91440" cy="2106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B5635D5-1A66-4D45-8887-526A4347660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169453" y="318307"/>
                <a:ext cx="100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14:cNvPr>
              <p14:cNvContentPartPr/>
              <p14:nvPr/>
            </p14:nvContentPartPr>
            <p14:xfrm>
              <a:off x="11286453" y="367267"/>
              <a:ext cx="99720" cy="117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AF82A02-A4A0-4F7E-A624-1DB17E301F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82133" y="362947"/>
                <a:ext cx="108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14:cNvPr>
              <p14:cNvContentPartPr/>
              <p14:nvPr/>
            </p14:nvContentPartPr>
            <p14:xfrm>
              <a:off x="11578413" y="315787"/>
              <a:ext cx="89280" cy="196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E65C8EE-A4D8-4A03-8122-D68D02E8591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574093" y="311467"/>
                <a:ext cx="97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14:cNvPr>
              <p14:cNvContentPartPr/>
              <p14:nvPr/>
            </p14:nvContentPartPr>
            <p14:xfrm>
              <a:off x="11704773" y="358627"/>
              <a:ext cx="127080" cy="1332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FBA8D56-C824-4F6F-AC3A-28B8C2F9723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700453" y="354307"/>
                <a:ext cx="135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14:cNvPr>
              <p14:cNvContentPartPr/>
              <p14:nvPr/>
            </p14:nvContentPartPr>
            <p14:xfrm>
              <a:off x="8137533" y="701347"/>
              <a:ext cx="113040" cy="1321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FAE4BF86-3890-4E4B-9F61-1BC193D4B17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133213" y="697027"/>
                <a:ext cx="121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14:cNvPr>
              <p14:cNvContentPartPr/>
              <p14:nvPr/>
            </p14:nvContentPartPr>
            <p14:xfrm>
              <a:off x="8219253" y="619987"/>
              <a:ext cx="92160" cy="1083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8F1F8C3-FF6E-4DE9-AFF8-482E2CB832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14933" y="615667"/>
                <a:ext cx="100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14:cNvPr>
              <p14:cNvContentPartPr/>
              <p14:nvPr/>
            </p14:nvContentPartPr>
            <p14:xfrm>
              <a:off x="8324013" y="784507"/>
              <a:ext cx="107640" cy="1342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6E3866C-C5D5-42C9-A907-D263EEE79F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319693" y="780187"/>
                <a:ext cx="116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14:cNvPr>
              <p14:cNvContentPartPr/>
              <p14:nvPr/>
            </p14:nvContentPartPr>
            <p14:xfrm>
              <a:off x="8595813" y="806827"/>
              <a:ext cx="4680" cy="781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4F9C23-2D60-492C-A242-D1FE613A6AC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591493" y="802507"/>
                <a:ext cx="133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14:cNvPr>
              <p14:cNvContentPartPr/>
              <p14:nvPr/>
            </p14:nvContentPartPr>
            <p14:xfrm>
              <a:off x="8701293" y="658507"/>
              <a:ext cx="130680" cy="1598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09F7C9C-AD44-43FB-B8BE-65B17D3F90F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696973" y="65418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14:cNvPr>
              <p14:cNvContentPartPr/>
              <p14:nvPr/>
            </p14:nvContentPartPr>
            <p14:xfrm>
              <a:off x="8780133" y="599107"/>
              <a:ext cx="102960" cy="802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06D185C-ADA7-4F7A-83C5-F279D818A18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775813" y="594787"/>
                <a:ext cx="111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14:cNvPr>
              <p14:cNvContentPartPr/>
              <p14:nvPr/>
            </p14:nvContentPartPr>
            <p14:xfrm>
              <a:off x="8872653" y="750307"/>
              <a:ext cx="96120" cy="1371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2783665-1027-472B-AF67-34710AA6FF0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868333" y="745987"/>
                <a:ext cx="104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14:cNvPr>
              <p14:cNvContentPartPr/>
              <p14:nvPr/>
            </p14:nvContentPartPr>
            <p14:xfrm>
              <a:off x="9127173" y="678667"/>
              <a:ext cx="360" cy="3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1148732-3881-40CB-968F-DC482DA5F5B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22853" y="6743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14:cNvPr>
              <p14:cNvContentPartPr/>
              <p14:nvPr/>
            </p14:nvContentPartPr>
            <p14:xfrm>
              <a:off x="9130413" y="737707"/>
              <a:ext cx="13680" cy="19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FB78B08-3F5E-4F18-BB89-D243B2EDC361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9126093" y="733387"/>
                <a:ext cx="22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14:cNvPr>
              <p14:cNvContentPartPr/>
              <p14:nvPr/>
            </p14:nvContentPartPr>
            <p14:xfrm>
              <a:off x="9251733" y="676507"/>
              <a:ext cx="83880" cy="79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90C10A9-3A66-48D8-931B-5F7C3F55CDE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247413" y="672187"/>
                <a:ext cx="92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14:cNvPr>
              <p14:cNvContentPartPr/>
              <p14:nvPr/>
            </p14:nvContentPartPr>
            <p14:xfrm>
              <a:off x="9121773" y="668947"/>
              <a:ext cx="9000" cy="115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FD3F4DE0-2BB1-44F2-9B3B-570C32CDDED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9117453" y="664627"/>
                <a:ext cx="17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14:cNvPr>
              <p14:cNvContentPartPr/>
              <p14:nvPr/>
            </p14:nvContentPartPr>
            <p14:xfrm>
              <a:off x="9383853" y="652027"/>
              <a:ext cx="82080" cy="1580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5267CE1-8C9C-4E4D-9BD9-CF9562EB4AA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379533" y="647707"/>
                <a:ext cx="90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14:cNvPr>
              <p14:cNvContentPartPr/>
              <p14:nvPr/>
            </p14:nvContentPartPr>
            <p14:xfrm>
              <a:off x="9500853" y="574267"/>
              <a:ext cx="266040" cy="142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843ABEB-F964-4ED8-97F9-D51ABAC7729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496533" y="569947"/>
                <a:ext cx="274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14:cNvPr>
              <p14:cNvContentPartPr/>
              <p14:nvPr/>
            </p14:nvContentPartPr>
            <p14:xfrm>
              <a:off x="9741333" y="610627"/>
              <a:ext cx="18720" cy="176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6C6DB5-F80F-4A1B-A9A6-67C14599811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737013" y="606307"/>
                <a:ext cx="2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14:cNvPr>
              <p14:cNvContentPartPr/>
              <p14:nvPr/>
            </p14:nvContentPartPr>
            <p14:xfrm>
              <a:off x="9826653" y="587947"/>
              <a:ext cx="235080" cy="1177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20E986D-A69E-4833-A17D-3524623E7BB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9822333" y="583627"/>
                <a:ext cx="24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14:cNvPr>
              <p14:cNvContentPartPr/>
              <p14:nvPr/>
            </p14:nvContentPartPr>
            <p14:xfrm>
              <a:off x="10195653" y="551947"/>
              <a:ext cx="91440" cy="1411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4551077-9EE9-48D0-A0DD-92C3C9C030F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191333" y="547627"/>
                <a:ext cx="100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14:cNvPr>
              <p14:cNvContentPartPr/>
              <p14:nvPr/>
            </p14:nvContentPartPr>
            <p14:xfrm>
              <a:off x="10286733" y="622867"/>
              <a:ext cx="76320" cy="727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2DCDCB6-8E9C-45B8-8BB6-0038242914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282413" y="618547"/>
                <a:ext cx="84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14:cNvPr>
              <p14:cNvContentPartPr/>
              <p14:nvPr/>
            </p14:nvContentPartPr>
            <p14:xfrm>
              <a:off x="10402653" y="553747"/>
              <a:ext cx="360" cy="3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2CADD3-90B4-4525-9D5C-31E87493FE3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398333" y="5494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14:cNvPr>
              <p14:cNvContentPartPr/>
              <p14:nvPr/>
            </p14:nvContentPartPr>
            <p14:xfrm>
              <a:off x="10377453" y="535387"/>
              <a:ext cx="93240" cy="155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41AC5F8-EB53-4AD5-944C-65881DC92E8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373133" y="531067"/>
                <a:ext cx="101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14:cNvPr>
              <p14:cNvContentPartPr/>
              <p14:nvPr/>
            </p14:nvContentPartPr>
            <p14:xfrm>
              <a:off x="10472493" y="615667"/>
              <a:ext cx="171720" cy="594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B4BFA3B-F4EC-4453-9754-3F9969B8EF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468173" y="611347"/>
                <a:ext cx="180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14:cNvPr>
              <p14:cNvContentPartPr/>
              <p14:nvPr/>
            </p14:nvContentPartPr>
            <p14:xfrm>
              <a:off x="10723773" y="621787"/>
              <a:ext cx="6840" cy="93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AEC7A46-CC95-48EA-BE93-7827139348F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719453" y="617467"/>
                <a:ext cx="15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14:cNvPr>
              <p14:cNvContentPartPr/>
              <p14:nvPr/>
            </p14:nvContentPartPr>
            <p14:xfrm>
              <a:off x="10684893" y="609187"/>
              <a:ext cx="160920" cy="694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1FD301A-865B-4125-923E-CBD3AB91A6C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680573" y="604867"/>
                <a:ext cx="169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14:cNvPr>
              <p14:cNvContentPartPr/>
              <p14:nvPr/>
            </p14:nvContentPartPr>
            <p14:xfrm>
              <a:off x="10787493" y="555547"/>
              <a:ext cx="360" cy="3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9507F4B-325A-4E93-9867-4B6DD4E1BAA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83173" y="5512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14:cNvPr>
              <p14:cNvContentPartPr/>
              <p14:nvPr/>
            </p14:nvContentPartPr>
            <p14:xfrm>
              <a:off x="10846893" y="603787"/>
              <a:ext cx="78840" cy="1958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BD7BAD1-1363-4C8B-AC51-9BB630B01D4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842573" y="599467"/>
                <a:ext cx="87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14:cNvPr>
              <p14:cNvContentPartPr/>
              <p14:nvPr/>
            </p14:nvContentPartPr>
            <p14:xfrm>
              <a:off x="10937973" y="535747"/>
              <a:ext cx="177120" cy="14292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02210AD-66DD-47F0-AA8F-4B8045048A2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933653" y="531427"/>
                <a:ext cx="185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14:cNvPr>
              <p14:cNvContentPartPr/>
              <p14:nvPr/>
            </p14:nvContentPartPr>
            <p14:xfrm>
              <a:off x="11228853" y="603427"/>
              <a:ext cx="186120" cy="734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64FF6901-FE9B-4002-8312-1D67C6DD2ED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224533" y="599107"/>
                <a:ext cx="194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14:cNvPr>
              <p14:cNvContentPartPr/>
              <p14:nvPr/>
            </p14:nvContentPartPr>
            <p14:xfrm>
              <a:off x="11372133" y="548707"/>
              <a:ext cx="360" cy="3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E430AB6-C0EB-4B8F-BAAD-6B179B4FD7B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367813" y="544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14:cNvPr>
              <p14:cNvContentPartPr/>
              <p14:nvPr/>
            </p14:nvContentPartPr>
            <p14:xfrm>
              <a:off x="11506773" y="555547"/>
              <a:ext cx="267120" cy="1252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14210EF-F1B6-43BB-9853-6ECE0A8565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02453" y="551227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14:cNvPr>
              <p14:cNvContentPartPr/>
              <p14:nvPr/>
            </p14:nvContentPartPr>
            <p14:xfrm>
              <a:off x="9326613" y="815827"/>
              <a:ext cx="252360" cy="149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4970B55-FF6A-4425-AC42-DBA0527163F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22293" y="811507"/>
                <a:ext cx="261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14:cNvPr>
              <p14:cNvContentPartPr/>
              <p14:nvPr/>
            </p14:nvContentPartPr>
            <p14:xfrm>
              <a:off x="9600573" y="878107"/>
              <a:ext cx="80280" cy="716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B348B6F-32C2-4B98-BB89-30B1677C979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96253" y="873787"/>
                <a:ext cx="889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14:cNvPr>
              <p14:cNvContentPartPr/>
              <p14:nvPr/>
            </p14:nvContentPartPr>
            <p14:xfrm>
              <a:off x="9861213" y="855067"/>
              <a:ext cx="110520" cy="1105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F7889DC-C092-472C-A26E-7BCB8EEFDF7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56893" y="850747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14:cNvPr>
              <p14:cNvContentPartPr/>
              <p14:nvPr/>
            </p14:nvContentPartPr>
            <p14:xfrm>
              <a:off x="9981813" y="861547"/>
              <a:ext cx="97200" cy="784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1BEBD3DF-5618-41B1-94D0-45B45C2DA1B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77493" y="857227"/>
                <a:ext cx="105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14:cNvPr>
              <p14:cNvContentPartPr/>
              <p14:nvPr/>
            </p14:nvContentPartPr>
            <p14:xfrm>
              <a:off x="10095573" y="882427"/>
              <a:ext cx="95040" cy="5112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03F1AA2-0579-4400-85B3-5FF5D167543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091253" y="878107"/>
                <a:ext cx="103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14:cNvPr>
              <p14:cNvContentPartPr/>
              <p14:nvPr/>
            </p14:nvContentPartPr>
            <p14:xfrm>
              <a:off x="10207173" y="790267"/>
              <a:ext cx="90360" cy="1414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4615E9F-0F14-4093-A095-A2AECEAC41A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202853" y="785947"/>
                <a:ext cx="99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14:cNvPr>
              <p14:cNvContentPartPr/>
              <p14:nvPr/>
            </p14:nvContentPartPr>
            <p14:xfrm>
              <a:off x="10280253" y="861907"/>
              <a:ext cx="142920" cy="644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C56E970-7784-42C6-A6E7-8A8926B1325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75933" y="857587"/>
                <a:ext cx="151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14:cNvPr>
              <p14:cNvContentPartPr/>
              <p14:nvPr/>
            </p14:nvContentPartPr>
            <p14:xfrm>
              <a:off x="10435413" y="851827"/>
              <a:ext cx="108360" cy="903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85FCF795-732A-4857-A30B-0BC4C6A991F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431093" y="847507"/>
                <a:ext cx="117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14:cNvPr>
              <p14:cNvContentPartPr/>
              <p14:nvPr/>
            </p14:nvContentPartPr>
            <p14:xfrm>
              <a:off x="10724133" y="939667"/>
              <a:ext cx="508320" cy="4975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4E3D86D5-343C-45C4-BB31-146BADDB79C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719813" y="935347"/>
                <a:ext cx="5169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14:cNvPr>
              <p14:cNvContentPartPr/>
              <p14:nvPr/>
            </p14:nvContentPartPr>
            <p14:xfrm>
              <a:off x="11205813" y="844627"/>
              <a:ext cx="97200" cy="94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9289EDF-663B-425E-A9FE-026B17A2428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201493" y="840307"/>
                <a:ext cx="105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14:cNvPr>
              <p14:cNvContentPartPr/>
              <p14:nvPr/>
            </p14:nvContentPartPr>
            <p14:xfrm>
              <a:off x="11346573" y="883147"/>
              <a:ext cx="90720" cy="205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B4162EA-2258-415E-9541-471ACE02530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342253" y="878827"/>
                <a:ext cx="99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14:cNvPr>
              <p14:cNvContentPartPr/>
              <p14:nvPr/>
            </p14:nvContentPartPr>
            <p14:xfrm>
              <a:off x="11440533" y="859387"/>
              <a:ext cx="56880" cy="676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7CD63924-3EDF-4EF9-8D66-0E087C3E141F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436213" y="855067"/>
                <a:ext cx="65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14:cNvPr>
              <p14:cNvContentPartPr/>
              <p14:nvPr/>
            </p14:nvContentPartPr>
            <p14:xfrm>
              <a:off x="11519733" y="784867"/>
              <a:ext cx="61920" cy="1234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2955DF-F747-4D99-B7E1-1FB9AD30C98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515413" y="780547"/>
                <a:ext cx="70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14:cNvPr>
              <p14:cNvContentPartPr/>
              <p14:nvPr/>
            </p14:nvContentPartPr>
            <p14:xfrm>
              <a:off x="11607213" y="793507"/>
              <a:ext cx="207000" cy="853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E6986EE9-39D9-48E3-A25B-FD9D7CBD00F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602893" y="789187"/>
                <a:ext cx="215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14:cNvPr>
              <p14:cNvContentPartPr/>
              <p14:nvPr/>
            </p14:nvContentPartPr>
            <p14:xfrm>
              <a:off x="9726213" y="1111747"/>
              <a:ext cx="72360" cy="2862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E111159-2ED0-41AA-80BB-91B957DAA83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721893" y="1107427"/>
                <a:ext cx="81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14:cNvPr>
              <p14:cNvContentPartPr/>
              <p14:nvPr/>
            </p14:nvContentPartPr>
            <p14:xfrm>
              <a:off x="8465133" y="412987"/>
              <a:ext cx="2617920" cy="1184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0BBB139A-8A4D-491A-8594-465A90585AC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60813" y="408667"/>
                <a:ext cx="2626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14:cNvPr>
              <p14:cNvContentPartPr/>
              <p14:nvPr/>
            </p14:nvContentPartPr>
            <p14:xfrm>
              <a:off x="9113133" y="234067"/>
              <a:ext cx="2003040" cy="774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0645CB5-23CF-4A7B-BEBD-21F1E2FADF5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08813" y="229747"/>
                <a:ext cx="20116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14:cNvPr>
              <p14:cNvContentPartPr/>
              <p14:nvPr/>
            </p14:nvContentPartPr>
            <p14:xfrm>
              <a:off x="7255173" y="1812667"/>
              <a:ext cx="150840" cy="61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248876F-0BF3-4CF6-8FA5-6385E16DA3A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250853" y="1808347"/>
                <a:ext cx="1594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14:cNvPr>
              <p14:cNvContentPartPr/>
              <p14:nvPr/>
            </p14:nvContentPartPr>
            <p14:xfrm>
              <a:off x="7325733" y="1752187"/>
              <a:ext cx="158400" cy="1695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C0DB05A-F60B-4EBC-9CF7-4664096E09F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321413" y="1747867"/>
                <a:ext cx="167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14:cNvPr>
              <p14:cNvContentPartPr/>
              <p14:nvPr/>
            </p14:nvContentPartPr>
            <p14:xfrm>
              <a:off x="7652613" y="1764067"/>
              <a:ext cx="149400" cy="853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9BC20BB-7F21-49AE-9E69-E5500B0C782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648293" y="1759747"/>
                <a:ext cx="158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14:cNvPr>
              <p14:cNvContentPartPr/>
              <p14:nvPr/>
            </p14:nvContentPartPr>
            <p14:xfrm>
              <a:off x="7848093" y="1764787"/>
              <a:ext cx="81000" cy="741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5C495150-DA9E-4987-8F85-9C8771F43CE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843773" y="1760467"/>
                <a:ext cx="8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14:cNvPr>
              <p14:cNvContentPartPr/>
              <p14:nvPr/>
            </p14:nvContentPartPr>
            <p14:xfrm>
              <a:off x="7961493" y="1753987"/>
              <a:ext cx="108000" cy="1173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905E272-7C1B-4A63-A1C9-CC6234DDB6C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957173" y="1749667"/>
                <a:ext cx="116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14:cNvPr>
              <p14:cNvContentPartPr/>
              <p14:nvPr/>
            </p14:nvContentPartPr>
            <p14:xfrm>
              <a:off x="8217813" y="1752547"/>
              <a:ext cx="39960" cy="975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D348FF3-463B-4261-93B4-3B8ACFBF82B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213493" y="1748227"/>
                <a:ext cx="48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14:cNvPr>
              <p14:cNvContentPartPr/>
              <p14:nvPr/>
            </p14:nvContentPartPr>
            <p14:xfrm>
              <a:off x="8283333" y="1737787"/>
              <a:ext cx="20880" cy="1141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1499720-8862-40C5-8316-A28371DE7164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279013" y="1733467"/>
                <a:ext cx="29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14:cNvPr>
              <p14:cNvContentPartPr/>
              <p14:nvPr/>
            </p14:nvContentPartPr>
            <p14:xfrm>
              <a:off x="8133573" y="1674067"/>
              <a:ext cx="203040" cy="378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C0914048-3077-4806-9098-316FF39C583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129253" y="1669747"/>
                <a:ext cx="211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14:cNvPr>
              <p14:cNvContentPartPr/>
              <p14:nvPr/>
            </p14:nvContentPartPr>
            <p14:xfrm>
              <a:off x="8335533" y="1794667"/>
              <a:ext cx="114840" cy="1285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AD3D1DDF-5A22-4CD6-B379-9CF95DA269C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31213" y="1790347"/>
                <a:ext cx="12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14:cNvPr>
              <p14:cNvContentPartPr/>
              <p14:nvPr/>
            </p14:nvContentPartPr>
            <p14:xfrm>
              <a:off x="9116013" y="1260067"/>
              <a:ext cx="158760" cy="2484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225749B-9651-46E7-BC2E-3485F9511B1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111693" y="1255747"/>
                <a:ext cx="167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14:cNvPr>
              <p14:cNvContentPartPr/>
              <p14:nvPr/>
            </p14:nvContentPartPr>
            <p14:xfrm>
              <a:off x="7868253" y="1302907"/>
              <a:ext cx="14760" cy="1652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A7A4FD4-67BE-4E65-AEFB-9448662A98F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863933" y="1298587"/>
                <a:ext cx="23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14:cNvPr>
              <p14:cNvContentPartPr/>
              <p14:nvPr/>
            </p14:nvContentPartPr>
            <p14:xfrm>
              <a:off x="7912893" y="1301467"/>
              <a:ext cx="2880" cy="1504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5C1B5B1-D0A3-4650-9445-C8A8C25AD75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908573" y="1297147"/>
                <a:ext cx="11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14:cNvPr>
              <p14:cNvContentPartPr/>
              <p14:nvPr/>
            </p14:nvContentPartPr>
            <p14:xfrm>
              <a:off x="7710573" y="1242427"/>
              <a:ext cx="326880" cy="327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1CDF708-EFED-4498-ADE0-78B1674302D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706253" y="1238107"/>
                <a:ext cx="335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14:cNvPr>
              <p14:cNvContentPartPr/>
              <p14:nvPr/>
            </p14:nvContentPartPr>
            <p14:xfrm>
              <a:off x="7941333" y="1409827"/>
              <a:ext cx="101880" cy="1422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BBFE651-C32F-44BD-9D59-E902AE9850E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37013" y="1405507"/>
                <a:ext cx="110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14:cNvPr>
              <p14:cNvContentPartPr/>
              <p14:nvPr/>
            </p14:nvContentPartPr>
            <p14:xfrm>
              <a:off x="10350453" y="1144147"/>
              <a:ext cx="90000" cy="1515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DC2F2953-70FD-4666-8DF2-0B0543E18C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346133" y="1139827"/>
                <a:ext cx="98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14:cNvPr>
              <p14:cNvContentPartPr/>
              <p14:nvPr/>
            </p14:nvContentPartPr>
            <p14:xfrm>
              <a:off x="10469253" y="1230187"/>
              <a:ext cx="88200" cy="1501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7E8DBF4-B112-4D3C-AC2F-95B2007D9F0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0464933" y="1225867"/>
                <a:ext cx="96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14:cNvPr>
              <p14:cNvContentPartPr/>
              <p14:nvPr/>
            </p14:nvContentPartPr>
            <p14:xfrm>
              <a:off x="10639533" y="1220467"/>
              <a:ext cx="101160" cy="32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154336A-F5C5-49E5-9753-FCE5A754F40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635213" y="1216147"/>
                <a:ext cx="1098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14:cNvPr>
              <p14:cNvContentPartPr/>
              <p14:nvPr/>
            </p14:nvContentPartPr>
            <p14:xfrm>
              <a:off x="10809453" y="1157827"/>
              <a:ext cx="156960" cy="116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60C8624-C1D8-45C1-BFD8-5B2B8779B1D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805133" y="1153507"/>
                <a:ext cx="165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14:cNvPr>
              <p14:cNvContentPartPr/>
              <p14:nvPr/>
            </p14:nvContentPartPr>
            <p14:xfrm>
              <a:off x="10984413" y="1064587"/>
              <a:ext cx="104400" cy="1756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754D8DF-7A33-4F3D-876F-D616AE9771C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980093" y="1060267"/>
                <a:ext cx="113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14:cNvPr>
              <p14:cNvContentPartPr/>
              <p14:nvPr/>
            </p14:nvContentPartPr>
            <p14:xfrm>
              <a:off x="11015013" y="1174387"/>
              <a:ext cx="60840" cy="882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5C009381-34FF-48E7-AD01-2F846B2DBAE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1010693" y="1170067"/>
                <a:ext cx="69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14:cNvPr>
              <p14:cNvContentPartPr/>
              <p14:nvPr/>
            </p14:nvContentPartPr>
            <p14:xfrm>
              <a:off x="11082693" y="1207867"/>
              <a:ext cx="71280" cy="1227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21458D3-25DA-4B65-B01A-29D7A80A699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78373" y="1203547"/>
                <a:ext cx="79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14:cNvPr>
              <p14:cNvContentPartPr/>
              <p14:nvPr/>
            </p14:nvContentPartPr>
            <p14:xfrm>
              <a:off x="8154813" y="1191307"/>
              <a:ext cx="117720" cy="3225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6D24042-6336-44CC-8248-5827B3ACA60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150493" y="1186987"/>
                <a:ext cx="126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14:cNvPr>
              <p14:cNvContentPartPr/>
              <p14:nvPr/>
            </p14:nvContentPartPr>
            <p14:xfrm>
              <a:off x="8276133" y="1252867"/>
              <a:ext cx="128520" cy="1440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AD68A9E-C965-46F1-88AB-A4550FFE58B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271813" y="1248547"/>
                <a:ext cx="13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14:cNvPr>
              <p14:cNvContentPartPr/>
              <p14:nvPr/>
            </p14:nvContentPartPr>
            <p14:xfrm>
              <a:off x="8398173" y="1332787"/>
              <a:ext cx="109080" cy="1360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04A2706-C70A-40C3-8DA7-1B9F7F0EA58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393853" y="1328467"/>
                <a:ext cx="117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14:cNvPr>
              <p14:cNvContentPartPr/>
              <p14:nvPr/>
            </p14:nvContentPartPr>
            <p14:xfrm>
              <a:off x="8549013" y="1202827"/>
              <a:ext cx="70920" cy="2844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485A020-EF4F-4B5A-B232-9D8FCF8EFB5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544693" y="1198507"/>
                <a:ext cx="795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14:cNvPr>
              <p14:cNvContentPartPr/>
              <p14:nvPr/>
            </p14:nvContentPartPr>
            <p14:xfrm>
              <a:off x="8789853" y="1332067"/>
              <a:ext cx="173520" cy="72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466B3D2-AF83-4B81-97CE-E1E65BBE569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785533" y="1327747"/>
                <a:ext cx="1821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14:cNvPr>
              <p14:cNvContentPartPr/>
              <p14:nvPr/>
            </p14:nvContentPartPr>
            <p14:xfrm>
              <a:off x="8803173" y="1359787"/>
              <a:ext cx="222480" cy="187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8CEE4795-2E77-4E68-A454-7811A612C918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798853" y="1355467"/>
                <a:ext cx="23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14:cNvPr>
              <p14:cNvContentPartPr/>
              <p14:nvPr/>
            </p14:nvContentPartPr>
            <p14:xfrm>
              <a:off x="9308973" y="1313347"/>
              <a:ext cx="67680" cy="1137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7A5D80A-05C1-4F3B-9CF7-F50D1810185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304653" y="1309027"/>
                <a:ext cx="76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14:cNvPr>
              <p14:cNvContentPartPr/>
              <p14:nvPr/>
            </p14:nvContentPartPr>
            <p14:xfrm>
              <a:off x="9449013" y="1287787"/>
              <a:ext cx="30240" cy="23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FD328FA-B05D-415D-BBB0-E30D6BD5A8E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444693" y="1283467"/>
                <a:ext cx="38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14:cNvPr>
              <p14:cNvContentPartPr/>
              <p14:nvPr/>
            </p14:nvContentPartPr>
            <p14:xfrm>
              <a:off x="9562773" y="1156387"/>
              <a:ext cx="170640" cy="2599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E60B1BE-3CF5-40E2-B120-C04AFCFA033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558453" y="1152067"/>
                <a:ext cx="179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14:cNvPr>
              <p14:cNvContentPartPr/>
              <p14:nvPr/>
            </p14:nvContentPartPr>
            <p14:xfrm>
              <a:off x="9745653" y="1174747"/>
              <a:ext cx="81000" cy="1436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8C7DF20-B650-4AE8-8252-D5401C98C9E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741333" y="1170427"/>
                <a:ext cx="896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14:cNvPr>
              <p14:cNvContentPartPr/>
              <p14:nvPr/>
            </p14:nvContentPartPr>
            <p14:xfrm>
              <a:off x="9782013" y="1294627"/>
              <a:ext cx="66600" cy="1105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6160268-5DCC-42CF-99DC-146F66B57D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777693" y="1290307"/>
                <a:ext cx="75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14:cNvPr>
              <p14:cNvContentPartPr/>
              <p14:nvPr/>
            </p14:nvContentPartPr>
            <p14:xfrm>
              <a:off x="9815493" y="1142707"/>
              <a:ext cx="42120" cy="3780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50D23D4-C74F-4349-BA15-361931FC2C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811173" y="1138387"/>
                <a:ext cx="507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14:cNvPr>
              <p14:cNvContentPartPr/>
              <p14:nvPr/>
            </p14:nvContentPartPr>
            <p14:xfrm>
              <a:off x="8624613" y="1716547"/>
              <a:ext cx="149400" cy="136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9BFEABF-9420-4AE7-BEF7-421A332567B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620293" y="1712227"/>
                <a:ext cx="158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14:cNvPr>
              <p14:cNvContentPartPr/>
              <p14:nvPr/>
            </p14:nvContentPartPr>
            <p14:xfrm>
              <a:off x="8630013" y="1766947"/>
              <a:ext cx="135360" cy="162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34CC2E5-C525-41F8-B263-36ABA3B388A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625693" y="1762627"/>
                <a:ext cx="144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14:cNvPr>
              <p14:cNvContentPartPr/>
              <p14:nvPr/>
            </p14:nvContentPartPr>
            <p14:xfrm>
              <a:off x="8779053" y="1656067"/>
              <a:ext cx="138600" cy="1519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AB4A5BC-D5FF-4271-B5E8-D26A35BCE55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774733" y="1651747"/>
                <a:ext cx="147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14:cNvPr>
              <p14:cNvContentPartPr/>
              <p14:nvPr/>
            </p14:nvContentPartPr>
            <p14:xfrm>
              <a:off x="9086133" y="1711867"/>
              <a:ext cx="28440" cy="156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5529467-14A2-44FD-AE6C-A25EEF1C63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081813" y="1707547"/>
                <a:ext cx="37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14:cNvPr>
              <p14:cNvContentPartPr/>
              <p14:nvPr/>
            </p14:nvContentPartPr>
            <p14:xfrm>
              <a:off x="9144453" y="1715107"/>
              <a:ext cx="22680" cy="1317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8C73A11-181B-42AD-8D40-E821914D931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140133" y="1710787"/>
                <a:ext cx="31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14:cNvPr>
              <p14:cNvContentPartPr/>
              <p14:nvPr/>
            </p14:nvContentPartPr>
            <p14:xfrm>
              <a:off x="8977413" y="1631947"/>
              <a:ext cx="248760" cy="536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A8EE5D06-F9FA-4E34-B981-24370646FD51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973093" y="1627627"/>
                <a:ext cx="25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14:cNvPr>
              <p14:cNvContentPartPr/>
              <p14:nvPr/>
            </p14:nvContentPartPr>
            <p14:xfrm>
              <a:off x="9252453" y="1558867"/>
              <a:ext cx="8640" cy="11304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A7164E70-A608-4E4E-B6F3-9A8D3DB607D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248133" y="1554547"/>
                <a:ext cx="17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14:cNvPr>
              <p14:cNvContentPartPr/>
              <p14:nvPr/>
            </p14:nvContentPartPr>
            <p14:xfrm>
              <a:off x="9140493" y="1847227"/>
              <a:ext cx="123480" cy="1335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E7752BA-81A9-43A8-89D7-33705C021E7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136173" y="1842907"/>
                <a:ext cx="132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14:cNvPr>
              <p14:cNvContentPartPr/>
              <p14:nvPr/>
            </p14:nvContentPartPr>
            <p14:xfrm>
              <a:off x="9370173" y="1644907"/>
              <a:ext cx="78120" cy="2127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886FB8A-3871-4714-B3CA-9F3D28D5F41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65853" y="1640587"/>
                <a:ext cx="86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14:cNvPr>
              <p14:cNvContentPartPr/>
              <p14:nvPr/>
            </p14:nvContentPartPr>
            <p14:xfrm>
              <a:off x="9461613" y="1662907"/>
              <a:ext cx="105480" cy="1627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93D62CE-D9E1-4A9B-BFBE-5E8F14049F72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457293" y="1658587"/>
                <a:ext cx="114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14:cNvPr>
              <p14:cNvContentPartPr/>
              <p14:nvPr/>
            </p14:nvContentPartPr>
            <p14:xfrm>
              <a:off x="9554853" y="1774867"/>
              <a:ext cx="79200" cy="1072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BF7DC1A-529A-437F-AEE8-EEDBAF1E3BC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50533" y="1770547"/>
                <a:ext cx="87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14:cNvPr>
              <p14:cNvContentPartPr/>
              <p14:nvPr/>
            </p14:nvContentPartPr>
            <p14:xfrm>
              <a:off x="9629013" y="1645627"/>
              <a:ext cx="80280" cy="2851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9EF1C556-B4A8-4F83-B0B4-E6CDE55308A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624693" y="1641307"/>
                <a:ext cx="8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14:cNvPr>
              <p14:cNvContentPartPr/>
              <p14:nvPr/>
            </p14:nvContentPartPr>
            <p14:xfrm>
              <a:off x="9791373" y="1763707"/>
              <a:ext cx="148320" cy="32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E1D3443-C33F-4695-8479-03E39D0B35C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787053" y="1759387"/>
                <a:ext cx="1569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14:cNvPr>
              <p14:cNvContentPartPr/>
              <p14:nvPr/>
            </p14:nvContentPartPr>
            <p14:xfrm>
              <a:off x="9784893" y="1825267"/>
              <a:ext cx="207000" cy="32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05AE516-D3FF-412E-A455-675893AFF0F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780573" y="1820947"/>
                <a:ext cx="215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14:cNvPr>
              <p14:cNvContentPartPr/>
              <p14:nvPr/>
            </p14:nvContentPartPr>
            <p14:xfrm>
              <a:off x="10054893" y="1731307"/>
              <a:ext cx="137520" cy="2379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E2DB0C1B-F1C3-4C04-B669-555556EAD63F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050573" y="1726987"/>
                <a:ext cx="146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14:cNvPr>
              <p14:cNvContentPartPr/>
              <p14:nvPr/>
            </p14:nvContentPartPr>
            <p14:xfrm>
              <a:off x="10196373" y="1787827"/>
              <a:ext cx="105840" cy="1195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B66CDE8D-191D-4184-B547-87CF196E36C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192053" y="1783507"/>
                <a:ext cx="114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14:cNvPr>
              <p14:cNvContentPartPr/>
              <p14:nvPr/>
            </p14:nvContentPartPr>
            <p14:xfrm>
              <a:off x="10370253" y="1760467"/>
              <a:ext cx="25200" cy="100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D3F142C-7401-4B31-8E52-2D24E75ED8F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365933" y="1756147"/>
                <a:ext cx="33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14:cNvPr>
              <p14:cNvContentPartPr/>
              <p14:nvPr/>
            </p14:nvContentPartPr>
            <p14:xfrm>
              <a:off x="10438293" y="1573267"/>
              <a:ext cx="145800" cy="1450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AE38B4F-2D02-4F85-8390-56830966BCA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0433973" y="1568947"/>
                <a:ext cx="154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14:cNvPr>
              <p14:cNvContentPartPr/>
              <p14:nvPr/>
            </p14:nvContentPartPr>
            <p14:xfrm>
              <a:off x="10597413" y="1579027"/>
              <a:ext cx="133560" cy="1656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5A6C83A6-AA24-48CC-8F3C-1E4E53F2B83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593093" y="1574707"/>
                <a:ext cx="142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14:cNvPr>
              <p14:cNvContentPartPr/>
              <p14:nvPr/>
            </p14:nvContentPartPr>
            <p14:xfrm>
              <a:off x="10426413" y="1793227"/>
              <a:ext cx="292680" cy="198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C26AE63-F519-40E4-BF0D-2108D3BCD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422093" y="1788907"/>
                <a:ext cx="30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14:cNvPr>
              <p14:cNvContentPartPr/>
              <p14:nvPr/>
            </p14:nvContentPartPr>
            <p14:xfrm>
              <a:off x="10389333" y="1831027"/>
              <a:ext cx="135000" cy="1663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1ED2736-7C25-45F1-B9D0-34E0B56A436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385013" y="1826707"/>
                <a:ext cx="143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14:cNvPr>
              <p14:cNvContentPartPr/>
              <p14:nvPr/>
            </p14:nvContentPartPr>
            <p14:xfrm>
              <a:off x="10541973" y="1849747"/>
              <a:ext cx="132120" cy="1353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6C25B28E-63F4-4645-A035-4502CE0CA6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537653" y="1845427"/>
                <a:ext cx="140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14:cNvPr>
              <p14:cNvContentPartPr/>
              <p14:nvPr/>
            </p14:nvContentPartPr>
            <p14:xfrm>
              <a:off x="10613973" y="1910587"/>
              <a:ext cx="111240" cy="1486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3B33B9A-4A66-4AD0-AA3B-774162684C1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609653" y="1906267"/>
                <a:ext cx="1198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14:cNvPr>
              <p14:cNvContentPartPr/>
              <p14:nvPr/>
            </p14:nvContentPartPr>
            <p14:xfrm>
              <a:off x="10850853" y="1778107"/>
              <a:ext cx="124560" cy="295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1A66FF6-6213-4139-94AB-774F09D505E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846533" y="1773787"/>
                <a:ext cx="133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14:cNvPr>
              <p14:cNvContentPartPr/>
              <p14:nvPr/>
            </p14:nvContentPartPr>
            <p14:xfrm>
              <a:off x="10075773" y="1405867"/>
              <a:ext cx="1128960" cy="12888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5B67F47-0816-4E9B-8494-C5F3B9D6F55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071453" y="1401547"/>
                <a:ext cx="1137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14:cNvPr>
              <p14:cNvContentPartPr/>
              <p14:nvPr/>
            </p14:nvContentPartPr>
            <p14:xfrm>
              <a:off x="10119693" y="1353307"/>
              <a:ext cx="253440" cy="1609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45FC471-1D40-49C0-A3F7-978A2A8C9A3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0115373" y="1348987"/>
                <a:ext cx="262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14:cNvPr>
              <p14:cNvContentPartPr/>
              <p14:nvPr/>
            </p14:nvContentPartPr>
            <p14:xfrm>
              <a:off x="10768413" y="1262947"/>
              <a:ext cx="169560" cy="1270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EE8A605-8E5F-4519-B46A-00E742D525B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764093" y="1258627"/>
                <a:ext cx="17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14:cNvPr>
              <p14:cNvContentPartPr/>
              <p14:nvPr/>
            </p14:nvContentPartPr>
            <p14:xfrm>
              <a:off x="10672653" y="907267"/>
              <a:ext cx="547200" cy="5144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311C06D-7921-4AFB-B960-209779DE4FA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668333" y="902947"/>
                <a:ext cx="555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14:cNvPr>
              <p14:cNvContentPartPr/>
              <p14:nvPr/>
            </p14:nvContentPartPr>
            <p14:xfrm>
              <a:off x="11154333" y="929227"/>
              <a:ext cx="764280" cy="810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839BF27-704A-4E65-846A-ACED77CC10A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150013" y="924907"/>
                <a:ext cx="7729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14:cNvPr>
              <p14:cNvContentPartPr/>
              <p14:nvPr/>
            </p14:nvContentPartPr>
            <p14:xfrm>
              <a:off x="11416413" y="1501627"/>
              <a:ext cx="28800" cy="14904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6C95BB56-EE5C-4A72-8EA7-F4E9133BA60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412093" y="1497307"/>
                <a:ext cx="37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14:cNvPr>
              <p14:cNvContentPartPr/>
              <p14:nvPr/>
            </p14:nvContentPartPr>
            <p14:xfrm>
              <a:off x="11405253" y="1687387"/>
              <a:ext cx="24480" cy="136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E3E06DCB-B8DD-4B9B-9A5A-9D093986F9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400933" y="1683067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14:cNvPr>
              <p14:cNvContentPartPr/>
              <p14:nvPr/>
            </p14:nvContentPartPr>
            <p14:xfrm>
              <a:off x="11343693" y="1177627"/>
              <a:ext cx="95760" cy="1000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29E36B31-C9A1-4C56-8ACC-E01C6029B76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339373" y="1173307"/>
                <a:ext cx="104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14:cNvPr>
              <p14:cNvContentPartPr/>
              <p14:nvPr/>
            </p14:nvContentPartPr>
            <p14:xfrm>
              <a:off x="11447013" y="1226587"/>
              <a:ext cx="65520" cy="13464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E57D197-D24F-456E-B820-F1756936889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442693" y="1222267"/>
                <a:ext cx="74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14:cNvPr>
              <p14:cNvContentPartPr/>
              <p14:nvPr/>
            </p14:nvContentPartPr>
            <p14:xfrm>
              <a:off x="11546733" y="1165747"/>
              <a:ext cx="370800" cy="10368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EBB89A9-6EA2-4107-926A-2D06F3B4F64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542413" y="1161427"/>
                <a:ext cx="3794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14:cNvPr>
              <p14:cNvContentPartPr/>
              <p14:nvPr/>
            </p14:nvContentPartPr>
            <p14:xfrm>
              <a:off x="11918613" y="1072147"/>
              <a:ext cx="69480" cy="13032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6327A01-B4B0-494B-8240-4B1A59112224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914293" y="1067827"/>
                <a:ext cx="78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14:cNvPr>
              <p14:cNvContentPartPr/>
              <p14:nvPr/>
            </p14:nvContentPartPr>
            <p14:xfrm>
              <a:off x="11976573" y="1265107"/>
              <a:ext cx="20520" cy="399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F445BE37-7225-48D2-87D5-31CA9F283B49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972253" y="1260787"/>
                <a:ext cx="291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14:cNvPr>
              <p14:cNvContentPartPr/>
              <p14:nvPr/>
            </p14:nvContentPartPr>
            <p14:xfrm>
              <a:off x="10284213" y="2076547"/>
              <a:ext cx="545040" cy="4068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522FBFB-9361-4A9B-9DBF-4F5D780C465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0279893" y="2072227"/>
                <a:ext cx="553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14:cNvPr>
              <p14:cNvContentPartPr/>
              <p14:nvPr/>
            </p14:nvContentPartPr>
            <p14:xfrm>
              <a:off x="8511213" y="2309107"/>
              <a:ext cx="259920" cy="194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A2B6952-7104-4859-862A-EE6D4389648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506893" y="2304787"/>
                <a:ext cx="268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14:cNvPr>
              <p14:cNvContentPartPr/>
              <p14:nvPr/>
            </p14:nvContentPartPr>
            <p14:xfrm>
              <a:off x="8498253" y="2370667"/>
              <a:ext cx="161640" cy="180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E1A06668-5CCC-45CB-A2A2-CEC155F76AA8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493933" y="2366347"/>
                <a:ext cx="170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14:cNvPr>
              <p14:cNvContentPartPr/>
              <p14:nvPr/>
            </p14:nvContentPartPr>
            <p14:xfrm>
              <a:off x="8751333" y="2281387"/>
              <a:ext cx="123840" cy="1850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1CDC8392-98F1-47C6-9CB7-1CAFDB4C5ED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747013" y="2277067"/>
                <a:ext cx="132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14:cNvPr>
              <p14:cNvContentPartPr/>
              <p14:nvPr/>
            </p14:nvContentPartPr>
            <p14:xfrm>
              <a:off x="9079653" y="2333947"/>
              <a:ext cx="137880" cy="2883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0D72AAFC-0701-42EA-90C6-8858A92073B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075333" y="2329627"/>
                <a:ext cx="146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14:cNvPr>
              <p14:cNvContentPartPr/>
              <p14:nvPr/>
            </p14:nvContentPartPr>
            <p14:xfrm>
              <a:off x="9255333" y="2401987"/>
              <a:ext cx="142560" cy="10692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3B883D4-0D00-4C15-915A-D0F5C02E4FC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251013" y="2397667"/>
                <a:ext cx="151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14:cNvPr>
              <p14:cNvContentPartPr/>
              <p14:nvPr/>
            </p14:nvContentPartPr>
            <p14:xfrm>
              <a:off x="9533973" y="2237467"/>
              <a:ext cx="135360" cy="1677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F708882-C919-4C95-A62E-6895C0A17AC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529653" y="2233147"/>
                <a:ext cx="1440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14:cNvPr>
              <p14:cNvContentPartPr/>
              <p14:nvPr/>
            </p14:nvContentPartPr>
            <p14:xfrm>
              <a:off x="9711813" y="2239267"/>
              <a:ext cx="119520" cy="1814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016164-974D-4136-B0FD-3AECFF95478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707493" y="2234947"/>
                <a:ext cx="128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14:cNvPr>
              <p14:cNvContentPartPr/>
              <p14:nvPr/>
            </p14:nvContentPartPr>
            <p14:xfrm>
              <a:off x="9674373" y="2229547"/>
              <a:ext cx="163440" cy="21744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1169EC8-67D7-463A-9851-88FF797BC682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670053" y="2225227"/>
                <a:ext cx="172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14:cNvPr>
              <p14:cNvContentPartPr/>
              <p14:nvPr/>
            </p14:nvContentPartPr>
            <p14:xfrm>
              <a:off x="9843573" y="2228827"/>
              <a:ext cx="118800" cy="211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3C1F7997-B09C-4F5F-AECA-0FF3376F998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839253" y="2224507"/>
                <a:ext cx="1274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14:cNvPr>
              <p14:cNvContentPartPr/>
              <p14:nvPr/>
            </p14:nvContentPartPr>
            <p14:xfrm>
              <a:off x="9956613" y="2379667"/>
              <a:ext cx="128880" cy="14724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479526B-6478-4982-80AC-D07FD3A5135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9952293" y="2375347"/>
                <a:ext cx="137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14:cNvPr>
              <p14:cNvContentPartPr/>
              <p14:nvPr/>
            </p14:nvContentPartPr>
            <p14:xfrm>
              <a:off x="10299333" y="2354107"/>
              <a:ext cx="288000" cy="100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AEB78E4A-6A46-4E7E-9FA9-86E15DD349B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295013" y="2349787"/>
                <a:ext cx="296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14:cNvPr>
              <p14:cNvContentPartPr/>
              <p14:nvPr/>
            </p14:nvContentPartPr>
            <p14:xfrm>
              <a:off x="10338933" y="2405227"/>
              <a:ext cx="245520" cy="136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3E342E9A-2485-4E2B-89BF-B14ED710F3F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334613" y="2400907"/>
                <a:ext cx="254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14:cNvPr>
              <p14:cNvContentPartPr/>
              <p14:nvPr/>
            </p14:nvContentPartPr>
            <p14:xfrm>
              <a:off x="10738893" y="2271667"/>
              <a:ext cx="294840" cy="12996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DAA5B7ED-A4DF-4C06-A731-0105BD87B6D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734573" y="2267347"/>
                <a:ext cx="303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14:cNvPr>
              <p14:cNvContentPartPr/>
              <p14:nvPr/>
            </p14:nvContentPartPr>
            <p14:xfrm>
              <a:off x="5921013" y="778387"/>
              <a:ext cx="84960" cy="2109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53DB9E5-E0C3-4FBD-B807-7E5494EB8DF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916693" y="774067"/>
                <a:ext cx="93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14:cNvPr>
              <p14:cNvContentPartPr/>
              <p14:nvPr/>
            </p14:nvContentPartPr>
            <p14:xfrm>
              <a:off x="6031893" y="790267"/>
              <a:ext cx="87480" cy="1076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5E64AD8-3C7E-457B-B1CD-911C880A6331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027573" y="785947"/>
                <a:ext cx="96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14:cNvPr>
              <p14:cNvContentPartPr/>
              <p14:nvPr/>
            </p14:nvContentPartPr>
            <p14:xfrm>
              <a:off x="6124773" y="770467"/>
              <a:ext cx="11520" cy="79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AD06A44-5EAE-45D9-9541-F23B800DA9E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120453" y="76614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14:cNvPr>
              <p14:cNvContentPartPr/>
              <p14:nvPr/>
            </p14:nvContentPartPr>
            <p14:xfrm>
              <a:off x="6236373" y="647707"/>
              <a:ext cx="63720" cy="1360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5C6C150-F92D-4337-90AA-34D7702BE543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232053" y="643387"/>
                <a:ext cx="72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14:cNvPr>
              <p14:cNvContentPartPr/>
              <p14:nvPr/>
            </p14:nvContentPartPr>
            <p14:xfrm>
              <a:off x="6356613" y="649867"/>
              <a:ext cx="23040" cy="900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A45D52F-67B9-4F2F-9484-71BEA8C53DFA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352293" y="645547"/>
                <a:ext cx="31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14:cNvPr>
              <p14:cNvContentPartPr/>
              <p14:nvPr/>
            </p14:nvContentPartPr>
            <p14:xfrm>
              <a:off x="6299373" y="609907"/>
              <a:ext cx="99000" cy="720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489E128-C6EB-4AD1-8854-676AC197E362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295053" y="605587"/>
                <a:ext cx="1076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14:cNvPr>
              <p14:cNvContentPartPr/>
              <p14:nvPr/>
            </p14:nvContentPartPr>
            <p14:xfrm>
              <a:off x="6410613" y="632587"/>
              <a:ext cx="55800" cy="1148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E77C5F7-C0E9-4FB0-A629-F7598201D7D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406293" y="628267"/>
                <a:ext cx="64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14:cNvPr>
              <p14:cNvContentPartPr/>
              <p14:nvPr/>
            </p14:nvContentPartPr>
            <p14:xfrm>
              <a:off x="6462813" y="700987"/>
              <a:ext cx="98640" cy="1321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E8972EE-BADD-4718-931B-379E506F8B6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6458493" y="696667"/>
                <a:ext cx="107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14:cNvPr>
              <p14:cNvContentPartPr/>
              <p14:nvPr/>
            </p14:nvContentPartPr>
            <p14:xfrm>
              <a:off x="5833173" y="781267"/>
              <a:ext cx="821520" cy="32760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50DF6851-0D29-4BD4-9016-BAF98BA17725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828853" y="776947"/>
                <a:ext cx="8301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14:cNvPr>
              <p14:cNvContentPartPr/>
              <p14:nvPr/>
            </p14:nvContentPartPr>
            <p14:xfrm>
              <a:off x="2629173" y="757507"/>
              <a:ext cx="3102120" cy="26640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BC10F9B8-F430-47AF-B4D7-A3F129CE3FA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4853" y="753187"/>
                <a:ext cx="31107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14:cNvPr>
              <p14:cNvContentPartPr/>
              <p14:nvPr/>
            </p14:nvContentPartPr>
            <p14:xfrm>
              <a:off x="3451413" y="848587"/>
              <a:ext cx="153360" cy="1666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D8DEF6B-9A0D-4347-993B-AA3D1D0ED32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447093" y="844267"/>
                <a:ext cx="162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14:cNvPr>
              <p14:cNvContentPartPr/>
              <p14:nvPr/>
            </p14:nvContentPartPr>
            <p14:xfrm>
              <a:off x="3610893" y="948307"/>
              <a:ext cx="93600" cy="666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1717343-8F74-499A-ACC2-DD3A72DA4C5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3606573" y="943987"/>
                <a:ext cx="102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14:cNvPr>
              <p14:cNvContentPartPr/>
              <p14:nvPr/>
            </p14:nvContentPartPr>
            <p14:xfrm>
              <a:off x="3736533" y="902587"/>
              <a:ext cx="70200" cy="1224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A561358F-4FB2-4477-ADDA-269C8F8AFF8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732213" y="898267"/>
                <a:ext cx="78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14:cNvPr>
              <p14:cNvContentPartPr/>
              <p14:nvPr/>
            </p14:nvContentPartPr>
            <p14:xfrm>
              <a:off x="3847413" y="964507"/>
              <a:ext cx="162720" cy="4644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5C99B397-D475-4042-AA33-295D63F9A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843093" y="960187"/>
                <a:ext cx="171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14:cNvPr>
              <p14:cNvContentPartPr/>
              <p14:nvPr/>
            </p14:nvContentPartPr>
            <p14:xfrm>
              <a:off x="4129653" y="931027"/>
              <a:ext cx="133200" cy="10008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B314D51-3EA1-49D7-9350-7B4CB707202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125333" y="926707"/>
                <a:ext cx="1418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14:cNvPr>
              <p14:cNvContentPartPr/>
              <p14:nvPr/>
            </p14:nvContentPartPr>
            <p14:xfrm>
              <a:off x="4293093" y="956227"/>
              <a:ext cx="287280" cy="658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2B2D7F53-F28B-4363-BE49-A8654F034A2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4288773" y="951907"/>
                <a:ext cx="295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14:cNvPr>
              <p14:cNvContentPartPr/>
              <p14:nvPr/>
            </p14:nvContentPartPr>
            <p14:xfrm>
              <a:off x="4595853" y="987907"/>
              <a:ext cx="189720" cy="3744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55279025-280F-4476-B104-B3E952C3DF2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4591533" y="983587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14:cNvPr>
              <p14:cNvContentPartPr/>
              <p14:nvPr/>
            </p14:nvContentPartPr>
            <p14:xfrm>
              <a:off x="4813653" y="960547"/>
              <a:ext cx="163080" cy="6300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63C48EA2-335D-4F5B-A0C0-52A29E4A0B2E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809333" y="956227"/>
                <a:ext cx="1717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14:cNvPr>
              <p14:cNvContentPartPr/>
              <p14:nvPr/>
            </p14:nvContentPartPr>
            <p14:xfrm>
              <a:off x="5081493" y="902587"/>
              <a:ext cx="187920" cy="1882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D92E110-C620-45F4-9B87-96587AA9855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077173" y="898267"/>
                <a:ext cx="1965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14:cNvPr>
              <p14:cNvContentPartPr/>
              <p14:nvPr/>
            </p14:nvContentPartPr>
            <p14:xfrm>
              <a:off x="5277693" y="1006627"/>
              <a:ext cx="73080" cy="3276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4D958A96-A0A4-4168-8692-A23490EA40C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273373" y="1002307"/>
                <a:ext cx="81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14:cNvPr>
              <p14:cNvContentPartPr/>
              <p14:nvPr/>
            </p14:nvContentPartPr>
            <p14:xfrm>
              <a:off x="5388573" y="915547"/>
              <a:ext cx="101880" cy="11952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80106680-C4D5-4D6C-9880-DB00B0AD331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384253" y="91122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14:cNvPr>
              <p14:cNvContentPartPr/>
              <p14:nvPr/>
            </p14:nvContentPartPr>
            <p14:xfrm>
              <a:off x="5489733" y="933187"/>
              <a:ext cx="146160" cy="835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34CB0B67-157A-4EE4-BDB3-2B926CF2639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485413" y="928867"/>
                <a:ext cx="154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14:cNvPr>
              <p14:cNvContentPartPr/>
              <p14:nvPr/>
            </p14:nvContentPartPr>
            <p14:xfrm>
              <a:off x="5651013" y="970267"/>
              <a:ext cx="67680" cy="601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51F30AE6-F337-44B4-BC71-2315CB2E46D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646693" y="965947"/>
                <a:ext cx="76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14:cNvPr>
              <p14:cNvContentPartPr/>
              <p14:nvPr/>
            </p14:nvContentPartPr>
            <p14:xfrm>
              <a:off x="5767653" y="843907"/>
              <a:ext cx="24480" cy="21564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2138A836-D460-44D8-BA1C-E665EB964D56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763333" y="839587"/>
                <a:ext cx="33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14:cNvPr>
              <p14:cNvContentPartPr/>
              <p14:nvPr/>
            </p14:nvContentPartPr>
            <p14:xfrm>
              <a:off x="5631933" y="794227"/>
              <a:ext cx="179280" cy="4680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F80E20DE-C60E-4F25-B35E-5B9AE1399A0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627613" y="789907"/>
                <a:ext cx="18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14:cNvPr>
              <p14:cNvContentPartPr/>
              <p14:nvPr/>
            </p14:nvContentPartPr>
            <p14:xfrm>
              <a:off x="5589453" y="848227"/>
              <a:ext cx="259560" cy="4932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CBD3239-EB3C-40E4-808D-EDB3960E6005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585133" y="843907"/>
                <a:ext cx="268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14:cNvPr>
              <p14:cNvContentPartPr/>
              <p14:nvPr/>
            </p14:nvContentPartPr>
            <p14:xfrm>
              <a:off x="5301453" y="725107"/>
              <a:ext cx="227880" cy="11484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CC314B0-4059-406E-A081-63B694A1D20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297133" y="720787"/>
                <a:ext cx="236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14:cNvPr>
              <p14:cNvContentPartPr/>
              <p14:nvPr/>
            </p14:nvContentPartPr>
            <p14:xfrm>
              <a:off x="5442933" y="794947"/>
              <a:ext cx="123120" cy="9576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35B4A863-8F0A-4C13-A32E-213A40E5C79D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438613" y="790627"/>
                <a:ext cx="131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14:cNvPr>
              <p14:cNvContentPartPr/>
              <p14:nvPr/>
            </p14:nvContentPartPr>
            <p14:xfrm>
              <a:off x="1550973" y="720787"/>
              <a:ext cx="9000" cy="1623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D242A75-F19C-4226-B6A6-F7B8489C2B2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546653" y="716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14:cNvPr>
              <p14:cNvContentPartPr/>
              <p14:nvPr/>
            </p14:nvContentPartPr>
            <p14:xfrm>
              <a:off x="1509933" y="722587"/>
              <a:ext cx="110880" cy="583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7707603-644A-4290-B474-44059A711A4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505613" y="718267"/>
                <a:ext cx="119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14:cNvPr>
              <p14:cNvContentPartPr/>
              <p14:nvPr/>
            </p14:nvContentPartPr>
            <p14:xfrm>
              <a:off x="1635213" y="774067"/>
              <a:ext cx="86760" cy="784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628782C-8BA6-4BE9-B405-0AEE2A9DB2E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630893" y="769747"/>
                <a:ext cx="95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14:cNvPr>
              <p14:cNvContentPartPr/>
              <p14:nvPr/>
            </p14:nvContentPartPr>
            <p14:xfrm>
              <a:off x="1777413" y="746707"/>
              <a:ext cx="360" cy="3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D220C81-9B0C-439B-AD04-26A5FC1C0C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73093" y="742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14:cNvPr>
              <p14:cNvContentPartPr/>
              <p14:nvPr/>
            </p14:nvContentPartPr>
            <p14:xfrm>
              <a:off x="1827813" y="609547"/>
              <a:ext cx="99720" cy="1929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4742028-6465-4295-99E0-B2D4513F9C67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823493" y="605227"/>
                <a:ext cx="108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14:cNvPr>
              <p14:cNvContentPartPr/>
              <p14:nvPr/>
            </p14:nvContentPartPr>
            <p14:xfrm>
              <a:off x="2009253" y="615667"/>
              <a:ext cx="14040" cy="140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383E6AC-21B0-4063-AE58-638A601226CF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004933" y="611347"/>
                <a:ext cx="22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14:cNvPr>
              <p14:cNvContentPartPr/>
              <p14:nvPr/>
            </p14:nvContentPartPr>
            <p14:xfrm>
              <a:off x="1922853" y="573547"/>
              <a:ext cx="144000" cy="997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754538C-03AD-4AED-973E-5161E8DAA4EA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918533" y="569227"/>
                <a:ext cx="152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14:cNvPr>
              <p14:cNvContentPartPr/>
              <p14:nvPr/>
            </p14:nvContentPartPr>
            <p14:xfrm>
              <a:off x="2067933" y="584707"/>
              <a:ext cx="89280" cy="151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67CDCE5-4B1C-47D1-A03D-CE04963E5F3C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063613" y="580387"/>
                <a:ext cx="97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14:cNvPr>
              <p14:cNvContentPartPr/>
              <p14:nvPr/>
            </p14:nvContentPartPr>
            <p14:xfrm>
              <a:off x="2153973" y="679027"/>
              <a:ext cx="97200" cy="1231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ACFCEAC-6F71-4C08-BDC8-3F8A71770FF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149653" y="674707"/>
                <a:ext cx="105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14:cNvPr>
              <p14:cNvContentPartPr/>
              <p14:nvPr/>
            </p14:nvContentPartPr>
            <p14:xfrm>
              <a:off x="2337573" y="607027"/>
              <a:ext cx="174240" cy="2124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D50BBED2-C5E9-44E7-BA3B-B012BEC4F67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333253" y="602707"/>
                <a:ext cx="182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14:cNvPr>
              <p14:cNvContentPartPr/>
              <p14:nvPr/>
            </p14:nvContentPartPr>
            <p14:xfrm>
              <a:off x="2340453" y="649507"/>
              <a:ext cx="173880" cy="2484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E5EFD403-86ED-47B0-8818-63DC85B5C4AD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336133" y="645187"/>
                <a:ext cx="182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14:cNvPr>
              <p14:cNvContentPartPr/>
              <p14:nvPr/>
            </p14:nvContentPartPr>
            <p14:xfrm>
              <a:off x="2543493" y="535387"/>
              <a:ext cx="245160" cy="11916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D19C9BD5-7612-4D8F-9EFA-F34519AACF42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2539173" y="531067"/>
                <a:ext cx="253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14:cNvPr>
              <p14:cNvContentPartPr/>
              <p14:nvPr/>
            </p14:nvContentPartPr>
            <p14:xfrm>
              <a:off x="2792973" y="601627"/>
              <a:ext cx="158040" cy="13248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7A44C461-7775-404F-9C3E-4FEC298DC012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788653" y="597307"/>
                <a:ext cx="1666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14:cNvPr>
              <p14:cNvContentPartPr/>
              <p14:nvPr/>
            </p14:nvContentPartPr>
            <p14:xfrm>
              <a:off x="10996653" y="2372827"/>
              <a:ext cx="151560" cy="18828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ECCB3B64-E00F-4003-996D-6250DB344812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992333" y="2368507"/>
                <a:ext cx="160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14:cNvPr>
              <p14:cNvContentPartPr/>
              <p14:nvPr/>
            </p14:nvContentPartPr>
            <p14:xfrm>
              <a:off x="11343333" y="1787467"/>
              <a:ext cx="155160" cy="756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3E77BAB2-4FEF-4F2A-8A12-883106510D4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339013" y="1783147"/>
                <a:ext cx="163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14:cNvPr>
              <p14:cNvContentPartPr/>
              <p14:nvPr/>
            </p14:nvContentPartPr>
            <p14:xfrm>
              <a:off x="11331813" y="1821667"/>
              <a:ext cx="156240" cy="122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42ABB35-2886-482B-8D52-6D25F79C58D6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1327493" y="1817347"/>
                <a:ext cx="164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14:cNvPr>
              <p14:cNvContentPartPr/>
              <p14:nvPr/>
            </p14:nvContentPartPr>
            <p14:xfrm>
              <a:off x="11602893" y="1742827"/>
              <a:ext cx="172080" cy="1270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8CD4879B-0DF5-4CFD-83AE-09BFC832B69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1598573" y="1738507"/>
                <a:ext cx="180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14:cNvPr>
              <p14:cNvContentPartPr/>
              <p14:nvPr/>
            </p14:nvContentPartPr>
            <p14:xfrm>
              <a:off x="11213373" y="1810147"/>
              <a:ext cx="119520" cy="12708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485283C2-8611-492A-8B7F-79AA02B04DB6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1209053" y="1805827"/>
                <a:ext cx="128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14:cNvPr>
              <p14:cNvContentPartPr/>
              <p14:nvPr/>
            </p14:nvContentPartPr>
            <p14:xfrm>
              <a:off x="4842093" y="3348787"/>
              <a:ext cx="835200" cy="388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D3A35579-A0A8-4D2B-B7FC-8782494328A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837773" y="3344467"/>
                <a:ext cx="843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14:cNvPr>
              <p14:cNvContentPartPr/>
              <p14:nvPr/>
            </p14:nvContentPartPr>
            <p14:xfrm>
              <a:off x="6081213" y="3394147"/>
              <a:ext cx="193320" cy="223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4F3C1D2-319B-45ED-818C-9D75E4EA6965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076893" y="3389827"/>
                <a:ext cx="201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14:cNvPr>
              <p14:cNvContentPartPr/>
              <p14:nvPr/>
            </p14:nvContentPartPr>
            <p14:xfrm>
              <a:off x="1386813" y="3354907"/>
              <a:ext cx="222840" cy="194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7FE91ADC-5ADA-4D78-A464-4DDD97DF4070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382493" y="3350587"/>
                <a:ext cx="231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14:cNvPr>
              <p14:cNvContentPartPr/>
              <p14:nvPr/>
            </p14:nvContentPartPr>
            <p14:xfrm>
              <a:off x="1760853" y="3330067"/>
              <a:ext cx="592560" cy="126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DA71B7BE-8FF7-4CAA-B06F-1FE24189F467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756533" y="3325747"/>
                <a:ext cx="6012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14:cNvPr>
              <p14:cNvContentPartPr/>
              <p14:nvPr/>
            </p14:nvContentPartPr>
            <p14:xfrm>
              <a:off x="2695413" y="3298747"/>
              <a:ext cx="671040" cy="3384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112B55C-B7E2-4E0D-86B8-593E15B8C435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691093" y="3294427"/>
                <a:ext cx="679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14:cNvPr>
              <p14:cNvContentPartPr/>
              <p14:nvPr/>
            </p14:nvContentPartPr>
            <p14:xfrm>
              <a:off x="3418293" y="3313507"/>
              <a:ext cx="828000" cy="3384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95A7CFD-B00F-40B9-A62A-B343DB5CB0B3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413973" y="3309187"/>
                <a:ext cx="8366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14:cNvPr>
              <p14:cNvContentPartPr/>
              <p14:nvPr/>
            </p14:nvContentPartPr>
            <p14:xfrm>
              <a:off x="6456333" y="3321427"/>
              <a:ext cx="198360" cy="11052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F21A49F9-A6E5-4837-90A2-AC8CDABEF275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6452013" y="3317107"/>
                <a:ext cx="207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14:cNvPr>
              <p14:cNvContentPartPr/>
              <p14:nvPr/>
            </p14:nvContentPartPr>
            <p14:xfrm>
              <a:off x="882093" y="3320347"/>
              <a:ext cx="206640" cy="1267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B7C9BBC8-437F-49B3-8881-FC9A54B4F5C7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77773" y="3316027"/>
                <a:ext cx="21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14:cNvPr>
              <p14:cNvContentPartPr/>
              <p14:nvPr/>
            </p14:nvContentPartPr>
            <p14:xfrm>
              <a:off x="1112493" y="3187507"/>
              <a:ext cx="152640" cy="14940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05EA9D4C-8163-4D71-92F2-4110A82842FB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108173" y="3183187"/>
                <a:ext cx="161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14:cNvPr>
              <p14:cNvContentPartPr/>
              <p14:nvPr/>
            </p14:nvContentPartPr>
            <p14:xfrm>
              <a:off x="620013" y="3343747"/>
              <a:ext cx="115560" cy="21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736EEFEA-8BEC-4DAA-8D9B-B61AF129B10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615693" y="3339427"/>
                <a:ext cx="1242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14:cNvPr>
              <p14:cNvContentPartPr/>
              <p14:nvPr/>
            </p14:nvContentPartPr>
            <p14:xfrm>
              <a:off x="619653" y="3387307"/>
              <a:ext cx="124560" cy="165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46100B5F-121A-46ED-8D39-B8B353F2188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15333" y="3382987"/>
                <a:ext cx="133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14:cNvPr>
              <p14:cNvContentPartPr/>
              <p14:nvPr/>
            </p14:nvContentPartPr>
            <p14:xfrm>
              <a:off x="232293" y="3300907"/>
              <a:ext cx="179640" cy="8748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AF7BF701-CF31-4C3E-8C33-49F01847F04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227973" y="3296587"/>
                <a:ext cx="188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14:cNvPr>
              <p14:cNvContentPartPr/>
              <p14:nvPr/>
            </p14:nvContentPartPr>
            <p14:xfrm>
              <a:off x="445413" y="3227107"/>
              <a:ext cx="150120" cy="792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9AF35B7C-3F37-4050-91AA-2A150E9C622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441093" y="3222787"/>
                <a:ext cx="1587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14:cNvPr>
              <p14:cNvContentPartPr/>
              <p14:nvPr/>
            </p14:nvContentPartPr>
            <p14:xfrm>
              <a:off x="1111413" y="3381187"/>
              <a:ext cx="132840" cy="1940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9BBA9AC4-F0D2-4A06-8EA6-4F44261FC4D7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07093" y="3376867"/>
                <a:ext cx="141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14:cNvPr>
              <p14:cNvContentPartPr/>
              <p14:nvPr/>
            </p14:nvContentPartPr>
            <p14:xfrm>
              <a:off x="11274573" y="2174467"/>
              <a:ext cx="185400" cy="1346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190037B-746A-4019-B19B-A217680D6D45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270253" y="2170147"/>
                <a:ext cx="194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14:cNvPr>
              <p14:cNvContentPartPr/>
              <p14:nvPr/>
            </p14:nvContentPartPr>
            <p14:xfrm>
              <a:off x="11143893" y="2072587"/>
              <a:ext cx="352800" cy="3272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CB72D8D3-270F-4996-AF6E-6D2A8D9D2F4B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139573" y="2068267"/>
                <a:ext cx="3614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14:cNvPr>
              <p14:cNvContentPartPr/>
              <p14:nvPr/>
            </p14:nvContentPartPr>
            <p14:xfrm>
              <a:off x="7226373" y="2634907"/>
              <a:ext cx="112680" cy="1472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70534CA5-3AD8-4C95-89CF-25413C35563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222053" y="2630587"/>
                <a:ext cx="121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14:cNvPr>
              <p14:cNvContentPartPr/>
              <p14:nvPr/>
            </p14:nvContentPartPr>
            <p14:xfrm>
              <a:off x="7384413" y="2677387"/>
              <a:ext cx="174600" cy="5652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B705E67-172E-41C0-8111-B62029D05636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380093" y="2673067"/>
                <a:ext cx="183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14:cNvPr>
              <p14:cNvContentPartPr/>
              <p14:nvPr/>
            </p14:nvContentPartPr>
            <p14:xfrm>
              <a:off x="7551093" y="2639947"/>
              <a:ext cx="216000" cy="11016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1C5AC4A8-DB21-468D-AC84-E80EA84D06F7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7546773" y="2635627"/>
                <a:ext cx="224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14:cNvPr>
              <p14:cNvContentPartPr/>
              <p14:nvPr/>
            </p14:nvContentPartPr>
            <p14:xfrm>
              <a:off x="7760253" y="2660827"/>
              <a:ext cx="173160" cy="939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C6E6C4CC-73E5-4B33-B0BD-8D55A975A2C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755933" y="2656507"/>
                <a:ext cx="1818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14:cNvPr>
              <p14:cNvContentPartPr/>
              <p14:nvPr/>
            </p14:nvContentPartPr>
            <p14:xfrm>
              <a:off x="8165613" y="2588107"/>
              <a:ext cx="112680" cy="16380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3DFAE1E-B57A-4F07-BB38-1FC3EA7DBF8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8161293" y="2583787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14:cNvPr>
              <p14:cNvContentPartPr/>
              <p14:nvPr/>
            </p14:nvContentPartPr>
            <p14:xfrm>
              <a:off x="8263533" y="2680987"/>
              <a:ext cx="104400" cy="738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1B0B042-098E-4F00-A322-5BDD6C5FCB7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259213" y="2676667"/>
                <a:ext cx="113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14:cNvPr>
              <p14:cNvContentPartPr/>
              <p14:nvPr/>
            </p14:nvContentPartPr>
            <p14:xfrm>
              <a:off x="8406453" y="2621947"/>
              <a:ext cx="78840" cy="14148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2B17A0BC-8C9A-4A37-8155-9C001842C317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402133" y="2617627"/>
                <a:ext cx="87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14:cNvPr>
              <p14:cNvContentPartPr/>
              <p14:nvPr/>
            </p14:nvContentPartPr>
            <p14:xfrm>
              <a:off x="8488893" y="2675227"/>
              <a:ext cx="183240" cy="594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679F01A3-CCA8-431F-8581-A73B2A1AE9F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484573" y="2670907"/>
                <a:ext cx="191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14:cNvPr>
              <p14:cNvContentPartPr/>
              <p14:nvPr/>
            </p14:nvContentPartPr>
            <p14:xfrm>
              <a:off x="8838093" y="2716267"/>
              <a:ext cx="23400" cy="9288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88960BF0-23D9-4AA9-BE34-4569A920E35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8833773" y="2711947"/>
                <a:ext cx="320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14:cNvPr>
              <p14:cNvContentPartPr/>
              <p14:nvPr/>
            </p14:nvContentPartPr>
            <p14:xfrm>
              <a:off x="8828013" y="2668387"/>
              <a:ext cx="45000" cy="219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A6DE522-6940-4B66-92CC-7FDD0776118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8823693" y="2664067"/>
                <a:ext cx="536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14:cNvPr>
              <p14:cNvContentPartPr/>
              <p14:nvPr/>
            </p14:nvContentPartPr>
            <p14:xfrm>
              <a:off x="8880933" y="2710867"/>
              <a:ext cx="120240" cy="9576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0F40267-013B-4024-9612-C9010A63B542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8876613" y="2706547"/>
                <a:ext cx="128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14:cNvPr>
              <p14:cNvContentPartPr/>
              <p14:nvPr/>
            </p14:nvContentPartPr>
            <p14:xfrm>
              <a:off x="9194133" y="2663347"/>
              <a:ext cx="61560" cy="16308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4AAA2099-802B-4A8D-B4F8-06C361EE820D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189813" y="2659027"/>
                <a:ext cx="70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14:cNvPr>
              <p14:cNvContentPartPr/>
              <p14:nvPr/>
            </p14:nvContentPartPr>
            <p14:xfrm>
              <a:off x="9274773" y="2746147"/>
              <a:ext cx="86400" cy="6264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FD6684D7-7949-44DF-9FC5-BC41A3A50BC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270453" y="2741827"/>
                <a:ext cx="95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14:cNvPr>
              <p14:cNvContentPartPr/>
              <p14:nvPr/>
            </p14:nvContentPartPr>
            <p14:xfrm>
              <a:off x="9366213" y="2659027"/>
              <a:ext cx="83160" cy="1832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8EE46F70-B752-457E-9D68-417033577C8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361893" y="2654707"/>
                <a:ext cx="918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14:cNvPr>
              <p14:cNvContentPartPr/>
              <p14:nvPr/>
            </p14:nvContentPartPr>
            <p14:xfrm>
              <a:off x="9474213" y="2757667"/>
              <a:ext cx="122760" cy="8064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B8F4474-C9D5-406E-9ED5-D24A31FD9C8E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469893" y="2753347"/>
                <a:ext cx="131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14:cNvPr>
              <p14:cNvContentPartPr/>
              <p14:nvPr/>
            </p14:nvContentPartPr>
            <p14:xfrm>
              <a:off x="9616773" y="2671627"/>
              <a:ext cx="207720" cy="29664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9028E800-D0D4-4779-AC87-4A1CB5F5AEB9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612453" y="2667307"/>
                <a:ext cx="2163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14:cNvPr>
              <p14:cNvContentPartPr/>
              <p14:nvPr/>
            </p14:nvContentPartPr>
            <p14:xfrm>
              <a:off x="10098813" y="2692507"/>
              <a:ext cx="207000" cy="19980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13EBAEF4-1A41-42A0-A1C4-5E06144D870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094493" y="2688187"/>
                <a:ext cx="215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14:cNvPr>
              <p14:cNvContentPartPr/>
              <p14:nvPr/>
            </p14:nvContentPartPr>
            <p14:xfrm>
              <a:off x="10347213" y="2758027"/>
              <a:ext cx="70200" cy="9576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6F8EB227-ED52-42ED-8C72-217A685EBB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0342893" y="2753707"/>
                <a:ext cx="788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14:cNvPr>
              <p14:cNvContentPartPr/>
              <p14:nvPr/>
            </p14:nvContentPartPr>
            <p14:xfrm>
              <a:off x="10345053" y="2783587"/>
              <a:ext cx="149040" cy="770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8A2D394-0184-41A2-9ED8-7A90D004845C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340733" y="2779267"/>
                <a:ext cx="157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14:cNvPr>
              <p14:cNvContentPartPr/>
              <p14:nvPr/>
            </p14:nvContentPartPr>
            <p14:xfrm>
              <a:off x="10514613" y="2693587"/>
              <a:ext cx="102600" cy="16380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5B495D57-CBB6-4FAC-B84F-A3A383B2DF0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510293" y="2689267"/>
                <a:ext cx="111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14:cNvPr>
              <p14:cNvContentPartPr/>
              <p14:nvPr/>
            </p14:nvContentPartPr>
            <p14:xfrm>
              <a:off x="10634853" y="2704027"/>
              <a:ext cx="18720" cy="13068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705DA61-3E3E-40E0-A67C-2C0F36AC3A5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630533" y="2699707"/>
                <a:ext cx="27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14:cNvPr>
              <p14:cNvContentPartPr/>
              <p14:nvPr/>
            </p14:nvContentPartPr>
            <p14:xfrm>
              <a:off x="10679853" y="2729947"/>
              <a:ext cx="138960" cy="11628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09339337-236D-4420-9B3E-669355DB50A4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10675533" y="2725627"/>
                <a:ext cx="147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14:cNvPr>
              <p14:cNvContentPartPr/>
              <p14:nvPr/>
            </p14:nvContentPartPr>
            <p14:xfrm>
              <a:off x="7546413" y="2984467"/>
              <a:ext cx="175680" cy="1346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E111F3F-48C2-4BEC-BCD7-F4E3730C46E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542093" y="2980147"/>
                <a:ext cx="1843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14:cNvPr>
              <p14:cNvContentPartPr/>
              <p14:nvPr/>
            </p14:nvContentPartPr>
            <p14:xfrm>
              <a:off x="7758453" y="3007867"/>
              <a:ext cx="136080" cy="10656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A0C6367D-0666-4724-A59B-E750AE0CD8B9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754133" y="3003547"/>
                <a:ext cx="1447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14:cNvPr>
              <p14:cNvContentPartPr/>
              <p14:nvPr/>
            </p14:nvContentPartPr>
            <p14:xfrm>
              <a:off x="8050773" y="2996347"/>
              <a:ext cx="241560" cy="10116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AE7D1E-7DA0-407D-B435-AC6F8E0D5946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8046453" y="2992027"/>
                <a:ext cx="250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14:cNvPr>
              <p14:cNvContentPartPr/>
              <p14:nvPr/>
            </p14:nvContentPartPr>
            <p14:xfrm>
              <a:off x="8345253" y="3022987"/>
              <a:ext cx="86400" cy="903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C68B824-DE48-4A55-999E-9230480633D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8340933" y="3018667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14:cNvPr>
              <p14:cNvContentPartPr/>
              <p14:nvPr/>
            </p14:nvContentPartPr>
            <p14:xfrm>
              <a:off x="8410053" y="2939107"/>
              <a:ext cx="86760" cy="1890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6BFF28C3-E4BE-48A8-8A44-0FBA344A664A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405733" y="2934787"/>
                <a:ext cx="95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14:cNvPr>
              <p14:cNvContentPartPr/>
              <p14:nvPr/>
            </p14:nvContentPartPr>
            <p14:xfrm>
              <a:off x="8708133" y="2959267"/>
              <a:ext cx="133920" cy="1692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D60F982A-1E18-4DAA-AE0D-7D79B585E517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703813" y="2954947"/>
                <a:ext cx="142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14:cNvPr>
              <p14:cNvContentPartPr/>
              <p14:nvPr/>
            </p14:nvContentPartPr>
            <p14:xfrm>
              <a:off x="8831973" y="3066187"/>
              <a:ext cx="96840" cy="5724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A19394EC-47C6-4DD5-BA6B-4976C4124BFD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827653" y="3061867"/>
                <a:ext cx="105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14:cNvPr>
              <p14:cNvContentPartPr/>
              <p14:nvPr/>
            </p14:nvContentPartPr>
            <p14:xfrm>
              <a:off x="8970213" y="3054667"/>
              <a:ext cx="226800" cy="9720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D2CD9E11-38D4-4943-A9A2-53BAB98C5A0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965893" y="3050347"/>
                <a:ext cx="235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14:cNvPr>
              <p14:cNvContentPartPr/>
              <p14:nvPr/>
            </p14:nvContentPartPr>
            <p14:xfrm>
              <a:off x="9532173" y="3082027"/>
              <a:ext cx="214200" cy="12600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043F863-F75F-4787-88CC-4E25F2FA3D3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27853" y="3077707"/>
                <a:ext cx="222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14:cNvPr>
              <p14:cNvContentPartPr/>
              <p14:nvPr/>
            </p14:nvContentPartPr>
            <p14:xfrm>
              <a:off x="9830973" y="3053587"/>
              <a:ext cx="119520" cy="1123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99144938-02C8-4E3F-81A1-3593DCAE1BC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826653" y="3049267"/>
                <a:ext cx="1281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14:cNvPr>
              <p14:cNvContentPartPr/>
              <p14:nvPr/>
            </p14:nvContentPartPr>
            <p14:xfrm>
              <a:off x="10071093" y="3137467"/>
              <a:ext cx="224640" cy="90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26C6DAF2-D6B2-43CD-8D70-1386CBCFF85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066773" y="3133147"/>
                <a:ext cx="233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14:cNvPr>
              <p14:cNvContentPartPr/>
              <p14:nvPr/>
            </p14:nvContentPartPr>
            <p14:xfrm>
              <a:off x="10104933" y="3171667"/>
              <a:ext cx="187560" cy="1404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8597CA67-5144-4E49-99E3-8D0EF235630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100613" y="3167347"/>
                <a:ext cx="196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14:cNvPr>
              <p14:cNvContentPartPr/>
              <p14:nvPr/>
            </p14:nvContentPartPr>
            <p14:xfrm>
              <a:off x="10417773" y="3097507"/>
              <a:ext cx="201600" cy="1029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6E92D91-7502-4932-BF84-54005693649D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10413453" y="3093187"/>
                <a:ext cx="210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14:cNvPr>
              <p14:cNvContentPartPr/>
              <p14:nvPr/>
            </p14:nvContentPartPr>
            <p14:xfrm>
              <a:off x="10629453" y="3157987"/>
              <a:ext cx="113400" cy="1335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49BF4406-04F2-4916-96B5-3B51BB9A0842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625133" y="3153667"/>
                <a:ext cx="1220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14:cNvPr>
              <p14:cNvContentPartPr/>
              <p14:nvPr/>
            </p14:nvContentPartPr>
            <p14:xfrm>
              <a:off x="10652853" y="2986627"/>
              <a:ext cx="128160" cy="1083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EF5B71B5-421D-4AFD-980A-788D0E96684B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0648533" y="2982307"/>
                <a:ext cx="136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14:cNvPr>
              <p14:cNvContentPartPr/>
              <p14:nvPr/>
            </p14:nvContentPartPr>
            <p14:xfrm>
              <a:off x="10874613" y="3113347"/>
              <a:ext cx="199800" cy="46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D5A99600-771E-4054-8CD7-16D5E70B924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870293" y="3109027"/>
                <a:ext cx="20844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14:cNvPr>
              <p14:cNvContentPartPr/>
              <p14:nvPr/>
            </p14:nvContentPartPr>
            <p14:xfrm>
              <a:off x="10914573" y="3149347"/>
              <a:ext cx="135360" cy="147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675F7F8-F3B5-4452-8856-C1EB37A6D728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0910253" y="3145027"/>
                <a:ext cx="144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14:cNvPr>
              <p14:cNvContentPartPr/>
              <p14:nvPr/>
            </p14:nvContentPartPr>
            <p14:xfrm>
              <a:off x="11232813" y="3141067"/>
              <a:ext cx="360" cy="36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82C0A2C-0A23-437D-891D-C922ADD4249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228493" y="3136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14:cNvPr>
              <p14:cNvContentPartPr/>
              <p14:nvPr/>
            </p14:nvContentPartPr>
            <p14:xfrm>
              <a:off x="11175933" y="3064027"/>
              <a:ext cx="203760" cy="9360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B012350B-A295-4D93-BA2D-79B7BEADEA5E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1171613" y="3059707"/>
                <a:ext cx="212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14:cNvPr>
              <p14:cNvContentPartPr/>
              <p14:nvPr/>
            </p14:nvContentPartPr>
            <p14:xfrm>
              <a:off x="11427573" y="2953147"/>
              <a:ext cx="96840" cy="1249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993FBDDF-A989-4438-9DB3-F48AB06FF57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11423253" y="2948827"/>
                <a:ext cx="1054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14:cNvPr>
              <p14:cNvContentPartPr/>
              <p14:nvPr/>
            </p14:nvContentPartPr>
            <p14:xfrm>
              <a:off x="11393013" y="3012547"/>
              <a:ext cx="142560" cy="259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AF06E89B-D962-4CA1-A72A-3AF3C35B15D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11388693" y="3008227"/>
                <a:ext cx="151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14:cNvPr>
              <p14:cNvContentPartPr/>
              <p14:nvPr/>
            </p14:nvContentPartPr>
            <p14:xfrm>
              <a:off x="11457453" y="3116947"/>
              <a:ext cx="150480" cy="1335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825CDC2-75F3-436E-9B5F-CF8B78FAA138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1453133" y="3112627"/>
                <a:ext cx="159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14:cNvPr>
              <p14:cNvContentPartPr/>
              <p14:nvPr/>
            </p14:nvContentPartPr>
            <p14:xfrm>
              <a:off x="6710853" y="3229987"/>
              <a:ext cx="113760" cy="11664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9AB8DEA-DC42-4C21-833D-58ABAACB271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6706533" y="3225667"/>
                <a:ext cx="1224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14:cNvPr>
              <p14:cNvContentPartPr/>
              <p14:nvPr/>
            </p14:nvContentPartPr>
            <p14:xfrm>
              <a:off x="6804093" y="3372907"/>
              <a:ext cx="114120" cy="93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40B3690-65C7-4BEE-9D7E-59DFB053B262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6799773" y="3368587"/>
                <a:ext cx="122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14:cNvPr>
              <p14:cNvContentPartPr/>
              <p14:nvPr/>
            </p14:nvContentPartPr>
            <p14:xfrm>
              <a:off x="6797973" y="3408187"/>
              <a:ext cx="147600" cy="1512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789A8F4E-0EC3-46F0-8142-7E633DB291DF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6793653" y="3403867"/>
                <a:ext cx="156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14:cNvPr>
              <p14:cNvContentPartPr/>
              <p14:nvPr/>
            </p14:nvContentPartPr>
            <p14:xfrm>
              <a:off x="7006413" y="3317467"/>
              <a:ext cx="150480" cy="10332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EF030EED-033A-4E41-AF84-A8A5F4B8841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7002093" y="3313147"/>
                <a:ext cx="1591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14:cNvPr>
              <p14:cNvContentPartPr/>
              <p14:nvPr/>
            </p14:nvContentPartPr>
            <p14:xfrm>
              <a:off x="7173093" y="3405667"/>
              <a:ext cx="88200" cy="7668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6CFEFC0F-FB5B-4E77-A436-852BC54BA357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7168773" y="3401347"/>
                <a:ext cx="96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14:cNvPr>
              <p14:cNvContentPartPr/>
              <p14:nvPr/>
            </p14:nvContentPartPr>
            <p14:xfrm>
              <a:off x="7213773" y="3179227"/>
              <a:ext cx="149400" cy="17892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9E87A529-60A1-4AB3-94AC-0D6D55B725DE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7209453" y="3174907"/>
                <a:ext cx="1580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14:cNvPr>
              <p14:cNvContentPartPr/>
              <p14:nvPr/>
            </p14:nvContentPartPr>
            <p14:xfrm>
              <a:off x="9452613" y="3247267"/>
              <a:ext cx="2442240" cy="1504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08D0E9F0-3E7E-462F-A317-A801963C42A0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9448293" y="3242947"/>
                <a:ext cx="2450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14:cNvPr>
              <p14:cNvContentPartPr/>
              <p14:nvPr/>
            </p14:nvContentPartPr>
            <p14:xfrm>
              <a:off x="8913333" y="2647507"/>
              <a:ext cx="2594880" cy="8208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A21876CD-F298-4DE2-B381-054BB23A3C97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8909013" y="2643187"/>
                <a:ext cx="2603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14:cNvPr>
              <p14:cNvContentPartPr/>
              <p14:nvPr/>
            </p14:nvContentPartPr>
            <p14:xfrm>
              <a:off x="7625613" y="3427987"/>
              <a:ext cx="157320" cy="10116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9C46C6EC-7CF4-430A-BFA5-16D604262874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7621293" y="3423667"/>
                <a:ext cx="165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14:cNvPr>
              <p14:cNvContentPartPr/>
              <p14:nvPr/>
            </p14:nvContentPartPr>
            <p14:xfrm>
              <a:off x="7818213" y="3432307"/>
              <a:ext cx="79560" cy="795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861E60AD-A1C4-43C5-896A-57A2807786E9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7813893" y="3427987"/>
                <a:ext cx="88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14:cNvPr>
              <p14:cNvContentPartPr/>
              <p14:nvPr/>
            </p14:nvContentPartPr>
            <p14:xfrm>
              <a:off x="8055093" y="3459667"/>
              <a:ext cx="168480" cy="1076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413E530-C91B-47C7-8D76-A05271849A08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8050773" y="3455347"/>
                <a:ext cx="177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14:cNvPr>
              <p14:cNvContentPartPr/>
              <p14:nvPr/>
            </p14:nvContentPartPr>
            <p14:xfrm>
              <a:off x="8249133" y="3377947"/>
              <a:ext cx="34560" cy="16992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E8F29F43-C9B0-406E-A316-55C999020242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8244813" y="3373627"/>
                <a:ext cx="43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14:cNvPr>
              <p14:cNvContentPartPr/>
              <p14:nvPr/>
            </p14:nvContentPartPr>
            <p14:xfrm>
              <a:off x="8320773" y="3466867"/>
              <a:ext cx="122400" cy="961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F9AB33D7-8229-4C82-B81F-454EFE67367E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8316453" y="3462547"/>
                <a:ext cx="131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14:cNvPr>
              <p14:cNvContentPartPr/>
              <p14:nvPr/>
            </p14:nvContentPartPr>
            <p14:xfrm>
              <a:off x="8466213" y="3461107"/>
              <a:ext cx="110880" cy="11124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95E25149-D219-4F39-9C5B-1259DF5E9952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8461893" y="3456787"/>
                <a:ext cx="119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14:cNvPr>
              <p14:cNvContentPartPr/>
              <p14:nvPr/>
            </p14:nvContentPartPr>
            <p14:xfrm>
              <a:off x="8676093" y="3369667"/>
              <a:ext cx="126360" cy="19656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D1DDD7F6-2B7B-468F-B391-196C9DEF810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8671773" y="3365347"/>
                <a:ext cx="135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14:cNvPr>
              <p14:cNvContentPartPr/>
              <p14:nvPr/>
            </p14:nvContentPartPr>
            <p14:xfrm>
              <a:off x="8830893" y="3484867"/>
              <a:ext cx="122760" cy="8676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11C4B019-7A22-4BBB-BAB9-3A3D53B69B81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8826573" y="3480547"/>
                <a:ext cx="131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14:cNvPr>
              <p14:cNvContentPartPr/>
              <p14:nvPr/>
            </p14:nvContentPartPr>
            <p14:xfrm>
              <a:off x="8986413" y="3462187"/>
              <a:ext cx="256320" cy="1274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06E7D008-CD2C-45BE-B96A-7D467D96B775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8982093" y="3457867"/>
                <a:ext cx="264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14:cNvPr>
              <p14:cNvContentPartPr/>
              <p14:nvPr/>
            </p14:nvContentPartPr>
            <p14:xfrm>
              <a:off x="9228333" y="2944147"/>
              <a:ext cx="2660760" cy="52092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5E2F98B-AEB4-446D-B550-34C54B2A5FCC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9224013" y="2939827"/>
                <a:ext cx="26694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14:cNvPr>
              <p14:cNvContentPartPr/>
              <p14:nvPr/>
            </p14:nvContentPartPr>
            <p14:xfrm>
              <a:off x="11687493" y="2862067"/>
              <a:ext cx="70920" cy="10404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9A227CE9-A399-4702-B5E3-CF6AE4DCD2E8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11683173" y="2857747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14:cNvPr>
              <p14:cNvContentPartPr/>
              <p14:nvPr/>
            </p14:nvContentPartPr>
            <p14:xfrm>
              <a:off x="11574813" y="2763787"/>
              <a:ext cx="307800" cy="25956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CAB1069E-86AF-4B06-993B-C37CAEF9903B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11570493" y="2759467"/>
                <a:ext cx="316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14:cNvPr>
              <p14:cNvContentPartPr/>
              <p14:nvPr/>
            </p14:nvContentPartPr>
            <p14:xfrm>
              <a:off x="9343533" y="3557587"/>
              <a:ext cx="78480" cy="18324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CAA44BD-A4B2-4A70-911C-224C4308053E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9339213" y="3553267"/>
                <a:ext cx="87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14:cNvPr>
              <p14:cNvContentPartPr/>
              <p14:nvPr/>
            </p14:nvContentPartPr>
            <p14:xfrm>
              <a:off x="9469173" y="3603307"/>
              <a:ext cx="115920" cy="12060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E7CE6A97-3B50-459A-B82B-C507786B75C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9464853" y="3598987"/>
                <a:ext cx="124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14:cNvPr>
              <p14:cNvContentPartPr/>
              <p14:nvPr/>
            </p14:nvContentPartPr>
            <p14:xfrm>
              <a:off x="9679413" y="3489547"/>
              <a:ext cx="136440" cy="15372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F219BDD2-62D5-4611-A1B8-79072745FE34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9675093" y="3485227"/>
                <a:ext cx="1450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14:cNvPr>
              <p14:cNvContentPartPr/>
              <p14:nvPr/>
            </p14:nvContentPartPr>
            <p14:xfrm>
              <a:off x="9911253" y="3486667"/>
              <a:ext cx="16920" cy="16848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C3E4557-4547-43B0-BF55-33860AADCB4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9906933" y="3482347"/>
                <a:ext cx="25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14:cNvPr>
              <p14:cNvContentPartPr/>
              <p14:nvPr/>
            </p14:nvContentPartPr>
            <p14:xfrm>
              <a:off x="9820893" y="3475507"/>
              <a:ext cx="195480" cy="684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7416FF2B-6E83-438B-9BFB-1180404D7876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9816573" y="3471187"/>
                <a:ext cx="2041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14:cNvPr>
              <p14:cNvContentPartPr/>
              <p14:nvPr/>
            </p14:nvContentPartPr>
            <p14:xfrm>
              <a:off x="10030413" y="3485587"/>
              <a:ext cx="138600" cy="1861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BF3CC417-C9E2-4526-9232-45B919E63BC1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026093" y="3481267"/>
                <a:ext cx="147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14:cNvPr>
              <p14:cNvContentPartPr/>
              <p14:nvPr/>
            </p14:nvContentPartPr>
            <p14:xfrm>
              <a:off x="10226613" y="3585667"/>
              <a:ext cx="99000" cy="12564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FDE39C0-19B8-4E16-A77A-2A473C9F3A0D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0222293" y="3581347"/>
                <a:ext cx="107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14:cNvPr>
              <p14:cNvContentPartPr/>
              <p14:nvPr/>
            </p14:nvContentPartPr>
            <p14:xfrm>
              <a:off x="10459533" y="3577387"/>
              <a:ext cx="134280" cy="1872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8ACB36B2-9296-4E17-88CC-A48894131B3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455213" y="3573067"/>
                <a:ext cx="142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14:cNvPr>
              <p14:cNvContentPartPr/>
              <p14:nvPr/>
            </p14:nvContentPartPr>
            <p14:xfrm>
              <a:off x="10485453" y="3620227"/>
              <a:ext cx="126720" cy="612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9CED313-E102-481F-B8D1-3899ECA28E3B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481133" y="3615907"/>
                <a:ext cx="1353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14:cNvPr>
              <p14:cNvContentPartPr/>
              <p14:nvPr/>
            </p14:nvContentPartPr>
            <p14:xfrm>
              <a:off x="10729893" y="3533467"/>
              <a:ext cx="179640" cy="975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CA8ED156-263C-4114-AF50-088D682FAFA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725573" y="3529147"/>
                <a:ext cx="188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14:cNvPr>
              <p14:cNvContentPartPr/>
              <p14:nvPr/>
            </p14:nvContentPartPr>
            <p14:xfrm>
              <a:off x="10940853" y="3589627"/>
              <a:ext cx="129960" cy="12852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C9CBD2C8-2B83-4F9C-B586-A1BC1BDCBEC6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936533" y="3585307"/>
                <a:ext cx="138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14:cNvPr>
              <p14:cNvContentPartPr/>
              <p14:nvPr/>
            </p14:nvContentPartPr>
            <p14:xfrm>
              <a:off x="10943373" y="3595027"/>
              <a:ext cx="127800" cy="1436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254DB67F-9330-4C61-BFA6-8A474D0B1BC3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939053" y="3590707"/>
                <a:ext cx="13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14:cNvPr>
              <p14:cNvContentPartPr/>
              <p14:nvPr/>
            </p14:nvContentPartPr>
            <p14:xfrm>
              <a:off x="11323173" y="3591067"/>
              <a:ext cx="139680" cy="15516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0D83D35A-FD7C-48B2-85AB-2E8C40683BA1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1318853" y="3586747"/>
                <a:ext cx="148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14:cNvPr>
              <p14:cNvContentPartPr/>
              <p14:nvPr/>
            </p14:nvContentPartPr>
            <p14:xfrm>
              <a:off x="11253333" y="3529147"/>
              <a:ext cx="282600" cy="29844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67F0FFB3-8E7A-47AF-8A19-C72144B39BED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1249013" y="3524827"/>
                <a:ext cx="291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14:cNvPr>
              <p14:cNvContentPartPr/>
              <p14:nvPr/>
            </p14:nvContentPartPr>
            <p14:xfrm>
              <a:off x="6509613" y="3830827"/>
              <a:ext cx="85320" cy="7884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55D0D121-2DF2-4DA6-9A26-15E8C761D01D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6505293" y="3826507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14:cNvPr>
              <p14:cNvContentPartPr/>
              <p14:nvPr/>
            </p14:nvContentPartPr>
            <p14:xfrm>
              <a:off x="6450213" y="3754147"/>
              <a:ext cx="195840" cy="22896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5AC76628-7367-48AB-853E-B5947FCD8690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6445893" y="3749827"/>
                <a:ext cx="204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14:cNvPr>
              <p14:cNvContentPartPr/>
              <p14:nvPr/>
            </p14:nvContentPartPr>
            <p14:xfrm>
              <a:off x="6699333" y="3905707"/>
              <a:ext cx="1440" cy="8064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29DE2BEE-2DCF-4EEF-A6D7-D61D26158EA6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6695013" y="3901387"/>
                <a:ext cx="10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14:cNvPr>
              <p14:cNvContentPartPr/>
              <p14:nvPr/>
            </p14:nvContentPartPr>
            <p14:xfrm>
              <a:off x="6754773" y="3806347"/>
              <a:ext cx="95760" cy="8784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C50EDACA-7718-4CDD-8C8C-CE1AA781A550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6750453" y="3802027"/>
                <a:ext cx="104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14:cNvPr>
              <p14:cNvContentPartPr/>
              <p14:nvPr/>
            </p14:nvContentPartPr>
            <p14:xfrm>
              <a:off x="6695013" y="3743347"/>
              <a:ext cx="206280" cy="20772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A013DE94-AE32-4397-8D5E-AEF2508B489B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6690693" y="3739027"/>
                <a:ext cx="214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14:cNvPr>
              <p14:cNvContentPartPr/>
              <p14:nvPr/>
            </p14:nvContentPartPr>
            <p14:xfrm>
              <a:off x="6900213" y="3864307"/>
              <a:ext cx="25560" cy="10296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B53090D3-929D-4142-B489-D6215BAAF61F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6895893" y="3859987"/>
                <a:ext cx="34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14:cNvPr>
              <p14:cNvContentPartPr/>
              <p14:nvPr/>
            </p14:nvContentPartPr>
            <p14:xfrm>
              <a:off x="6994893" y="3781147"/>
              <a:ext cx="74520" cy="1054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8D9915F-95EF-4848-833D-0C6F0D7ED5D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6990573" y="3776827"/>
                <a:ext cx="8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14:cNvPr>
              <p14:cNvContentPartPr/>
              <p14:nvPr/>
            </p14:nvContentPartPr>
            <p14:xfrm>
              <a:off x="6932253" y="3751987"/>
              <a:ext cx="191520" cy="19224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E4082707-39C9-418D-8F53-3881CF3D6B7F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6927933" y="3747667"/>
                <a:ext cx="200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14:cNvPr>
              <p14:cNvContentPartPr/>
              <p14:nvPr/>
            </p14:nvContentPartPr>
            <p14:xfrm>
              <a:off x="7234653" y="3892747"/>
              <a:ext cx="163440" cy="2520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0F24A538-2F37-4256-8BBA-065D465438DB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7230333" y="3888427"/>
                <a:ext cx="1720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14:cNvPr>
              <p14:cNvContentPartPr/>
              <p14:nvPr/>
            </p14:nvContentPartPr>
            <p14:xfrm>
              <a:off x="7202613" y="3934147"/>
              <a:ext cx="170280" cy="1260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C4A9CEF8-5425-4150-83A8-59A3B8CC4E42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198293" y="3929827"/>
                <a:ext cx="178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14:cNvPr>
              <p14:cNvContentPartPr/>
              <p14:nvPr/>
            </p14:nvContentPartPr>
            <p14:xfrm>
              <a:off x="7361013" y="3838387"/>
              <a:ext cx="159480" cy="20484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18B10EA9-77B4-4AA5-9A00-A0FD71D96951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7356693" y="3834067"/>
                <a:ext cx="168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14:cNvPr>
              <p14:cNvContentPartPr/>
              <p14:nvPr/>
            </p14:nvContentPartPr>
            <p14:xfrm>
              <a:off x="7655133" y="3818587"/>
              <a:ext cx="100800" cy="23544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F843649C-C381-44D6-9B46-E88419350722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7650813" y="3814267"/>
                <a:ext cx="1094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14:cNvPr>
              <p14:cNvContentPartPr/>
              <p14:nvPr/>
            </p14:nvContentPartPr>
            <p14:xfrm>
              <a:off x="7779333" y="3874747"/>
              <a:ext cx="99360" cy="12996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29C02BE3-A470-492C-AFE5-EDBEBC18DE7F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775013" y="3870427"/>
                <a:ext cx="108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14:cNvPr>
              <p14:cNvContentPartPr/>
              <p14:nvPr/>
            </p14:nvContentPartPr>
            <p14:xfrm>
              <a:off x="7951413" y="3771427"/>
              <a:ext cx="129240" cy="13644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A2A4CBB8-CAA4-4A9A-A1DA-C45DC451670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7947093" y="3767107"/>
                <a:ext cx="13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14:cNvPr>
              <p14:cNvContentPartPr/>
              <p14:nvPr/>
            </p14:nvContentPartPr>
            <p14:xfrm>
              <a:off x="8154813" y="3779347"/>
              <a:ext cx="21960" cy="1494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C3AF12D-6695-4965-9D00-80314BDBD249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8150493" y="3775027"/>
                <a:ext cx="30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14:cNvPr>
              <p14:cNvContentPartPr/>
              <p14:nvPr/>
            </p14:nvContentPartPr>
            <p14:xfrm>
              <a:off x="8103693" y="3758827"/>
              <a:ext cx="132840" cy="709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52D96C37-AEDA-49C6-BA6B-468DBA4F0B8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8099373" y="3754507"/>
                <a:ext cx="141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14:cNvPr>
              <p14:cNvContentPartPr/>
              <p14:nvPr/>
            </p14:nvContentPartPr>
            <p14:xfrm>
              <a:off x="8232213" y="3749467"/>
              <a:ext cx="85680" cy="15480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6295D518-45C7-4AB5-B227-C26B829D5CCC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8227893" y="3745147"/>
                <a:ext cx="94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14:cNvPr>
              <p14:cNvContentPartPr/>
              <p14:nvPr/>
            </p14:nvContentPartPr>
            <p14:xfrm>
              <a:off x="8329773" y="3868627"/>
              <a:ext cx="87480" cy="10080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C4B2404-8145-458D-ADA8-613847EE7AC0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8325453" y="3864307"/>
                <a:ext cx="96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14:cNvPr>
              <p14:cNvContentPartPr/>
              <p14:nvPr/>
            </p14:nvContentPartPr>
            <p14:xfrm>
              <a:off x="8520933" y="3812467"/>
              <a:ext cx="191880" cy="3384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22D1C5F8-0EEC-4F03-8310-DA1A311E2FD8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8516613" y="3808147"/>
                <a:ext cx="200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14:cNvPr>
              <p14:cNvContentPartPr/>
              <p14:nvPr/>
            </p14:nvContentPartPr>
            <p14:xfrm>
              <a:off x="8547213" y="3876907"/>
              <a:ext cx="157320" cy="900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EE2CF3C7-BF8C-4A40-8C5F-8028CD6EEDF7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542893" y="3872587"/>
                <a:ext cx="165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14:cNvPr>
              <p14:cNvContentPartPr/>
              <p14:nvPr/>
            </p14:nvContentPartPr>
            <p14:xfrm>
              <a:off x="8804973" y="3827227"/>
              <a:ext cx="121320" cy="20880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A0EE696-47FD-44B3-B2A9-D902A12FEE5C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800653" y="3822907"/>
                <a:ext cx="129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14:cNvPr>
              <p14:cNvContentPartPr/>
              <p14:nvPr/>
            </p14:nvContentPartPr>
            <p14:xfrm>
              <a:off x="8905773" y="3866107"/>
              <a:ext cx="120960" cy="14220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9E12864D-ECFC-4685-92AF-595C19CF01C6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901453" y="3861787"/>
                <a:ext cx="12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14:cNvPr>
              <p14:cNvContentPartPr/>
              <p14:nvPr/>
            </p14:nvContentPartPr>
            <p14:xfrm>
              <a:off x="9122493" y="3798067"/>
              <a:ext cx="87480" cy="11376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CC60CA22-85E5-49A1-A002-19385B9E5E25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9118173" y="3793747"/>
                <a:ext cx="96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14:cNvPr>
              <p14:cNvContentPartPr/>
              <p14:nvPr/>
            </p14:nvContentPartPr>
            <p14:xfrm>
              <a:off x="9225453" y="3798067"/>
              <a:ext cx="67680" cy="12312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876BBCE-A5ED-4A05-A6D8-02448FB62A52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9221133" y="3793747"/>
                <a:ext cx="76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14:cNvPr>
              <p14:cNvContentPartPr/>
              <p14:nvPr/>
            </p14:nvContentPartPr>
            <p14:xfrm>
              <a:off x="9366213" y="3810667"/>
              <a:ext cx="23040" cy="13392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3BED1F0A-8464-4FBA-BC6E-255B01F38EC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9361893" y="3806347"/>
                <a:ext cx="31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14:cNvPr>
              <p14:cNvContentPartPr/>
              <p14:nvPr/>
            </p14:nvContentPartPr>
            <p14:xfrm>
              <a:off x="9317973" y="3778987"/>
              <a:ext cx="128880" cy="7236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19773D7B-7B0D-426A-BDD9-8FCE9595536D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9313653" y="3774667"/>
                <a:ext cx="137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14:cNvPr>
              <p14:cNvContentPartPr/>
              <p14:nvPr/>
            </p14:nvContentPartPr>
            <p14:xfrm>
              <a:off x="9395013" y="3888787"/>
              <a:ext cx="117720" cy="13068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E149D8AF-B559-4F87-A287-24A63338AF01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9390693" y="3884467"/>
                <a:ext cx="1263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14:cNvPr>
              <p14:cNvContentPartPr/>
              <p14:nvPr/>
            </p14:nvContentPartPr>
            <p14:xfrm>
              <a:off x="9923133" y="3788347"/>
              <a:ext cx="24840" cy="22572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CF2C38-0ABE-4DAE-8ED3-315B420BE057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9918813" y="3784027"/>
                <a:ext cx="33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14:cNvPr>
              <p14:cNvContentPartPr/>
              <p14:nvPr/>
            </p14:nvContentPartPr>
            <p14:xfrm>
              <a:off x="10082973" y="3845947"/>
              <a:ext cx="360" cy="36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5E04EB79-C342-49C9-8693-6B876A6388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078653" y="3841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14:cNvPr>
              <p14:cNvContentPartPr/>
              <p14:nvPr/>
            </p14:nvContentPartPr>
            <p14:xfrm>
              <a:off x="10075053" y="3929467"/>
              <a:ext cx="7200" cy="612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22887CD1-91A8-4AC9-B854-355B319DCDF5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10070733" y="3925147"/>
                <a:ext cx="158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14:cNvPr>
              <p14:cNvContentPartPr/>
              <p14:nvPr/>
            </p14:nvContentPartPr>
            <p14:xfrm>
              <a:off x="10176933" y="3810307"/>
              <a:ext cx="106920" cy="23832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88F95106-4A27-4D8B-B970-459F3A33EB8E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10172613" y="3805987"/>
                <a:ext cx="1155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14:cNvPr>
              <p14:cNvContentPartPr/>
              <p14:nvPr/>
            </p14:nvContentPartPr>
            <p14:xfrm>
              <a:off x="10299333" y="3887707"/>
              <a:ext cx="108720" cy="15372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F66CFE3A-DFDF-4F9D-B1BF-F2D1D5392E2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10295013" y="3883387"/>
                <a:ext cx="117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14:cNvPr>
              <p14:cNvContentPartPr/>
              <p14:nvPr/>
            </p14:nvContentPartPr>
            <p14:xfrm>
              <a:off x="10529733" y="3860347"/>
              <a:ext cx="35280" cy="720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EBAE141-18DB-4DB8-AEA0-E77BD9057D36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0525413" y="3856027"/>
                <a:ext cx="43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14:cNvPr>
              <p14:cNvContentPartPr/>
              <p14:nvPr/>
            </p14:nvContentPartPr>
            <p14:xfrm>
              <a:off x="10549173" y="3919747"/>
              <a:ext cx="21960" cy="1116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E84A33B4-DDAD-488F-9556-B43F0B9840E5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0544853" y="3915427"/>
                <a:ext cx="30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14:cNvPr>
              <p14:cNvContentPartPr/>
              <p14:nvPr/>
            </p14:nvContentPartPr>
            <p14:xfrm>
              <a:off x="10757973" y="3798427"/>
              <a:ext cx="101160" cy="14544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37FD00F0-331A-4B27-B64B-37F6354A12AE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0753653" y="3794107"/>
                <a:ext cx="109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14:cNvPr>
              <p14:cNvContentPartPr/>
              <p14:nvPr/>
            </p14:nvContentPartPr>
            <p14:xfrm>
              <a:off x="10975413" y="3805987"/>
              <a:ext cx="10440" cy="12636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C8138BD4-5935-41C2-A99C-14BCB4F1D351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0971093" y="3801667"/>
                <a:ext cx="19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14:cNvPr>
              <p14:cNvContentPartPr/>
              <p14:nvPr/>
            </p14:nvContentPartPr>
            <p14:xfrm>
              <a:off x="10909173" y="3787987"/>
              <a:ext cx="124560" cy="604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E09D0BD9-4901-442F-99F0-2CC67A5B4F6A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0904853" y="3783667"/>
                <a:ext cx="1332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14:cNvPr>
              <p14:cNvContentPartPr/>
              <p14:nvPr/>
            </p14:nvContentPartPr>
            <p14:xfrm>
              <a:off x="11040213" y="3775387"/>
              <a:ext cx="78480" cy="13860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B7279754-1DEB-4C28-8CE3-209268F9E1F1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1035893" y="3771067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14:cNvPr>
              <p14:cNvContentPartPr/>
              <p14:nvPr/>
            </p14:nvContentPartPr>
            <p14:xfrm>
              <a:off x="11165493" y="3887707"/>
              <a:ext cx="108720" cy="12168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D4DF978B-EA1E-4C83-8B88-8D9EB9AB35E7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1161173" y="3883387"/>
                <a:ext cx="117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14:cNvPr>
              <p14:cNvContentPartPr/>
              <p14:nvPr/>
            </p14:nvContentPartPr>
            <p14:xfrm>
              <a:off x="7015773" y="4317547"/>
              <a:ext cx="169920" cy="144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706C3486-8634-40BD-9713-983E5297E911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7011453" y="4313227"/>
                <a:ext cx="1785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14:cNvPr>
              <p14:cNvContentPartPr/>
              <p14:nvPr/>
            </p14:nvContentPartPr>
            <p14:xfrm>
              <a:off x="6964293" y="4358947"/>
              <a:ext cx="203760" cy="1044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421F8D9B-E677-4704-852B-717E942B3F96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959973" y="4354627"/>
                <a:ext cx="212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14:cNvPr>
              <p14:cNvContentPartPr/>
              <p14:nvPr/>
            </p14:nvContentPartPr>
            <p14:xfrm>
              <a:off x="7157253" y="4224307"/>
              <a:ext cx="124560" cy="24696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2C4000-D858-49C5-9E22-BAE0D93B827E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7152933" y="4219987"/>
                <a:ext cx="133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14:cNvPr>
              <p14:cNvContentPartPr/>
              <p14:nvPr/>
            </p14:nvContentPartPr>
            <p14:xfrm>
              <a:off x="7426893" y="4145467"/>
              <a:ext cx="86400" cy="21924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B75B4B9-7D8B-4535-ACA1-CECA0EE2451C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7422573" y="4141147"/>
                <a:ext cx="95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14:cNvPr>
              <p14:cNvContentPartPr/>
              <p14:nvPr/>
            </p14:nvContentPartPr>
            <p14:xfrm>
              <a:off x="7519773" y="4188667"/>
              <a:ext cx="78120" cy="13284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AB5201C4-4220-4D55-8C0F-BEFBB6DFF7F9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515453" y="4184347"/>
                <a:ext cx="86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14:cNvPr>
              <p14:cNvContentPartPr/>
              <p14:nvPr/>
            </p14:nvContentPartPr>
            <p14:xfrm>
              <a:off x="7370013" y="4333027"/>
              <a:ext cx="278280" cy="2556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D24F17F2-D711-4E50-ABAB-17D864BD3D8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365693" y="4328707"/>
                <a:ext cx="286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14:cNvPr>
              <p14:cNvContentPartPr/>
              <p14:nvPr/>
            </p14:nvContentPartPr>
            <p14:xfrm>
              <a:off x="7422213" y="4380187"/>
              <a:ext cx="114840" cy="20088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B01458F-8C3C-4C47-A623-9E772C07E8DB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7417893" y="4375867"/>
                <a:ext cx="1234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14:cNvPr>
              <p14:cNvContentPartPr/>
              <p14:nvPr/>
            </p14:nvContentPartPr>
            <p14:xfrm>
              <a:off x="7512213" y="4440307"/>
              <a:ext cx="132120" cy="13464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E19296C1-6A10-4BA7-88C9-E1C764E192E7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507893" y="4435987"/>
                <a:ext cx="140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14:cNvPr>
              <p14:cNvContentPartPr/>
              <p14:nvPr/>
            </p14:nvContentPartPr>
            <p14:xfrm>
              <a:off x="7768533" y="4266787"/>
              <a:ext cx="162720" cy="2556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EC24768C-D6C8-4E36-9267-2D1D3B3E14FF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764213" y="4262467"/>
                <a:ext cx="171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14:cNvPr>
              <p14:cNvContentPartPr/>
              <p14:nvPr/>
            </p14:nvContentPartPr>
            <p14:xfrm>
              <a:off x="7772133" y="4337347"/>
              <a:ext cx="167400" cy="1656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AD526B1D-CDB4-47C9-BEFE-FCE5F9F655FC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767813" y="4333027"/>
                <a:ext cx="176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14:cNvPr>
              <p14:cNvContentPartPr/>
              <p14:nvPr/>
            </p14:nvContentPartPr>
            <p14:xfrm>
              <a:off x="8037453" y="4079227"/>
              <a:ext cx="100800" cy="15228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357FEA5-6857-44F6-A301-C6F8678B59FB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8033133" y="4074907"/>
                <a:ext cx="109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14:cNvPr>
              <p14:cNvContentPartPr/>
              <p14:nvPr/>
            </p14:nvContentPartPr>
            <p14:xfrm>
              <a:off x="8199093" y="4092547"/>
              <a:ext cx="6480" cy="11376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2249A5D-1955-4D75-BC90-0B56CFBD0810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8194773" y="4088227"/>
                <a:ext cx="15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14:cNvPr>
              <p14:cNvContentPartPr/>
              <p14:nvPr/>
            </p14:nvContentPartPr>
            <p14:xfrm>
              <a:off x="8133933" y="4040347"/>
              <a:ext cx="145080" cy="6732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11186984-21FF-4817-8518-F23B2E3D81B3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8129613" y="4036027"/>
                <a:ext cx="153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14:cNvPr>
              <p14:cNvContentPartPr/>
              <p14:nvPr/>
            </p14:nvContentPartPr>
            <p14:xfrm>
              <a:off x="8036733" y="4219627"/>
              <a:ext cx="517680" cy="6480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0809516C-2A76-4F07-96A7-BE3FC23C04FE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32413" y="4215307"/>
                <a:ext cx="526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14:cNvPr>
              <p14:cNvContentPartPr/>
              <p14:nvPr/>
            </p14:nvContentPartPr>
            <p14:xfrm>
              <a:off x="8300613" y="4009027"/>
              <a:ext cx="109080" cy="14256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4B92AB4D-3457-46F5-B6E5-669EAAC9CDB3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96293" y="4004707"/>
                <a:ext cx="117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14:cNvPr>
              <p14:cNvContentPartPr/>
              <p14:nvPr/>
            </p14:nvContentPartPr>
            <p14:xfrm>
              <a:off x="8416173" y="4087147"/>
              <a:ext cx="100080" cy="11448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F8B307C0-D420-4F34-BB09-EC50075E7F99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411853" y="4082827"/>
                <a:ext cx="1087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14:cNvPr>
              <p14:cNvContentPartPr/>
              <p14:nvPr/>
            </p14:nvContentPartPr>
            <p14:xfrm>
              <a:off x="8098653" y="4307467"/>
              <a:ext cx="121320" cy="165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A11D48F-8670-4F57-80AB-B7918DD4F52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094333" y="4303147"/>
                <a:ext cx="129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14:cNvPr>
              <p14:cNvContentPartPr/>
              <p14:nvPr/>
            </p14:nvContentPartPr>
            <p14:xfrm>
              <a:off x="8257773" y="4319347"/>
              <a:ext cx="19080" cy="12384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2A68BDC7-1EDF-45CA-80A2-6231E4A9594F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8253453" y="4315027"/>
                <a:ext cx="277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14:cNvPr>
              <p14:cNvContentPartPr/>
              <p14:nvPr/>
            </p14:nvContentPartPr>
            <p14:xfrm>
              <a:off x="8197653" y="4269667"/>
              <a:ext cx="144360" cy="8100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4F7DB22E-3D0A-48DF-9502-B431ED1E571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8193333" y="4265347"/>
                <a:ext cx="153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14:cNvPr>
              <p14:cNvContentPartPr/>
              <p14:nvPr/>
            </p14:nvContentPartPr>
            <p14:xfrm>
              <a:off x="8342733" y="4264267"/>
              <a:ext cx="88560" cy="13428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71143AFE-C74B-434E-A9A9-760EEA844435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8338413" y="4259947"/>
                <a:ext cx="97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14:cNvPr>
              <p14:cNvContentPartPr/>
              <p14:nvPr/>
            </p14:nvContentPartPr>
            <p14:xfrm>
              <a:off x="8444613" y="4324387"/>
              <a:ext cx="99360" cy="14724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67F69E49-656D-4A42-97D8-F4AF09730B18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440293" y="4320067"/>
                <a:ext cx="108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14:cNvPr>
              <p14:cNvContentPartPr/>
              <p14:nvPr/>
            </p14:nvContentPartPr>
            <p14:xfrm>
              <a:off x="7730373" y="4837747"/>
              <a:ext cx="146520" cy="1872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19BBAE29-AE11-4537-A406-61CCA47C201F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7726053" y="4833427"/>
                <a:ext cx="155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14:cNvPr>
              <p14:cNvContentPartPr/>
              <p14:nvPr/>
            </p14:nvContentPartPr>
            <p14:xfrm>
              <a:off x="7676373" y="4900747"/>
              <a:ext cx="207000" cy="1044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124FA68B-258D-4943-93D2-503D06DDE30B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7672053" y="4896427"/>
                <a:ext cx="215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14:cNvPr>
              <p14:cNvContentPartPr/>
              <p14:nvPr/>
            </p14:nvContentPartPr>
            <p14:xfrm>
              <a:off x="7958613" y="4841707"/>
              <a:ext cx="145080" cy="1764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C5BC0165-987A-4E74-9554-65A37EC56301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7954293" y="4837387"/>
                <a:ext cx="153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14:cNvPr>
              <p14:cNvContentPartPr/>
              <p14:nvPr/>
            </p14:nvContentPartPr>
            <p14:xfrm>
              <a:off x="8171013" y="4635427"/>
              <a:ext cx="138960" cy="15660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04E2E228-21E8-4C8C-8117-CCD722D61639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8166693" y="4631107"/>
                <a:ext cx="147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14:cNvPr>
              <p14:cNvContentPartPr/>
              <p14:nvPr/>
            </p14:nvContentPartPr>
            <p14:xfrm>
              <a:off x="8352453" y="4601947"/>
              <a:ext cx="118800" cy="18108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F4C4A99B-2E2B-44DB-87EB-8C7C86C0D859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348133" y="4597627"/>
                <a:ext cx="127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14:cNvPr>
              <p14:cNvContentPartPr/>
              <p14:nvPr/>
            </p14:nvContentPartPr>
            <p14:xfrm>
              <a:off x="8134653" y="4801387"/>
              <a:ext cx="408600" cy="4896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F30F4A1F-298C-4CD2-A993-DA27989F6163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130333" y="4797067"/>
                <a:ext cx="417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14:cNvPr>
              <p14:cNvContentPartPr/>
              <p14:nvPr/>
            </p14:nvContentPartPr>
            <p14:xfrm>
              <a:off x="8139693" y="4883467"/>
              <a:ext cx="186480" cy="18432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C531F01-438A-4655-9156-5877F6AAF33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8135373" y="4879147"/>
                <a:ext cx="195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14:cNvPr>
              <p14:cNvContentPartPr/>
              <p14:nvPr/>
            </p14:nvContentPartPr>
            <p14:xfrm>
              <a:off x="8331573" y="4876987"/>
              <a:ext cx="176760" cy="20232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0FA9062F-A275-40D7-8932-C674EBBD3605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8327253" y="4872667"/>
                <a:ext cx="1854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14:cNvPr>
              <p14:cNvContentPartPr/>
              <p14:nvPr/>
            </p14:nvContentPartPr>
            <p14:xfrm>
              <a:off x="7409253" y="3964387"/>
              <a:ext cx="1229760" cy="5904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3B5FFF7C-228F-4AA0-A847-8F9A2761F3E4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7404933" y="3960067"/>
                <a:ext cx="123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14:cNvPr>
              <p14:cNvContentPartPr/>
              <p14:nvPr/>
            </p14:nvContentPartPr>
            <p14:xfrm>
              <a:off x="7221333" y="4001107"/>
              <a:ext cx="1425240" cy="133632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5E80B920-9485-4317-A143-AD298AA31670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7217013" y="3996787"/>
                <a:ext cx="14338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14:cNvPr>
              <p14:cNvContentPartPr/>
              <p14:nvPr/>
            </p14:nvContentPartPr>
            <p14:xfrm>
              <a:off x="8023053" y="4462627"/>
              <a:ext cx="599400" cy="78984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1721AE7-0336-447F-B4E8-1E16B35353BF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8018733" y="4458307"/>
                <a:ext cx="60804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14:cNvPr>
              <p14:cNvContentPartPr/>
              <p14:nvPr/>
            </p14:nvContentPartPr>
            <p14:xfrm>
              <a:off x="8260293" y="5231587"/>
              <a:ext cx="246960" cy="14832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5E3DD7F9-3F6D-4019-AA5E-17E27BFAE893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8255973" y="5227267"/>
                <a:ext cx="255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73717820-2FAE-4906-BFCD-E1A4C8CEDBDC}"/>
              </a:ext>
            </a:extLst>
          </p:cNvPr>
          <p:cNvGrpSpPr/>
          <p:nvPr/>
        </p:nvGrpSpPr>
        <p:grpSpPr>
          <a:xfrm>
            <a:off x="3572013" y="5445427"/>
            <a:ext cx="5108760" cy="1397880"/>
            <a:chOff x="3572013" y="5445427"/>
            <a:chExt cx="5108760" cy="13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14:cNvPr>
                <p14:cNvContentPartPr/>
                <p14:nvPr/>
              </p14:nvContentPartPr>
              <p14:xfrm>
                <a:off x="3572013" y="5955907"/>
                <a:ext cx="130680" cy="172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E877AE7-16A2-4C0B-92E0-D94975CAA0A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67693" y="5951587"/>
                  <a:ext cx="139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14:cNvPr>
                <p14:cNvContentPartPr/>
                <p14:nvPr/>
              </p14:nvContentPartPr>
              <p14:xfrm>
                <a:off x="3696213" y="6039067"/>
                <a:ext cx="111600" cy="921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1813476-1CC5-4FFB-BBF2-C5DFD0676C07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91893" y="6034747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14:cNvPr>
                <p14:cNvContentPartPr/>
                <p14:nvPr/>
              </p14:nvContentPartPr>
              <p14:xfrm>
                <a:off x="3840573" y="5970667"/>
                <a:ext cx="80640" cy="149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C1F00E-B931-4927-AF71-21E3E0CB72D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836253" y="5966347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14:cNvPr>
                <p14:cNvContentPartPr/>
                <p14:nvPr/>
              </p14:nvContentPartPr>
              <p14:xfrm>
                <a:off x="3948573" y="6035107"/>
                <a:ext cx="172440" cy="78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289D53D-9D79-459E-A2D8-5C672681DF8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944253" y="6030787"/>
                  <a:ext cx="18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14:cNvPr>
                <p14:cNvContentPartPr/>
                <p14:nvPr/>
              </p14:nvContentPartPr>
              <p14:xfrm>
                <a:off x="4187973" y="6017107"/>
                <a:ext cx="184680" cy="87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220C04-0046-4E85-BF56-EF554E608EB5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183653" y="6012787"/>
                  <a:ext cx="19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14:cNvPr>
                <p14:cNvContentPartPr/>
                <p14:nvPr/>
              </p14:nvContentPartPr>
              <p14:xfrm>
                <a:off x="4392093" y="6007027"/>
                <a:ext cx="130680" cy="77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18C4AAA-0AC7-4FBD-8B30-719D1D4DAE3A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387773" y="6002707"/>
                  <a:ext cx="139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14:cNvPr>
                <p14:cNvContentPartPr/>
                <p14:nvPr/>
              </p14:nvContentPartPr>
              <p14:xfrm>
                <a:off x="4522413" y="5945467"/>
                <a:ext cx="88920" cy="131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92CCF80-6643-4CE3-AC99-65CC25C8E451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518093" y="5941147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14:cNvPr>
                <p14:cNvContentPartPr/>
                <p14:nvPr/>
              </p14:nvContentPartPr>
              <p14:xfrm>
                <a:off x="4612413" y="5927827"/>
                <a:ext cx="200520" cy="163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D477CA5-30D3-41E9-9325-BC2F5E95B82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608093" y="5923507"/>
                  <a:ext cx="209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14:cNvPr>
                <p14:cNvContentPartPr/>
                <p14:nvPr/>
              </p14:nvContentPartPr>
              <p14:xfrm>
                <a:off x="4955853" y="5975347"/>
                <a:ext cx="98280" cy="105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7F24E1-0A80-45CE-8FD2-AAE1F5EA7BE8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951533" y="5971027"/>
                  <a:ext cx="10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14:cNvPr>
                <p14:cNvContentPartPr/>
                <p14:nvPr/>
              </p14:nvContentPartPr>
              <p14:xfrm>
                <a:off x="5086533" y="5985787"/>
                <a:ext cx="234360" cy="226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202D77E-C9EE-4EA1-B7B3-565EA1AE9E6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082213" y="5981467"/>
                  <a:ext cx="243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14:cNvPr>
                <p14:cNvContentPartPr/>
                <p14:nvPr/>
              </p14:nvContentPartPr>
              <p14:xfrm>
                <a:off x="5386773" y="5999107"/>
                <a:ext cx="33120" cy="55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11EDE8A-C926-443B-A0B2-ACD4CB1B6A0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382453" y="5994787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14:cNvPr>
                <p14:cNvContentPartPr/>
                <p14:nvPr/>
              </p14:nvContentPartPr>
              <p14:xfrm>
                <a:off x="5432853" y="5920987"/>
                <a:ext cx="7200" cy="2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02A561E-1BB5-49D4-A810-C85A2CCC30D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28533" y="5916667"/>
                  <a:ext cx="15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14:cNvPr>
                <p14:cNvContentPartPr/>
                <p14:nvPr/>
              </p14:nvContentPartPr>
              <p14:xfrm>
                <a:off x="5497293" y="5911987"/>
                <a:ext cx="129600" cy="157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CB8B45-DF36-4C2F-AF3E-580B0954D2C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492973" y="5907667"/>
                  <a:ext cx="138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14:cNvPr>
                <p14:cNvContentPartPr/>
                <p14:nvPr/>
              </p14:nvContentPartPr>
              <p14:xfrm>
                <a:off x="5646693" y="5942587"/>
                <a:ext cx="4680" cy="5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2E04FC0-9185-4D63-BFDF-9F93E33C7F26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642373" y="5938267"/>
                  <a:ext cx="13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14:cNvPr>
                <p14:cNvContentPartPr/>
                <p14:nvPr/>
              </p14:nvContentPartPr>
              <p14:xfrm>
                <a:off x="5667213" y="5900467"/>
                <a:ext cx="121320" cy="178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D422C9A-EACB-4801-A5B9-2C260C8EB2C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662893" y="5896147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14:cNvPr>
                <p14:cNvContentPartPr/>
                <p14:nvPr/>
              </p14:nvContentPartPr>
              <p14:xfrm>
                <a:off x="5809773" y="5982547"/>
                <a:ext cx="464400" cy="77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843D3FC-785B-418A-91D4-9F71CDBFEF4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805453" y="5978227"/>
                  <a:ext cx="47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14:cNvPr>
                <p14:cNvContentPartPr/>
                <p14:nvPr/>
              </p14:nvContentPartPr>
              <p14:xfrm>
                <a:off x="6121173" y="5892187"/>
                <a:ext cx="21600" cy="23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D1C530-3522-449A-B289-F5120834E81C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116853" y="5887867"/>
                  <a:ext cx="30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14:cNvPr>
                <p14:cNvContentPartPr/>
                <p14:nvPr/>
              </p14:nvContentPartPr>
              <p14:xfrm>
                <a:off x="7587813" y="5445427"/>
                <a:ext cx="308160" cy="31500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FF49A89-8C0F-4D3F-B8B6-06583826DCE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83493" y="5441107"/>
                  <a:ext cx="316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14:cNvPr>
                <p14:cNvContentPartPr/>
                <p14:nvPr/>
              </p14:nvContentPartPr>
              <p14:xfrm>
                <a:off x="7494573" y="5607427"/>
                <a:ext cx="249840" cy="2365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B9834EB-2007-4B1B-BBE7-E41776B22752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490253" y="5603107"/>
                  <a:ext cx="258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14:cNvPr>
                <p14:cNvContentPartPr/>
                <p14:nvPr/>
              </p14:nvContentPartPr>
              <p14:xfrm>
                <a:off x="6683853" y="5936107"/>
                <a:ext cx="131760" cy="849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138A2A5-3AEC-4F30-8884-0940501E28BA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679533" y="5931787"/>
                  <a:ext cx="140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14:cNvPr>
                <p14:cNvContentPartPr/>
                <p14:nvPr/>
              </p14:nvContentPartPr>
              <p14:xfrm>
                <a:off x="6832533" y="5913067"/>
                <a:ext cx="264960" cy="5796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AB919646-B580-44FE-8352-9329F02A13F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828213" y="5908747"/>
                  <a:ext cx="273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14:cNvPr>
                <p14:cNvContentPartPr/>
                <p14:nvPr/>
              </p14:nvContentPartPr>
              <p14:xfrm>
                <a:off x="7144653" y="5890747"/>
                <a:ext cx="104040" cy="1789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1A8026FE-076A-401E-94F3-05995C256E85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140333" y="5886427"/>
                  <a:ext cx="11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14:cNvPr>
                <p14:cNvContentPartPr/>
                <p14:nvPr/>
              </p14:nvContentPartPr>
              <p14:xfrm>
                <a:off x="7293333" y="5865547"/>
                <a:ext cx="261720" cy="6876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28C74096-AAD7-4CD4-A2C9-EA1A1B2D707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289013" y="5861227"/>
                  <a:ext cx="27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14:cNvPr>
                <p14:cNvContentPartPr/>
                <p14:nvPr/>
              </p14:nvContentPartPr>
              <p14:xfrm>
                <a:off x="7761333" y="5769427"/>
                <a:ext cx="154800" cy="1659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C25806B-02BC-4921-8C56-D46C4AFF0744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757013" y="5765107"/>
                  <a:ext cx="16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14:cNvPr>
                <p14:cNvContentPartPr/>
                <p14:nvPr/>
              </p14:nvContentPartPr>
              <p14:xfrm>
                <a:off x="7969773" y="5846827"/>
                <a:ext cx="10800" cy="6984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8A3940A-DACD-4DA7-9730-BE882AD5CA7D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965453" y="5842507"/>
                  <a:ext cx="19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14:cNvPr>
                <p14:cNvContentPartPr/>
                <p14:nvPr/>
              </p14:nvContentPartPr>
              <p14:xfrm>
                <a:off x="7976253" y="5789587"/>
                <a:ext cx="80640" cy="277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1CD23A2-B48B-4809-A6A4-D5F24B3459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971933" y="5785267"/>
                  <a:ext cx="89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14:cNvPr>
                <p14:cNvContentPartPr/>
                <p14:nvPr/>
              </p14:nvContentPartPr>
              <p14:xfrm>
                <a:off x="8050053" y="5820907"/>
                <a:ext cx="92520" cy="918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834CA195-A3B6-4085-8704-1712C160D6B0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8045733" y="5816587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14:cNvPr>
                <p14:cNvContentPartPr/>
                <p14:nvPr/>
              </p14:nvContentPartPr>
              <p14:xfrm>
                <a:off x="8247693" y="5721907"/>
                <a:ext cx="146880" cy="817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FEEA905-4B2F-4903-8EFF-598CAD335311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8243373" y="5717587"/>
                  <a:ext cx="155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14:cNvPr>
                <p14:cNvContentPartPr/>
                <p14:nvPr/>
              </p14:nvContentPartPr>
              <p14:xfrm>
                <a:off x="8409333" y="5698507"/>
                <a:ext cx="4680" cy="8532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0DCABA8-F20B-46C4-8A1E-0E2DE0AF1BE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405013" y="5694187"/>
                  <a:ext cx="13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14:cNvPr>
                <p14:cNvContentPartPr/>
                <p14:nvPr/>
              </p14:nvContentPartPr>
              <p14:xfrm>
                <a:off x="8447853" y="5585467"/>
                <a:ext cx="101520" cy="1857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3FF92918-EE8E-4C7A-BC17-C13845D27E7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443533" y="5581147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14:cNvPr>
                <p14:cNvContentPartPr/>
                <p14:nvPr/>
              </p14:nvContentPartPr>
              <p14:xfrm>
                <a:off x="8415453" y="5590507"/>
                <a:ext cx="360" cy="3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F352CF5-E636-412E-B292-63ACA59B7B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133" y="5586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14:cNvPr>
                <p14:cNvContentPartPr/>
                <p14:nvPr/>
              </p14:nvContentPartPr>
              <p14:xfrm>
                <a:off x="6565413" y="6149947"/>
                <a:ext cx="254160" cy="1688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C4AEC79B-79FD-4B94-AE22-A1A2551E71E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561093" y="6145627"/>
                  <a:ext cx="26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14:cNvPr>
                <p14:cNvContentPartPr/>
                <p14:nvPr/>
              </p14:nvContentPartPr>
              <p14:xfrm>
                <a:off x="6940893" y="6105307"/>
                <a:ext cx="131400" cy="1504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533B21A-FC60-4774-B2C1-BA30F5960EF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936573" y="6100987"/>
                  <a:ext cx="14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14:cNvPr>
                <p14:cNvContentPartPr/>
                <p14:nvPr/>
              </p14:nvContentPartPr>
              <p14:xfrm>
                <a:off x="7089573" y="6141307"/>
                <a:ext cx="244800" cy="8892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8F40812-C99F-47C5-BC2D-9B7562EBCB06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085253" y="6136987"/>
                  <a:ext cx="253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14:cNvPr>
                <p14:cNvContentPartPr/>
                <p14:nvPr/>
              </p14:nvContentPartPr>
              <p14:xfrm>
                <a:off x="7342653" y="6123667"/>
                <a:ext cx="71280" cy="856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B574287-5358-402E-8286-826085F39FF6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7338333" y="6119347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14:cNvPr>
                <p14:cNvContentPartPr/>
                <p14:nvPr/>
              </p14:nvContentPartPr>
              <p14:xfrm>
                <a:off x="7409613" y="6111427"/>
                <a:ext cx="73080" cy="51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7FF81FD5-8FB1-4A21-9656-135F745B784A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7405293" y="6107107"/>
                  <a:ext cx="81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14:cNvPr>
                <p14:cNvContentPartPr/>
                <p14:nvPr/>
              </p14:nvContentPartPr>
              <p14:xfrm>
                <a:off x="7538133" y="6040507"/>
                <a:ext cx="106200" cy="1335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5FD33EAA-7F90-4E89-BD7C-B5BA77A1404B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7533813" y="6036187"/>
                  <a:ext cx="114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14:cNvPr>
                <p14:cNvContentPartPr/>
                <p14:nvPr/>
              </p14:nvContentPartPr>
              <p14:xfrm>
                <a:off x="7658733" y="6010987"/>
                <a:ext cx="185400" cy="1537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1EAABC5A-81DC-470D-A34F-7C6079F92D42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7654413" y="6006667"/>
                  <a:ext cx="19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14:cNvPr>
                <p14:cNvContentPartPr/>
                <p14:nvPr/>
              </p14:nvContentPartPr>
              <p14:xfrm>
                <a:off x="7831173" y="6018907"/>
                <a:ext cx="126720" cy="1155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9612186-C244-4ED5-B304-32E8D40A6A22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826853" y="6014587"/>
                  <a:ext cx="13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14:cNvPr>
                <p14:cNvContentPartPr/>
                <p14:nvPr/>
              </p14:nvContentPartPr>
              <p14:xfrm>
                <a:off x="8024853" y="6074707"/>
                <a:ext cx="71640" cy="514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4AF82D8-9262-4630-9D78-9268938E47D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8020533" y="6070387"/>
                  <a:ext cx="8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14:cNvPr>
                <p14:cNvContentPartPr/>
                <p14:nvPr/>
              </p14:nvContentPartPr>
              <p14:xfrm>
                <a:off x="8135733" y="6038347"/>
                <a:ext cx="63360" cy="1785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2FD8CF9D-B201-4DD7-813B-5A6800560C91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8131413" y="6034027"/>
                  <a:ext cx="7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14:cNvPr>
                <p14:cNvContentPartPr/>
                <p14:nvPr/>
              </p14:nvContentPartPr>
              <p14:xfrm>
                <a:off x="8237613" y="5978227"/>
                <a:ext cx="212040" cy="1195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3AB2D24-EDEF-40EF-85CE-CDC9417EE14A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8233293" y="5973907"/>
                  <a:ext cx="22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14:cNvPr>
                <p14:cNvContentPartPr/>
                <p14:nvPr/>
              </p14:nvContentPartPr>
              <p14:xfrm>
                <a:off x="8463693" y="5973187"/>
                <a:ext cx="26280" cy="2052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15756986-9D6D-49FB-AC26-E4E2E32E648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8459373" y="5968867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14:cNvPr>
                <p14:cNvContentPartPr/>
                <p14:nvPr/>
              </p14:nvContentPartPr>
              <p14:xfrm>
                <a:off x="8506173" y="5973187"/>
                <a:ext cx="100080" cy="3852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D9FC6BF-6BA0-4E33-84C6-F1320D18702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8501853" y="5968867"/>
                  <a:ext cx="10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14:cNvPr>
                <p14:cNvContentPartPr/>
                <p14:nvPr/>
              </p14:nvContentPartPr>
              <p14:xfrm>
                <a:off x="6730653" y="6339667"/>
                <a:ext cx="50400" cy="4723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3F5AB09A-C5B9-4233-B2D7-805709DCE4BF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726333" y="6335347"/>
                  <a:ext cx="590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14:cNvPr>
                <p14:cNvContentPartPr/>
                <p14:nvPr/>
              </p14:nvContentPartPr>
              <p14:xfrm>
                <a:off x="6507813" y="6729907"/>
                <a:ext cx="1085040" cy="738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CFF45C5-1A44-40F7-BDCA-F3C65882B9B9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503493" y="6725587"/>
                  <a:ext cx="1093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14:cNvPr>
                <p14:cNvContentPartPr/>
                <p14:nvPr/>
              </p14:nvContentPartPr>
              <p14:xfrm>
                <a:off x="7546053" y="6678787"/>
                <a:ext cx="211320" cy="928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A790221-E144-4692-B5B8-DC267A2621E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41733" y="6674467"/>
                  <a:ext cx="21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14:cNvPr>
                <p14:cNvContentPartPr/>
                <p14:nvPr/>
              </p14:nvContentPartPr>
              <p14:xfrm>
                <a:off x="6601773" y="6232747"/>
                <a:ext cx="276480" cy="1911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52027E8C-71F9-413F-9E71-166AC913A88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597453" y="6228427"/>
                  <a:ext cx="28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14:cNvPr>
                <p14:cNvContentPartPr/>
                <p14:nvPr/>
              </p14:nvContentPartPr>
              <p14:xfrm>
                <a:off x="6312333" y="6213307"/>
                <a:ext cx="115560" cy="1468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A190B21-D213-435D-9781-ED36EE5A822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308013" y="6208987"/>
                  <a:ext cx="12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14:cNvPr>
                <p14:cNvContentPartPr/>
                <p14:nvPr/>
              </p14:nvContentPartPr>
              <p14:xfrm>
                <a:off x="6319533" y="6284227"/>
                <a:ext cx="97200" cy="356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D4159020-D476-495F-B188-BF35D13539C5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315213" y="6279907"/>
                  <a:ext cx="10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14:cNvPr>
                <p14:cNvContentPartPr/>
                <p14:nvPr/>
              </p14:nvContentPartPr>
              <p14:xfrm>
                <a:off x="6434013" y="6300787"/>
                <a:ext cx="93600" cy="9648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43FBE546-C25A-4DF8-8447-E8B249B417B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429693" y="6296467"/>
                  <a:ext cx="102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14:cNvPr>
                <p14:cNvContentPartPr/>
                <p14:nvPr/>
              </p14:nvContentPartPr>
              <p14:xfrm>
                <a:off x="7696533" y="6725227"/>
                <a:ext cx="101880" cy="11808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24FB5846-9849-4C64-8C27-8BB2D5FD3709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692213" y="6720907"/>
                  <a:ext cx="110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14:cNvPr>
                <p14:cNvContentPartPr/>
                <p14:nvPr/>
              </p14:nvContentPartPr>
              <p14:xfrm>
                <a:off x="7685013" y="6762667"/>
                <a:ext cx="119880" cy="424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234750FB-8C9C-4846-B53A-0EADA70BCD8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680693" y="6758347"/>
                  <a:ext cx="128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14:cNvPr>
                <p14:cNvContentPartPr/>
                <p14:nvPr/>
              </p14:nvContentPartPr>
              <p14:xfrm>
                <a:off x="7808493" y="6752947"/>
                <a:ext cx="82080" cy="802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EAA1168-CD69-4C06-A336-C3198EAA411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804173" y="6748627"/>
                  <a:ext cx="90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14:cNvPr>
                <p14:cNvContentPartPr/>
                <p14:nvPr/>
              </p14:nvContentPartPr>
              <p14:xfrm>
                <a:off x="6732093" y="6445507"/>
                <a:ext cx="607680" cy="2790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D371FEC-48A0-484D-9FB4-57B460E22EB9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727773" y="6441187"/>
                  <a:ext cx="616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14:cNvPr>
                <p14:cNvContentPartPr/>
                <p14:nvPr/>
              </p14:nvContentPartPr>
              <p14:xfrm>
                <a:off x="6879333" y="6308707"/>
                <a:ext cx="516960" cy="360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4EA4DA-4F6D-486B-B611-6C545730868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875013" y="6304387"/>
                  <a:ext cx="5256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14:cNvPr>
                <p14:cNvContentPartPr/>
                <p14:nvPr/>
              </p14:nvContentPartPr>
              <p14:xfrm>
                <a:off x="7059333" y="6537667"/>
                <a:ext cx="48600" cy="1065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8A1E54F6-E576-4944-B2A3-BE22BDB267A6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055013" y="6533347"/>
                  <a:ext cx="5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14:cNvPr>
                <p14:cNvContentPartPr/>
                <p14:nvPr/>
              </p14:nvContentPartPr>
              <p14:xfrm>
                <a:off x="7172013" y="6404107"/>
                <a:ext cx="164880" cy="860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C867B582-97F5-43E6-AF5F-4996F1FDC742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167693" y="6399787"/>
                  <a:ext cx="17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14:cNvPr>
                <p14:cNvContentPartPr/>
                <p14:nvPr/>
              </p14:nvContentPartPr>
              <p14:xfrm>
                <a:off x="7139973" y="6390067"/>
                <a:ext cx="149040" cy="1767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C44896C-5319-4F25-A5F6-C8F7CFF7783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135653" y="6385747"/>
                  <a:ext cx="15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14:cNvPr>
                <p14:cNvContentPartPr/>
                <p14:nvPr/>
              </p14:nvContentPartPr>
              <p14:xfrm>
                <a:off x="7431573" y="6342187"/>
                <a:ext cx="87840" cy="910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CE1668B-B524-481F-A655-F75059CA763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27253" y="6337867"/>
                  <a:ext cx="96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14:cNvPr>
                <p14:cNvContentPartPr/>
                <p14:nvPr/>
              </p14:nvContentPartPr>
              <p14:xfrm>
                <a:off x="7526613" y="6326707"/>
                <a:ext cx="49680" cy="16920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FA3C9236-EE36-40E1-8F18-B08A002D8790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522293" y="6322387"/>
                  <a:ext cx="5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14:cNvPr>
                <p14:cNvContentPartPr/>
                <p14:nvPr/>
              </p14:nvContentPartPr>
              <p14:xfrm>
                <a:off x="7582413" y="6255427"/>
                <a:ext cx="84960" cy="133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0A39CCE-FD3B-4483-A893-D11159A1711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78093" y="6251107"/>
                  <a:ext cx="93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14:cNvPr>
                <p14:cNvContentPartPr/>
                <p14:nvPr/>
              </p14:nvContentPartPr>
              <p14:xfrm>
                <a:off x="7854573" y="6221947"/>
                <a:ext cx="80280" cy="2005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2744C18C-1322-4EBE-8AC1-977C186DAC7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850253" y="6217627"/>
                  <a:ext cx="8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14:cNvPr>
                <p14:cNvContentPartPr/>
                <p14:nvPr/>
              </p14:nvContentPartPr>
              <p14:xfrm>
                <a:off x="7942773" y="6214747"/>
                <a:ext cx="103680" cy="1170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EE445BA-10EE-4171-9346-B8BEB17E01D0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938453" y="6210427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14:cNvPr>
                <p14:cNvContentPartPr/>
                <p14:nvPr/>
              </p14:nvContentPartPr>
              <p14:xfrm>
                <a:off x="7760973" y="6323827"/>
                <a:ext cx="335160" cy="982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B4BD969-F95F-4B24-8A70-881432B691FD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756653" y="6319507"/>
                  <a:ext cx="343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14:cNvPr>
                <p14:cNvContentPartPr/>
                <p14:nvPr/>
              </p14:nvContentPartPr>
              <p14:xfrm>
                <a:off x="7906773" y="6408427"/>
                <a:ext cx="61920" cy="1872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82402C0D-AE95-4F4E-B46E-9778C5053C4B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902453" y="6404107"/>
                  <a:ext cx="70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14:cNvPr>
                <p14:cNvContentPartPr/>
                <p14:nvPr/>
              </p14:nvContentPartPr>
              <p14:xfrm>
                <a:off x="7962213" y="6446227"/>
                <a:ext cx="145080" cy="903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927FD98A-6A38-472E-ACEC-0B9C54F165E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957893" y="6441907"/>
                  <a:ext cx="15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14:cNvPr>
                <p14:cNvContentPartPr/>
                <p14:nvPr/>
              </p14:nvContentPartPr>
              <p14:xfrm>
                <a:off x="8265693" y="6121147"/>
                <a:ext cx="127800" cy="1324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F2A17A0-2206-4286-ACB7-6D3DC7C37F0E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261373" y="6116827"/>
                  <a:ext cx="13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14:cNvPr>
                <p14:cNvContentPartPr/>
                <p14:nvPr/>
              </p14:nvContentPartPr>
              <p14:xfrm>
                <a:off x="8396013" y="6129427"/>
                <a:ext cx="90720" cy="698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E70A3C33-FEFC-4FBD-A793-765C7DAFBF1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391693" y="6125107"/>
                  <a:ext cx="99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14:cNvPr>
                <p14:cNvContentPartPr/>
                <p14:nvPr/>
              </p14:nvContentPartPr>
              <p14:xfrm>
                <a:off x="8479173" y="6137707"/>
                <a:ext cx="44280" cy="856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BE1D4E1-D250-413A-A60F-ED0B53648C7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8474853" y="6133387"/>
                  <a:ext cx="52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14:cNvPr>
                <p14:cNvContentPartPr/>
                <p14:nvPr/>
              </p14:nvContentPartPr>
              <p14:xfrm>
                <a:off x="8465133" y="6167227"/>
                <a:ext cx="72360" cy="115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6AB5EE1-6FBF-410F-A441-420373AAF2FF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8460813" y="6162907"/>
                  <a:ext cx="81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14:cNvPr>
                <p14:cNvContentPartPr/>
                <p14:nvPr/>
              </p14:nvContentPartPr>
              <p14:xfrm>
                <a:off x="8541093" y="6133747"/>
                <a:ext cx="35640" cy="842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DD51015-6CB8-45A0-B28E-B3336776B8BE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8536773" y="6129427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14:cNvPr>
                <p14:cNvContentPartPr/>
                <p14:nvPr/>
              </p14:nvContentPartPr>
              <p14:xfrm>
                <a:off x="8296293" y="6301867"/>
                <a:ext cx="117000" cy="1216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985D4878-81E9-4F09-9F8E-2C566F4FF1C6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8291973" y="6297547"/>
                  <a:ext cx="125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14:cNvPr>
                <p14:cNvContentPartPr/>
                <p14:nvPr/>
              </p14:nvContentPartPr>
              <p14:xfrm>
                <a:off x="8437053" y="6314467"/>
                <a:ext cx="73080" cy="817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2391BB9C-6B3C-4158-86F1-FDC7F08A120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8432733" y="631014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14:cNvPr>
                <p14:cNvContentPartPr/>
                <p14:nvPr/>
              </p14:nvContentPartPr>
              <p14:xfrm>
                <a:off x="8513373" y="6351907"/>
                <a:ext cx="39240" cy="727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828B2320-BAC5-4164-AB98-497DE8532DF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8509053" y="6347587"/>
                  <a:ext cx="4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14:cNvPr>
                <p14:cNvContentPartPr/>
                <p14:nvPr/>
              </p14:nvContentPartPr>
              <p14:xfrm>
                <a:off x="8501133" y="6358387"/>
                <a:ext cx="68040" cy="288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27591B3-8922-4BB1-809B-5DB2615278B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8496813" y="6354067"/>
                  <a:ext cx="7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14:cNvPr>
                <p14:cNvContentPartPr/>
                <p14:nvPr/>
              </p14:nvContentPartPr>
              <p14:xfrm>
                <a:off x="8570973" y="6357667"/>
                <a:ext cx="35280" cy="694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FC72CE5-7CFE-48A0-A1C6-9DFD9E7FEF4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8566653" y="6353347"/>
                  <a:ext cx="4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14:cNvPr>
                <p14:cNvContentPartPr/>
                <p14:nvPr/>
              </p14:nvContentPartPr>
              <p14:xfrm>
                <a:off x="8107653" y="6258667"/>
                <a:ext cx="75600" cy="356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AA003254-A12F-467B-8B72-1B71849A911E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103333" y="6254347"/>
                  <a:ext cx="8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14:cNvPr>
                <p14:cNvContentPartPr/>
                <p14:nvPr/>
              </p14:nvContentPartPr>
              <p14:xfrm>
                <a:off x="8110893" y="6336427"/>
                <a:ext cx="73800" cy="313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D99EF652-D380-4A62-A30E-932AF19B905C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106573" y="6332107"/>
                  <a:ext cx="82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14:cNvPr>
                <p14:cNvContentPartPr/>
                <p14:nvPr/>
              </p14:nvContentPartPr>
              <p14:xfrm>
                <a:off x="8192613" y="6285667"/>
                <a:ext cx="68400" cy="306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7FFB0DAC-52F3-4849-98E5-B9FB2DFA6ED6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188293" y="6281347"/>
                  <a:ext cx="77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14:cNvPr>
                <p14:cNvContentPartPr/>
                <p14:nvPr/>
              </p14:nvContentPartPr>
              <p14:xfrm>
                <a:off x="7723893" y="6195667"/>
                <a:ext cx="167400" cy="48564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BE81B3F-4356-4EC2-AA5C-8C2F5D89A390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719573" y="6191347"/>
                  <a:ext cx="1760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14:cNvPr>
                <p14:cNvContentPartPr/>
                <p14:nvPr/>
              </p14:nvContentPartPr>
              <p14:xfrm>
                <a:off x="7888413" y="6476107"/>
                <a:ext cx="769320" cy="20520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87D67D77-AA39-4DD9-93FD-91B9AE49F07B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884093" y="6471787"/>
                  <a:ext cx="77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14:cNvPr>
                <p14:cNvContentPartPr/>
                <p14:nvPr/>
              </p14:nvContentPartPr>
              <p14:xfrm>
                <a:off x="7751973" y="5973187"/>
                <a:ext cx="928800" cy="5007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466F7576-623E-423E-B575-324104042B2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747653" y="5968867"/>
                  <a:ext cx="937440" cy="50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03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2" grpId="0"/>
      <p:bldP spid="1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72F1-FF75-4364-2E28-A9724651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0BF898-369B-1D82-99FC-501923C4BC7A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48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D1CD-F625-07C5-D5BD-4A102E7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C878F35-4F4B-C5CD-6FA6-2B292B7C0DD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dirty="0">
                <a:solidFill>
                  <a:sysClr val="windowText" lastClr="000000"/>
                </a:solidFill>
              </a:rPr>
              <a:t>Increase of the price of M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940E059-BC20-47D6-8C06-9A371A7BD9B3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3E2E20E-CAE4-4956-A17C-35D6CF8F5AA1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96E664-45FD-4C1E-A44E-A72F2419D670}"/>
              </a:ext>
            </a:extLst>
          </p:cNvPr>
          <p:cNvSpPr txBox="1"/>
          <p:nvPr/>
        </p:nvSpPr>
        <p:spPr>
          <a:xfrm flipH="1">
            <a:off x="128640" y="1052765"/>
            <a:ext cx="294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 </a:t>
            </a:r>
            <a:r>
              <a:rPr lang="de-DE" dirty="0"/>
              <a:t>= 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BBA5383-AE0E-432A-BD35-9B6DCBCC5998}"/>
              </a:ext>
            </a:extLst>
          </p:cNvPr>
          <p:cNvCxnSpPr/>
          <p:nvPr/>
        </p:nvCxnSpPr>
        <p:spPr>
          <a:xfrm flipV="1">
            <a:off x="7968208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2806A1-EC64-459F-873C-3FFA86755A56}"/>
              </a:ext>
            </a:extLst>
          </p:cNvPr>
          <p:cNvCxnSpPr>
            <a:cxnSpLocks/>
          </p:cNvCxnSpPr>
          <p:nvPr/>
        </p:nvCxnSpPr>
        <p:spPr>
          <a:xfrm flipH="1">
            <a:off x="2711624" y="4562374"/>
            <a:ext cx="1088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CB80D15-788F-43E0-9430-577477BDD845}"/>
              </a:ext>
            </a:extLst>
          </p:cNvPr>
          <p:cNvSpPr txBox="1"/>
          <p:nvPr/>
        </p:nvSpPr>
        <p:spPr>
          <a:xfrm flipH="1">
            <a:off x="8040217" y="980729"/>
            <a:ext cx="339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 </a:t>
            </a:r>
            <a:r>
              <a:rPr lang="de-DE" dirty="0"/>
              <a:t>=Value </a:t>
            </a:r>
            <a:r>
              <a:rPr lang="de-DE" dirty="0" err="1"/>
              <a:t>of</a:t>
            </a:r>
            <a:r>
              <a:rPr lang="de-DE" dirty="0"/>
              <a:t> MPL</a:t>
            </a:r>
          </a:p>
          <a:p>
            <a:r>
              <a:rPr lang="de-DE" dirty="0"/>
              <a:t>w=wage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BF5D43-83D4-47AE-AD9D-01DD3BAB89AE}"/>
              </a:ext>
            </a:extLst>
          </p:cNvPr>
          <p:cNvSpPr/>
          <p:nvPr/>
        </p:nvSpPr>
        <p:spPr>
          <a:xfrm>
            <a:off x="3318510" y="980728"/>
            <a:ext cx="4046220" cy="3006090"/>
          </a:xfrm>
          <a:custGeom>
            <a:avLst/>
            <a:gdLst>
              <a:gd name="connsiteX0" fmla="*/ 0 w 4046220"/>
              <a:gd name="connsiteY0" fmla="*/ 0 h 3006090"/>
              <a:gd name="connsiteX1" fmla="*/ 994410 w 4046220"/>
              <a:gd name="connsiteY1" fmla="*/ 2080260 h 3006090"/>
              <a:gd name="connsiteX2" fmla="*/ 4046220 w 4046220"/>
              <a:gd name="connsiteY2" fmla="*/ 3006090 h 300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6220" h="3006090">
                <a:moveTo>
                  <a:pt x="0" y="0"/>
                </a:moveTo>
                <a:cubicBezTo>
                  <a:pt x="160020" y="789622"/>
                  <a:pt x="320040" y="1579245"/>
                  <a:pt x="994410" y="2080260"/>
                </a:cubicBezTo>
                <a:cubicBezTo>
                  <a:pt x="1668780" y="2581275"/>
                  <a:pt x="2857500" y="2793682"/>
                  <a:pt x="4046220" y="30060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39F7BD-91C2-4FD8-9840-A1DC2815BAAF}"/>
              </a:ext>
            </a:extLst>
          </p:cNvPr>
          <p:cNvSpPr/>
          <p:nvPr/>
        </p:nvSpPr>
        <p:spPr>
          <a:xfrm>
            <a:off x="3356254" y="1118683"/>
            <a:ext cx="10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G</a:t>
            </a:r>
            <a:r>
              <a:rPr lang="de-DE" dirty="0"/>
              <a:t>* GPL</a:t>
            </a:r>
            <a:r>
              <a:rPr lang="de-DE" baseline="-25000" dirty="0"/>
              <a:t>G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772E8ED-3629-46C9-9FA2-7BB8D928B372}"/>
              </a:ext>
            </a:extLst>
          </p:cNvPr>
          <p:cNvSpPr/>
          <p:nvPr/>
        </p:nvSpPr>
        <p:spPr>
          <a:xfrm>
            <a:off x="4038600" y="960120"/>
            <a:ext cx="3577590" cy="3268980"/>
          </a:xfrm>
          <a:custGeom>
            <a:avLst/>
            <a:gdLst>
              <a:gd name="connsiteX0" fmla="*/ 3577590 w 3577590"/>
              <a:gd name="connsiteY0" fmla="*/ 0 h 3268980"/>
              <a:gd name="connsiteX1" fmla="*/ 2194560 w 3577590"/>
              <a:gd name="connsiteY1" fmla="*/ 2137410 h 3268980"/>
              <a:gd name="connsiteX2" fmla="*/ 22860 w 3577590"/>
              <a:gd name="connsiteY2" fmla="*/ 3257550 h 3268980"/>
              <a:gd name="connsiteX3" fmla="*/ 22860 w 3577590"/>
              <a:gd name="connsiteY3" fmla="*/ 3257550 h 3268980"/>
              <a:gd name="connsiteX4" fmla="*/ 0 w 3577590"/>
              <a:gd name="connsiteY4" fmla="*/ 3268980 h 3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590" h="3268980">
                <a:moveTo>
                  <a:pt x="3577590" y="0"/>
                </a:moveTo>
                <a:cubicBezTo>
                  <a:pt x="3182302" y="797242"/>
                  <a:pt x="2787015" y="1594485"/>
                  <a:pt x="2194560" y="2137410"/>
                </a:cubicBezTo>
                <a:cubicBezTo>
                  <a:pt x="1602105" y="2680335"/>
                  <a:pt x="22860" y="3257550"/>
                  <a:pt x="22860" y="3257550"/>
                </a:cubicBezTo>
                <a:lnTo>
                  <a:pt x="22860" y="3257550"/>
                </a:lnTo>
                <a:lnTo>
                  <a:pt x="0" y="32689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4D7996-F0F5-4EB5-A3B8-66D640CAFBD3}"/>
              </a:ext>
            </a:extLst>
          </p:cNvPr>
          <p:cNvSpPr/>
          <p:nvPr/>
        </p:nvSpPr>
        <p:spPr>
          <a:xfrm>
            <a:off x="6532737" y="78936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M</a:t>
            </a:r>
            <a:r>
              <a:rPr lang="de-DE" dirty="0"/>
              <a:t>*GPL</a:t>
            </a:r>
            <a:r>
              <a:rPr lang="de-DE" baseline="-25000" dirty="0"/>
              <a:t>M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E0EA9C-15FB-4325-810A-B6E60E642904}"/>
              </a:ext>
            </a:extLst>
          </p:cNvPr>
          <p:cNvCxnSpPr>
            <a:cxnSpLocks/>
          </p:cNvCxnSpPr>
          <p:nvPr/>
        </p:nvCxnSpPr>
        <p:spPr>
          <a:xfrm flipH="1">
            <a:off x="2999656" y="3563251"/>
            <a:ext cx="2480893" cy="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E5783B4-00B1-460A-B460-D2A5BD242158}"/>
              </a:ext>
            </a:extLst>
          </p:cNvPr>
          <p:cNvSpPr/>
          <p:nvPr/>
        </p:nvSpPr>
        <p:spPr>
          <a:xfrm>
            <a:off x="2495600" y="33477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w*</a:t>
            </a:r>
            <a:endParaRPr lang="de-DE" baseline="-250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7178C7-1959-4F46-AD2C-DA61655AB896}"/>
              </a:ext>
            </a:extLst>
          </p:cNvPr>
          <p:cNvSpPr txBox="1"/>
          <p:nvPr/>
        </p:nvSpPr>
        <p:spPr>
          <a:xfrm flipH="1">
            <a:off x="8112230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G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8A64668-0246-44D7-837E-67BA4C42611E}"/>
              </a:ext>
            </a:extLst>
          </p:cNvPr>
          <p:cNvSpPr txBox="1"/>
          <p:nvPr/>
        </p:nvSpPr>
        <p:spPr>
          <a:xfrm flipH="1">
            <a:off x="2567609" y="4509120"/>
            <a:ext cx="5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baseline="-25000" dirty="0"/>
              <a:t>M</a:t>
            </a:r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753D45F-BE9A-4EE3-838A-E5113CF670EF}"/>
              </a:ext>
            </a:extLst>
          </p:cNvPr>
          <p:cNvCxnSpPr>
            <a:cxnSpLocks/>
          </p:cNvCxnSpPr>
          <p:nvPr/>
        </p:nvCxnSpPr>
        <p:spPr>
          <a:xfrm flipV="1">
            <a:off x="5480549" y="3563251"/>
            <a:ext cx="0" cy="999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A7B56E4-8A86-42AB-AC1D-CB11613069A6}"/>
              </a:ext>
            </a:extLst>
          </p:cNvPr>
          <p:cNvSpPr/>
          <p:nvPr/>
        </p:nvSpPr>
        <p:spPr>
          <a:xfrm>
            <a:off x="5339324" y="4555233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L*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043C367-66A9-4DD1-B829-637138E1FC84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AF1AE3DE-C9DB-4AC1-AA17-5FF53CBCC2A1}"/>
              </a:ext>
            </a:extLst>
          </p:cNvPr>
          <p:cNvGrpSpPr/>
          <p:nvPr/>
        </p:nvGrpSpPr>
        <p:grpSpPr>
          <a:xfrm>
            <a:off x="7842693" y="43267"/>
            <a:ext cx="4254480" cy="1943280"/>
            <a:chOff x="7842693" y="43267"/>
            <a:chExt cx="4254480" cy="19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14:cNvPr>
                <p14:cNvContentPartPr/>
                <p14:nvPr/>
              </p14:nvContentPartPr>
              <p14:xfrm>
                <a:off x="7842693" y="217867"/>
                <a:ext cx="116280" cy="114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0A13A5D-56CA-427A-A623-50445EB35A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8373" y="213547"/>
                  <a:ext cx="124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14:cNvPr>
                <p14:cNvContentPartPr/>
                <p14:nvPr/>
              </p14:nvContentPartPr>
              <p14:xfrm>
                <a:off x="8006853" y="208867"/>
                <a:ext cx="103680" cy="211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8752CEC-5D4D-4B30-A3F5-B711E16F3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02533" y="204547"/>
                  <a:ext cx="11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14:cNvPr>
                <p14:cNvContentPartPr/>
                <p14:nvPr/>
              </p14:nvContentPartPr>
              <p14:xfrm>
                <a:off x="8129613" y="212827"/>
                <a:ext cx="325080" cy="80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2699AD-8EF0-4BA6-8067-61D0E58257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5293" y="208507"/>
                  <a:ext cx="333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14:cNvPr>
                <p14:cNvContentPartPr/>
                <p14:nvPr/>
              </p14:nvContentPartPr>
              <p14:xfrm>
                <a:off x="8404293" y="171787"/>
                <a:ext cx="43920" cy="10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52589A9-2C38-4FA6-80FE-09AF400154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99973" y="167467"/>
                  <a:ext cx="52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14:cNvPr>
                <p14:cNvContentPartPr/>
                <p14:nvPr/>
              </p14:nvContentPartPr>
              <p14:xfrm>
                <a:off x="8513013" y="211747"/>
                <a:ext cx="179640" cy="200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3D413EE-C8EB-4611-BA94-F059749A1A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08693" y="207427"/>
                  <a:ext cx="188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14:cNvPr>
                <p14:cNvContentPartPr/>
                <p14:nvPr/>
              </p14:nvContentPartPr>
              <p14:xfrm>
                <a:off x="8876253" y="88267"/>
                <a:ext cx="252720" cy="241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18D3CCB-9AFF-4414-8AB0-7778F7B035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1933" y="83947"/>
                  <a:ext cx="261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14:cNvPr>
                <p14:cNvContentPartPr/>
                <p14:nvPr/>
              </p14:nvContentPartPr>
              <p14:xfrm>
                <a:off x="9271533" y="74947"/>
                <a:ext cx="246240" cy="157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788CA85-D1DA-4183-876C-6F6862DBD1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67213" y="70627"/>
                  <a:ext cx="25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14:cNvPr>
                <p14:cNvContentPartPr/>
                <p14:nvPr/>
              </p14:nvContentPartPr>
              <p14:xfrm>
                <a:off x="9652413" y="134347"/>
                <a:ext cx="187920" cy="94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E56A84A-5067-4EA6-8CA0-2CD1085BF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48093" y="130027"/>
                  <a:ext cx="19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14:cNvPr>
                <p14:cNvContentPartPr/>
                <p14:nvPr/>
              </p14:nvContentPartPr>
              <p14:xfrm>
                <a:off x="9859053" y="53347"/>
                <a:ext cx="221760" cy="137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118462-4B5B-49B0-8E62-5DB02339AC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54733" y="49027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14:cNvPr>
                <p14:cNvContentPartPr/>
                <p14:nvPr/>
              </p14:nvContentPartPr>
              <p14:xfrm>
                <a:off x="10084053" y="64507"/>
                <a:ext cx="163080" cy="120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FA1261-4C08-46E1-9E4A-1028C187F6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9733" y="60187"/>
                  <a:ext cx="17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14:cNvPr>
                <p14:cNvContentPartPr/>
                <p14:nvPr/>
              </p14:nvContentPartPr>
              <p14:xfrm>
                <a:off x="10371693" y="126427"/>
                <a:ext cx="201600" cy="7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5C64A2-71DE-4937-8994-44D621BA40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7373" y="122107"/>
                  <a:ext cx="21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14:cNvPr>
                <p14:cNvContentPartPr/>
                <p14:nvPr/>
              </p14:nvContentPartPr>
              <p14:xfrm>
                <a:off x="10545933" y="132907"/>
                <a:ext cx="150840" cy="45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B15905-0AAF-4C71-A5F3-0456A6990B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1613" y="128587"/>
                  <a:ext cx="15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14:cNvPr>
                <p14:cNvContentPartPr/>
                <p14:nvPr/>
              </p14:nvContentPartPr>
              <p14:xfrm>
                <a:off x="10721973" y="57667"/>
                <a:ext cx="79920" cy="111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45B559B-591B-45E2-9744-13980CB630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17653" y="53347"/>
                  <a:ext cx="8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14:cNvPr>
                <p14:cNvContentPartPr/>
                <p14:nvPr/>
              </p14:nvContentPartPr>
              <p14:xfrm>
                <a:off x="10768413" y="137227"/>
                <a:ext cx="32760" cy="45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0C0B86E-6DFD-4A38-AEF9-928B81DBA2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64093" y="132907"/>
                  <a:ext cx="4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14:cNvPr>
                <p14:cNvContentPartPr/>
                <p14:nvPr/>
              </p14:nvContentPartPr>
              <p14:xfrm>
                <a:off x="10836093" y="43267"/>
                <a:ext cx="255960" cy="146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490CBD9-133D-4150-A266-BBB634A09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31773" y="38947"/>
                  <a:ext cx="264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14:cNvPr>
                <p14:cNvContentPartPr/>
                <p14:nvPr/>
              </p14:nvContentPartPr>
              <p14:xfrm>
                <a:off x="8306733" y="477787"/>
                <a:ext cx="63000" cy="47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022A4D5-5D5B-477C-A125-DDEFC4C08F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02413" y="473467"/>
                  <a:ext cx="71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14:cNvPr>
                <p14:cNvContentPartPr/>
                <p14:nvPr/>
              </p14:nvContentPartPr>
              <p14:xfrm>
                <a:off x="8461533" y="442147"/>
                <a:ext cx="122760" cy="93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FDD559-6F6A-487C-B7BB-94AD111C47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57213" y="437827"/>
                  <a:ext cx="131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14:cNvPr>
                <p14:cNvContentPartPr/>
                <p14:nvPr/>
              </p14:nvContentPartPr>
              <p14:xfrm>
                <a:off x="8602653" y="410827"/>
                <a:ext cx="75960" cy="108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2DE49A-4366-4832-AA12-1FB0DBDC0D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98333" y="406507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14:cNvPr>
                <p14:cNvContentPartPr/>
                <p14:nvPr/>
              </p14:nvContentPartPr>
              <p14:xfrm>
                <a:off x="8687253" y="416227"/>
                <a:ext cx="86760" cy="111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F462C47-31E5-41E9-99C4-EC243ABB39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82933" y="411907"/>
                  <a:ext cx="95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14:cNvPr>
                <p14:cNvContentPartPr/>
                <p14:nvPr/>
              </p14:nvContentPartPr>
              <p14:xfrm>
                <a:off x="8794173" y="428827"/>
                <a:ext cx="287280" cy="55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8676EB3-C05F-40F5-98DE-3AD1D8219C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89853" y="424507"/>
                  <a:ext cx="295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14:cNvPr>
                <p14:cNvContentPartPr/>
                <p14:nvPr/>
              </p14:nvContentPartPr>
              <p14:xfrm>
                <a:off x="9116013" y="402187"/>
                <a:ext cx="86040" cy="60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DBDBE8-E2B6-42CE-B36B-B7F4F35204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1693" y="397867"/>
                  <a:ext cx="94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14:cNvPr>
                <p14:cNvContentPartPr/>
                <p14:nvPr/>
              </p14:nvContentPartPr>
              <p14:xfrm>
                <a:off x="9350013" y="324067"/>
                <a:ext cx="13680" cy="101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5940219-7890-49F1-9474-B492A40DB4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45693" y="319747"/>
                  <a:ext cx="2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14:cNvPr>
                <p14:cNvContentPartPr/>
                <p14:nvPr/>
              </p14:nvContentPartPr>
              <p14:xfrm>
                <a:off x="9312573" y="364387"/>
                <a:ext cx="111960" cy="25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BE01600-0ABC-436D-B2F7-5ED190AA3E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08253" y="360067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14:cNvPr>
                <p14:cNvContentPartPr/>
                <p14:nvPr/>
              </p14:nvContentPartPr>
              <p14:xfrm>
                <a:off x="9429933" y="312187"/>
                <a:ext cx="96840" cy="112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4D9DB5-0243-466A-B921-D4C1DA7CE4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25613" y="307867"/>
                  <a:ext cx="105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14:cNvPr>
                <p14:cNvContentPartPr/>
                <p14:nvPr/>
              </p14:nvContentPartPr>
              <p14:xfrm>
                <a:off x="9558813" y="339547"/>
                <a:ext cx="84960" cy="73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E17A63-01D4-4922-85C8-1A3DC6E98A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54493" y="335227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14:cNvPr>
                <p14:cNvContentPartPr/>
                <p14:nvPr/>
              </p14:nvContentPartPr>
              <p14:xfrm>
                <a:off x="9833853" y="360427"/>
                <a:ext cx="103680" cy="55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75763C-8F3D-42C2-BE9D-F956067C57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29533" y="356107"/>
                  <a:ext cx="11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14:cNvPr>
                <p14:cNvContentPartPr/>
                <p14:nvPr/>
              </p14:nvContentPartPr>
              <p14:xfrm>
                <a:off x="9943293" y="366907"/>
                <a:ext cx="225720" cy="41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47C3B-EDEA-4ABB-80F7-E267041955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38973" y="362587"/>
                  <a:ext cx="23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14:cNvPr>
                <p14:cNvContentPartPr/>
                <p14:nvPr/>
              </p14:nvContentPartPr>
              <p14:xfrm>
                <a:off x="10204653" y="270427"/>
                <a:ext cx="216000" cy="236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3DBA8D-D72A-4AD5-A36D-1FB8E1A64C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00333" y="266107"/>
                  <a:ext cx="22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14:cNvPr>
                <p14:cNvContentPartPr/>
                <p14:nvPr/>
              </p14:nvContentPartPr>
              <p14:xfrm>
                <a:off x="10641693" y="339187"/>
                <a:ext cx="8280" cy="60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BC2014-F810-4784-9198-0F7E4CA0DA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7373" y="334867"/>
                  <a:ext cx="16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14:cNvPr>
                <p14:cNvContentPartPr/>
                <p14:nvPr/>
              </p14:nvContentPartPr>
              <p14:xfrm>
                <a:off x="10619373" y="292747"/>
                <a:ext cx="86040" cy="30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9490D79-C994-4008-AD93-86818C4F3F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15053" y="288427"/>
                  <a:ext cx="9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14:cNvPr>
                <p14:cNvContentPartPr/>
                <p14:nvPr/>
              </p14:nvContentPartPr>
              <p14:xfrm>
                <a:off x="10715493" y="339187"/>
                <a:ext cx="99360" cy="68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BC0A76F-5848-4C79-A435-73A9AC3437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11173" y="334867"/>
                  <a:ext cx="108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14:cNvPr>
                <p14:cNvContentPartPr/>
                <p14:nvPr/>
              </p14:nvContentPartPr>
              <p14:xfrm>
                <a:off x="10980453" y="311467"/>
                <a:ext cx="106920" cy="10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7C0DF8-F8FE-4402-9AB0-AFB7FA322F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76133" y="307147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14:cNvPr>
                <p14:cNvContentPartPr/>
                <p14:nvPr/>
              </p14:nvContentPartPr>
              <p14:xfrm>
                <a:off x="11101773" y="334147"/>
                <a:ext cx="310320" cy="54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5874C21-5F77-4944-879C-4F17679805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97453" y="329827"/>
                  <a:ext cx="318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14:cNvPr>
                <p14:cNvContentPartPr/>
                <p14:nvPr/>
              </p14:nvContentPartPr>
              <p14:xfrm>
                <a:off x="11137053" y="310747"/>
                <a:ext cx="225360" cy="78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B49C68-5F08-4A2A-9683-023B5DFFD1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32733" y="306427"/>
                  <a:ext cx="23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14:cNvPr>
                <p14:cNvContentPartPr/>
                <p14:nvPr/>
              </p14:nvContentPartPr>
              <p14:xfrm>
                <a:off x="11366733" y="295627"/>
                <a:ext cx="155160" cy="88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1FF5499-2D5F-4E9A-99D0-2B2DFC0E5A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62413" y="291307"/>
                  <a:ext cx="16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14:cNvPr>
                <p14:cNvContentPartPr/>
                <p14:nvPr/>
              </p14:nvContentPartPr>
              <p14:xfrm>
                <a:off x="11542773" y="259987"/>
                <a:ext cx="360" cy="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F0D61A-F035-4750-99BC-5D7A8A5439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38453" y="255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14:cNvPr>
                <p14:cNvContentPartPr/>
                <p14:nvPr/>
              </p14:nvContentPartPr>
              <p14:xfrm>
                <a:off x="11498133" y="228667"/>
                <a:ext cx="129960" cy="15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942F831-4D54-4249-9B40-220A5524F7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93813" y="224347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14:cNvPr>
                <p14:cNvContentPartPr/>
                <p14:nvPr/>
              </p14:nvContentPartPr>
              <p14:xfrm>
                <a:off x="10922493" y="412627"/>
                <a:ext cx="896760" cy="58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2F02A3-02D0-4210-BA6A-9133E11C6C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8173" y="408307"/>
                  <a:ext cx="905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14:cNvPr>
                <p14:cNvContentPartPr/>
                <p14:nvPr/>
              </p14:nvContentPartPr>
              <p14:xfrm>
                <a:off x="8930613" y="609187"/>
                <a:ext cx="110520" cy="12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5607F7C-5F97-49FB-A1A3-942DE97F9E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26293" y="604867"/>
                  <a:ext cx="119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14:cNvPr>
                <p14:cNvContentPartPr/>
                <p14:nvPr/>
              </p14:nvContentPartPr>
              <p14:xfrm>
                <a:off x="9084333" y="653467"/>
                <a:ext cx="237600" cy="50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43F6D92-554F-4417-86FC-C1F7EBD697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80013" y="649147"/>
                  <a:ext cx="24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14:cNvPr>
                <p14:cNvContentPartPr/>
                <p14:nvPr/>
              </p14:nvContentPartPr>
              <p14:xfrm>
                <a:off x="9349653" y="633307"/>
                <a:ext cx="86760" cy="190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63BE42-5F1D-4B08-9BF7-AFF6785032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45333" y="628987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14:cNvPr>
                <p14:cNvContentPartPr/>
                <p14:nvPr/>
              </p14:nvContentPartPr>
              <p14:xfrm>
                <a:off x="9458373" y="625747"/>
                <a:ext cx="120240" cy="65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BDA1803-DBAB-48B1-AF0E-DAB8EB86BC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4053" y="621427"/>
                  <a:ext cx="128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14:cNvPr>
                <p14:cNvContentPartPr/>
                <p14:nvPr/>
              </p14:nvContentPartPr>
              <p14:xfrm>
                <a:off x="9625413" y="604867"/>
                <a:ext cx="106920" cy="54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98A66CA-D1AF-43E6-94C6-976C6FA1A3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21093" y="600547"/>
                  <a:ext cx="115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14:cNvPr>
                <p14:cNvContentPartPr/>
                <p14:nvPr/>
              </p14:nvContentPartPr>
              <p14:xfrm>
                <a:off x="9754653" y="548347"/>
                <a:ext cx="130320" cy="98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086D504-3689-4E82-901D-3D88409A11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50333" y="544027"/>
                  <a:ext cx="138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14:cNvPr>
                <p14:cNvContentPartPr/>
                <p14:nvPr/>
              </p14:nvContentPartPr>
              <p14:xfrm>
                <a:off x="10047333" y="527827"/>
                <a:ext cx="125640" cy="140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B7DAC38-83BB-450D-9641-D3B986F036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43013" y="523507"/>
                  <a:ext cx="134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14:cNvPr>
                <p14:cNvContentPartPr/>
                <p14:nvPr/>
              </p14:nvContentPartPr>
              <p14:xfrm>
                <a:off x="10162533" y="592627"/>
                <a:ext cx="64080" cy="57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5CEA6D-BFB4-4D87-B16B-DCF9754FC6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58213" y="588307"/>
                  <a:ext cx="72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14:cNvPr>
                <p14:cNvContentPartPr/>
                <p14:nvPr/>
              </p14:nvContentPartPr>
              <p14:xfrm>
                <a:off x="10398693" y="537187"/>
                <a:ext cx="210240" cy="142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F89E2D-5E9B-4F1B-9BD0-A78A61CABA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94373" y="532867"/>
                  <a:ext cx="218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14:cNvPr>
                <p14:cNvContentPartPr/>
                <p14:nvPr/>
              </p14:nvContentPartPr>
              <p14:xfrm>
                <a:off x="10787493" y="589387"/>
                <a:ext cx="175680" cy="93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219F59-6720-45F7-9B47-13CE9EB1B7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83173" y="585067"/>
                  <a:ext cx="184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14:cNvPr>
                <p14:cNvContentPartPr/>
                <p14:nvPr/>
              </p14:nvContentPartPr>
              <p14:xfrm>
                <a:off x="10975053" y="506587"/>
                <a:ext cx="203400" cy="154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6E6250A-7763-4AD4-9B5C-897053E883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70733" y="502267"/>
                  <a:ext cx="212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14:cNvPr>
                <p14:cNvContentPartPr/>
                <p14:nvPr/>
              </p14:nvContentPartPr>
              <p14:xfrm>
                <a:off x="11190333" y="521707"/>
                <a:ext cx="112680" cy="111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195E02E-7D81-489D-9182-A900FE2474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86013" y="5173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14:cNvPr>
                <p14:cNvContentPartPr/>
                <p14:nvPr/>
              </p14:nvContentPartPr>
              <p14:xfrm>
                <a:off x="11439453" y="566707"/>
                <a:ext cx="171360" cy="95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62CC79C-37D1-4582-8DBB-2DC68B41B6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35133" y="562387"/>
                  <a:ext cx="180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14:cNvPr>
                <p14:cNvContentPartPr/>
                <p14:nvPr/>
              </p14:nvContentPartPr>
              <p14:xfrm>
                <a:off x="11593173" y="595147"/>
                <a:ext cx="70200" cy="43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D8F26C-666B-45D1-B947-CE282204D5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88853" y="590827"/>
                  <a:ext cx="7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14:cNvPr>
                <p14:cNvContentPartPr/>
                <p14:nvPr/>
              </p14:nvContentPartPr>
              <p14:xfrm>
                <a:off x="11710893" y="581107"/>
                <a:ext cx="82440" cy="54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ED522A-30C3-4C62-BAB1-48A793081B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06573" y="576787"/>
                  <a:ext cx="91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14:cNvPr>
                <p14:cNvContentPartPr/>
                <p14:nvPr/>
              </p14:nvContentPartPr>
              <p14:xfrm>
                <a:off x="11813133" y="516307"/>
                <a:ext cx="98280" cy="114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C9DEE6-0AEB-45D9-97F5-46869190F2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08813" y="511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14:cNvPr>
                <p14:cNvContentPartPr/>
                <p14:nvPr/>
              </p14:nvContentPartPr>
              <p14:xfrm>
                <a:off x="11860293" y="598747"/>
                <a:ext cx="51840" cy="29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22E5064-0005-4796-A51A-6BF438D4EF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5973" y="594427"/>
                  <a:ext cx="60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14:cNvPr>
                <p14:cNvContentPartPr/>
                <p14:nvPr/>
              </p14:nvContentPartPr>
              <p14:xfrm>
                <a:off x="11925813" y="470587"/>
                <a:ext cx="171360" cy="143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5B19F17-820F-47E1-AEBB-476D34F3F1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921493" y="466267"/>
                  <a:ext cx="180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14:cNvPr>
                <p14:cNvContentPartPr/>
                <p14:nvPr/>
              </p14:nvContentPartPr>
              <p14:xfrm>
                <a:off x="9387453" y="946507"/>
                <a:ext cx="168840" cy="14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A7215D-ED65-4207-B99B-0D429EEAD9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83133" y="942187"/>
                  <a:ext cx="17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14:cNvPr>
                <p14:cNvContentPartPr/>
                <p14:nvPr/>
              </p14:nvContentPartPr>
              <p14:xfrm>
                <a:off x="9538653" y="889267"/>
                <a:ext cx="96120" cy="151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890934B-CB6F-44C4-9D2B-55DE599B51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34333" y="884947"/>
                  <a:ext cx="10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14:cNvPr>
                <p14:cNvContentPartPr/>
                <p14:nvPr/>
              </p14:nvContentPartPr>
              <p14:xfrm>
                <a:off x="9797493" y="850747"/>
                <a:ext cx="290880" cy="91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D33B08-E3DB-42B6-859A-F98A89E336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93173" y="846427"/>
                  <a:ext cx="299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14:cNvPr>
                <p14:cNvContentPartPr/>
                <p14:nvPr/>
              </p14:nvContentPartPr>
              <p14:xfrm>
                <a:off x="10207533" y="801787"/>
                <a:ext cx="138600" cy="141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B811A93-C976-4B7B-9A91-520F4BD4E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03213" y="797467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14:cNvPr>
                <p14:cNvContentPartPr/>
                <p14:nvPr/>
              </p14:nvContentPartPr>
              <p14:xfrm>
                <a:off x="10344693" y="861907"/>
                <a:ext cx="86040" cy="74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CBEDE4B-56DD-4888-91DA-4AE4AAA140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40373" y="857587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14:cNvPr>
                <p14:cNvContentPartPr/>
                <p14:nvPr/>
              </p14:nvContentPartPr>
              <p14:xfrm>
                <a:off x="10434693" y="831307"/>
                <a:ext cx="226800" cy="95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FBC8FA2-A332-43F0-BB77-8750874A66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30373" y="826987"/>
                  <a:ext cx="235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14:cNvPr>
                <p14:cNvContentPartPr/>
                <p14:nvPr/>
              </p14:nvContentPartPr>
              <p14:xfrm>
                <a:off x="10774173" y="783427"/>
                <a:ext cx="104040" cy="145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93002B-87F2-4EC6-A780-9D73792641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69853" y="779107"/>
                  <a:ext cx="11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14:cNvPr>
                <p14:cNvContentPartPr/>
                <p14:nvPr/>
              </p14:nvContentPartPr>
              <p14:xfrm>
                <a:off x="10882893" y="858667"/>
                <a:ext cx="88560" cy="47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A1A535-333F-48D6-93AC-80ED876948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78573" y="854347"/>
                  <a:ext cx="9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14:cNvPr>
                <p14:cNvContentPartPr/>
                <p14:nvPr/>
              </p14:nvContentPartPr>
              <p14:xfrm>
                <a:off x="11077653" y="785227"/>
                <a:ext cx="115560" cy="131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4BEEDB9-B033-462A-8B84-80B2FAA71E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73333" y="780907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14:cNvPr>
                <p14:cNvContentPartPr/>
                <p14:nvPr/>
              </p14:nvContentPartPr>
              <p14:xfrm>
                <a:off x="11163333" y="765787"/>
                <a:ext cx="212040" cy="128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7EA4E7F-6840-4AAC-AEAC-5C6C4E3202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59013" y="761467"/>
                  <a:ext cx="22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14:cNvPr>
                <p14:cNvContentPartPr/>
                <p14:nvPr/>
              </p14:nvContentPartPr>
              <p14:xfrm>
                <a:off x="11342253" y="864787"/>
                <a:ext cx="46800" cy="29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8685F5E-FC42-48EF-B786-E3432E8E32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37933" y="860467"/>
                  <a:ext cx="5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14:cNvPr>
                <p14:cNvContentPartPr/>
                <p14:nvPr/>
              </p14:nvContentPartPr>
              <p14:xfrm>
                <a:off x="11414613" y="809707"/>
                <a:ext cx="91080" cy="86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2DE2BE1-D9A2-43E0-BF74-CCD5E1B092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10293" y="805387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14:cNvPr>
                <p14:cNvContentPartPr/>
                <p14:nvPr/>
              </p14:nvContentPartPr>
              <p14:xfrm>
                <a:off x="10921773" y="1042267"/>
                <a:ext cx="228960" cy="112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ACFD862-4EDF-491C-A557-C8FB508DE1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17453" y="1037947"/>
                  <a:ext cx="237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14:cNvPr>
                <p14:cNvContentPartPr/>
                <p14:nvPr/>
              </p14:nvContentPartPr>
              <p14:xfrm>
                <a:off x="11163333" y="1036867"/>
                <a:ext cx="150120" cy="76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731710B-89A6-4E33-B37A-459443B134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59013" y="1032547"/>
                  <a:ext cx="158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14:cNvPr>
                <p14:cNvContentPartPr/>
                <p14:nvPr/>
              </p14:nvContentPartPr>
              <p14:xfrm>
                <a:off x="11311653" y="963427"/>
                <a:ext cx="29160" cy="140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22FED6-8B85-4498-B7C4-EA5AFA8685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07333" y="959107"/>
                  <a:ext cx="3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14:cNvPr>
                <p14:cNvContentPartPr/>
                <p14:nvPr/>
              </p14:nvContentPartPr>
              <p14:xfrm>
                <a:off x="11375373" y="969187"/>
                <a:ext cx="110880" cy="111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DBBE12A-D2D5-4C06-B2A0-106B51E850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71053" y="964867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14:cNvPr>
                <p14:cNvContentPartPr/>
                <p14:nvPr/>
              </p14:nvContentPartPr>
              <p14:xfrm>
                <a:off x="11147133" y="1253227"/>
                <a:ext cx="164520" cy="101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6419341-E743-4258-AA3C-3BB0CB24DA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42813" y="1248907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14:cNvPr>
                <p14:cNvContentPartPr/>
                <p14:nvPr/>
              </p14:nvContentPartPr>
              <p14:xfrm>
                <a:off x="11324253" y="1237027"/>
                <a:ext cx="113760" cy="70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42E9288-60D1-46F5-96C6-75E73BACEEF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19933" y="1232707"/>
                  <a:ext cx="122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14:cNvPr>
                <p14:cNvContentPartPr/>
                <p14:nvPr/>
              </p14:nvContentPartPr>
              <p14:xfrm>
                <a:off x="11450613" y="1154227"/>
                <a:ext cx="87120" cy="133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8772B30-4735-42FC-8E91-E444DC2BEA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46293" y="1149907"/>
                  <a:ext cx="95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14:cNvPr>
                <p14:cNvContentPartPr/>
                <p14:nvPr/>
              </p14:nvContentPartPr>
              <p14:xfrm>
                <a:off x="11496693" y="1253587"/>
                <a:ext cx="39240" cy="24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ED01E0E-E6D4-4ED5-B5E9-C85B281CA79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92373" y="1249267"/>
                  <a:ext cx="4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14:cNvPr>
                <p14:cNvContentPartPr/>
                <p14:nvPr/>
              </p14:nvContentPartPr>
              <p14:xfrm>
                <a:off x="11554653" y="1118947"/>
                <a:ext cx="144000" cy="165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7AC445-F772-440B-A0DB-2AD0189F1E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50333" y="1114627"/>
                  <a:ext cx="15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14:cNvPr>
                <p14:cNvContentPartPr/>
                <p14:nvPr/>
              </p14:nvContentPartPr>
              <p14:xfrm>
                <a:off x="11216613" y="1460227"/>
                <a:ext cx="105480" cy="207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C9C59A7-994F-4B8B-9DDB-3B5D6AA1CC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12293" y="1455907"/>
                  <a:ext cx="11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14:cNvPr>
                <p14:cNvContentPartPr/>
                <p14:nvPr/>
              </p14:nvContentPartPr>
              <p14:xfrm>
                <a:off x="11347293" y="1428187"/>
                <a:ext cx="101520" cy="85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093745F-1FEC-418B-B728-730BB49785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42973" y="1423867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14:cNvPr>
                <p14:cNvContentPartPr/>
                <p14:nvPr/>
              </p14:nvContentPartPr>
              <p14:xfrm>
                <a:off x="11443413" y="1379587"/>
                <a:ext cx="100800" cy="122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1700ED-A15A-401B-8FF0-F13961E8D4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39093" y="1375267"/>
                  <a:ext cx="109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14:cNvPr>
                <p14:cNvContentPartPr/>
                <p14:nvPr/>
              </p14:nvContentPartPr>
              <p14:xfrm>
                <a:off x="11533413" y="1408387"/>
                <a:ext cx="95040" cy="73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08982A-EE0E-4AD9-BB41-BB17A4666E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29093" y="1404067"/>
                  <a:ext cx="103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14:cNvPr>
                <p14:cNvContentPartPr/>
                <p14:nvPr/>
              </p14:nvContentPartPr>
              <p14:xfrm>
                <a:off x="11724213" y="1390747"/>
                <a:ext cx="99000" cy="89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F91E4D7-EF40-47A3-B0B7-83A9DB7A6C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19893" y="1386427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14:cNvPr>
                <p14:cNvContentPartPr/>
                <p14:nvPr/>
              </p14:nvContentPartPr>
              <p14:xfrm>
                <a:off x="11838693" y="1375987"/>
                <a:ext cx="74160" cy="118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B195036-98EA-4A57-A506-EEF0BE3E7A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34373" y="1371667"/>
                  <a:ext cx="8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14:cNvPr>
                <p14:cNvContentPartPr/>
                <p14:nvPr/>
              </p14:nvContentPartPr>
              <p14:xfrm>
                <a:off x="11282853" y="1694947"/>
                <a:ext cx="110160" cy="291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1083851-E77B-4519-8B96-F745CC0CCC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78533" y="1690627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14:cNvPr>
                <p14:cNvContentPartPr/>
                <p14:nvPr/>
              </p14:nvContentPartPr>
              <p14:xfrm>
                <a:off x="11444853" y="1675867"/>
                <a:ext cx="8280" cy="1054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A1E273-92F1-499E-964F-3646C348F3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40533" y="1671547"/>
                  <a:ext cx="1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14:cNvPr>
                <p14:cNvContentPartPr/>
                <p14:nvPr/>
              </p14:nvContentPartPr>
              <p14:xfrm>
                <a:off x="11440893" y="1614667"/>
                <a:ext cx="21600" cy="17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2E3F62-1D19-4755-B9AB-C7E9448D8A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36573" y="1610347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14:cNvPr>
                <p14:cNvContentPartPr/>
                <p14:nvPr/>
              </p14:nvContentPartPr>
              <p14:xfrm>
                <a:off x="11470053" y="1629427"/>
                <a:ext cx="227520" cy="137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7F78587-8CA1-4EE1-AC92-D2FA4606C0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65733" y="1625107"/>
                  <a:ext cx="23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14:cNvPr>
                <p14:cNvContentPartPr/>
                <p14:nvPr/>
              </p14:nvContentPartPr>
              <p14:xfrm>
                <a:off x="11725653" y="1638427"/>
                <a:ext cx="101880" cy="73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2283FA1-0728-45D6-B0C7-D2729643D35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721333" y="1634107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14:cNvPr>
                <p14:cNvContentPartPr/>
                <p14:nvPr/>
              </p14:nvContentPartPr>
              <p14:xfrm>
                <a:off x="11236773" y="1788907"/>
                <a:ext cx="738000" cy="145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7648218-F6D3-4881-A50B-58BD34FB399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32453" y="1784587"/>
                  <a:ext cx="7466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14:cNvPr>
              <p14:cNvContentPartPr/>
              <p14:nvPr/>
            </p14:nvContentPartPr>
            <p14:xfrm>
              <a:off x="6086973" y="671827"/>
              <a:ext cx="1494360" cy="1378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914D4A-55FD-435E-875F-56313442A44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082653" y="667507"/>
                <a:ext cx="1503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14:cNvPr>
              <p14:cNvContentPartPr/>
              <p14:nvPr/>
            </p14:nvContentPartPr>
            <p14:xfrm>
              <a:off x="5338893" y="4537867"/>
              <a:ext cx="288360" cy="4658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16EB864-65CF-48DA-9439-6D4DD371B1E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334573" y="4533547"/>
                <a:ext cx="2970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14:cNvPr>
              <p14:cNvContentPartPr/>
              <p14:nvPr/>
            </p14:nvContentPartPr>
            <p14:xfrm>
              <a:off x="2512893" y="3327547"/>
              <a:ext cx="446760" cy="4507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C3ACA0F-84BC-4CDF-B4A2-C10BD752C1E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508573" y="3323227"/>
                <a:ext cx="45540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5BEC4C3-7488-4B40-BBE4-2A48261A1A18}"/>
              </a:ext>
            </a:extLst>
          </p:cNvPr>
          <p:cNvGrpSpPr/>
          <p:nvPr/>
        </p:nvGrpSpPr>
        <p:grpSpPr>
          <a:xfrm>
            <a:off x="6468573" y="13027"/>
            <a:ext cx="606240" cy="366840"/>
            <a:chOff x="6468573" y="13027"/>
            <a:chExt cx="60624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14:cNvPr>
                <p14:cNvContentPartPr/>
                <p14:nvPr/>
              </p14:nvContentPartPr>
              <p14:xfrm>
                <a:off x="6468573" y="148747"/>
                <a:ext cx="126360" cy="231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BB35F3A-DA4B-4F6A-B10C-759FE1A5DC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4253" y="144427"/>
                  <a:ext cx="135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14:cNvPr>
                <p14:cNvContentPartPr/>
                <p14:nvPr/>
              </p14:nvContentPartPr>
              <p14:xfrm>
                <a:off x="6644253" y="201307"/>
                <a:ext cx="139680" cy="141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ED02380-FB1A-4E4D-9107-3A58585C30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39933" y="196987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14:cNvPr>
                <p14:cNvContentPartPr/>
                <p14:nvPr/>
              </p14:nvContentPartPr>
              <p14:xfrm>
                <a:off x="6945933" y="138307"/>
                <a:ext cx="15120" cy="176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515AEF4-C8F9-4657-9C7A-A3AE113FB72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941613" y="133987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14:cNvPr>
                <p14:cNvContentPartPr/>
                <p14:nvPr/>
              </p14:nvContentPartPr>
              <p14:xfrm>
                <a:off x="6820293" y="13027"/>
                <a:ext cx="254520" cy="184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BB6083-37B9-4386-A68A-BB259FB740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15973" y="8707"/>
                  <a:ext cx="26316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99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530</cp:revision>
  <dcterms:created xsi:type="dcterms:W3CDTF">2019-02-11T10:45:01Z</dcterms:created>
  <dcterms:modified xsi:type="dcterms:W3CDTF">2025-03-27T12:43:44Z</dcterms:modified>
</cp:coreProperties>
</file>